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4" r:id="rId6"/>
    <p:sldId id="270" r:id="rId7"/>
    <p:sldId id="273" r:id="rId8"/>
    <p:sldId id="271" r:id="rId9"/>
    <p:sldId id="272" r:id="rId10"/>
    <p:sldId id="262" r:id="rId11"/>
    <p:sldId id="258" r:id="rId12"/>
    <p:sldId id="261" r:id="rId13"/>
    <p:sldId id="266" r:id="rId14"/>
    <p:sldId id="267" r:id="rId15"/>
    <p:sldId id="263" r:id="rId16"/>
    <p:sldId id="269" r:id="rId17"/>
    <p:sldId id="265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33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7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55B89-8BA9-4A47-884D-CA827C23995D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15506-9773-F744-8E03-E23CD6659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42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15506-9773-F744-8E03-E23CD6659B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37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11/20/14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11/20/14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11/20/14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11/20/14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11/20/14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11/20/14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11/20/14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11/20/14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11/20/14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11/20/14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tutorial" TargetMode="External"/><Relationship Id="rId4" Type="http://schemas.openxmlformats.org/officeDocument/2006/relationships/hyperlink" Target="http://yeoman.io/" TargetMode="External"/><Relationship Id="rId5" Type="http://schemas.openxmlformats.org/officeDocument/2006/relationships/hyperlink" Target="http://gruntjs.com/" TargetMode="External"/><Relationship Id="rId6" Type="http://schemas.openxmlformats.org/officeDocument/2006/relationships/hyperlink" Target="http://bower.io/" TargetMode="External"/><Relationship Id="rId7" Type="http://schemas.openxmlformats.org/officeDocument/2006/relationships/hyperlink" Target="http://stackoverflow.com/questions/tagged/angularj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angularjs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 used by Chris Mitchell and David </a:t>
            </a:r>
            <a:r>
              <a:rPr lang="en-US" dirty="0" err="1" smtClean="0"/>
              <a:t>Vezzani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46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 HTML Elements let you add new functionality to HTML.</a:t>
            </a:r>
          </a:p>
          <a:p>
            <a:r>
              <a:rPr lang="en-US" dirty="0" smtClean="0"/>
              <a:t>Helps keep your views simple</a:t>
            </a:r>
          </a:p>
          <a:p>
            <a:r>
              <a:rPr lang="en-US" dirty="0" smtClean="0"/>
              <a:t>Simple way to tie into controllers</a:t>
            </a:r>
          </a:p>
          <a:p>
            <a:r>
              <a:rPr lang="en-US" dirty="0" smtClean="0"/>
              <a:t>Directives!</a:t>
            </a:r>
          </a:p>
          <a:p>
            <a:r>
              <a:rPr lang="en-US" dirty="0" err="1" smtClean="0"/>
              <a:t>ngApp</a:t>
            </a:r>
            <a:r>
              <a:rPr lang="en-US" dirty="0" smtClean="0"/>
              <a:t>, </a:t>
            </a:r>
            <a:r>
              <a:rPr lang="en-US" dirty="0" err="1" smtClean="0"/>
              <a:t>ngController</a:t>
            </a:r>
            <a:r>
              <a:rPr lang="en-US" dirty="0" smtClean="0"/>
              <a:t>, custom directives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&lt;div data-</a:t>
            </a:r>
            <a:r>
              <a:rPr lang="en-US" dirty="0" err="1" smtClean="0"/>
              <a:t>ng</a:t>
            </a:r>
            <a:r>
              <a:rPr lang="en-US" dirty="0" smtClean="0"/>
              <a:t>-controller=“homepage”&gt;</a:t>
            </a:r>
          </a:p>
          <a:p>
            <a:pPr lvl="1"/>
            <a:r>
              <a:rPr lang="en-US" dirty="0" smtClean="0"/>
              <a:t>&lt;li </a:t>
            </a:r>
            <a:r>
              <a:rPr lang="en-US" dirty="0" err="1" smtClean="0"/>
              <a:t>ng</a:t>
            </a:r>
            <a:r>
              <a:rPr lang="en-US" dirty="0" smtClean="0"/>
              <a:t>-repeat=“</a:t>
            </a:r>
            <a:r>
              <a:rPr lang="en-US" dirty="0" err="1" smtClean="0"/>
              <a:t>myModel</a:t>
            </a:r>
            <a:r>
              <a:rPr lang="en-US" dirty="0" smtClean="0"/>
              <a:t>”&gt; …&lt;/li&gt;</a:t>
            </a:r>
          </a:p>
        </p:txBody>
      </p:sp>
    </p:spTree>
    <p:extLst>
      <p:ext uri="{BB962C8B-B14F-4D97-AF65-F5344CB8AC3E}">
        <p14:creationId xmlns:p14="http://schemas.microsoft.com/office/powerpoint/2010/main" val="2969772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2 Way Data Binding?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Data-binding is an automatic way of updating the view whenever the model changes, as well as updating the model whenever the view changes.  </a:t>
            </a:r>
          </a:p>
          <a:p>
            <a:r>
              <a:rPr lang="en-US" dirty="0" smtClean="0"/>
              <a:t>The view is your html</a:t>
            </a:r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Code it! – sample1.html</a:t>
            </a:r>
          </a:p>
        </p:txBody>
      </p:sp>
    </p:spTree>
    <p:extLst>
      <p:ext uri="{BB962C8B-B14F-4D97-AF65-F5344CB8AC3E}">
        <p14:creationId xmlns:p14="http://schemas.microsoft.com/office/powerpoint/2010/main" val="3799675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Conrollers</a:t>
            </a:r>
            <a:r>
              <a:rPr lang="en-US" dirty="0" smtClean="0"/>
              <a:t>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glue behind MVC – Links your view to your models</a:t>
            </a:r>
          </a:p>
          <a:p>
            <a:r>
              <a:rPr lang="en-US" dirty="0" smtClean="0"/>
              <a:t>Move DOM behavior out of the into a more readable place</a:t>
            </a:r>
          </a:p>
          <a:p>
            <a:r>
              <a:rPr lang="en-US" dirty="0" smtClean="0"/>
              <a:t>Link DOM and controllers to achieve 2 way data binding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ngController</a:t>
            </a:r>
            <a:r>
              <a:rPr lang="en-US" dirty="0"/>
              <a:t> </a:t>
            </a:r>
            <a:r>
              <a:rPr lang="en-US" dirty="0" smtClean="0"/>
              <a:t>directive with $scope as the glue</a:t>
            </a:r>
          </a:p>
          <a:p>
            <a:endParaRPr lang="en-US" dirty="0"/>
          </a:p>
          <a:p>
            <a:r>
              <a:rPr lang="en-US" dirty="0" smtClean="0"/>
              <a:t>Code it! (sample2.html)</a:t>
            </a:r>
          </a:p>
        </p:txBody>
      </p:sp>
    </p:spTree>
    <p:extLst>
      <p:ext uri="{BB962C8B-B14F-4D97-AF65-F5344CB8AC3E}">
        <p14:creationId xmlns:p14="http://schemas.microsoft.com/office/powerpoint/2010/main" val="2835322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Note on 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Angular’s</a:t>
            </a:r>
            <a:r>
              <a:rPr lang="en-US" dirty="0" smtClean="0"/>
              <a:t> way of “injecting” objects into your controllers, factories, etc.</a:t>
            </a:r>
          </a:p>
          <a:p>
            <a:r>
              <a:rPr lang="en-US" dirty="0" smtClean="0"/>
              <a:t>Very powerful, </a:t>
            </a:r>
            <a:r>
              <a:rPr lang="en-US" dirty="0" err="1" smtClean="0"/>
              <a:t>kinda</a:t>
            </a:r>
            <a:r>
              <a:rPr lang="en-US" dirty="0" smtClean="0"/>
              <a:t> complicated, makes your life easier!</a:t>
            </a:r>
          </a:p>
          <a:p>
            <a:pPr lvl="1"/>
            <a:r>
              <a:rPr lang="en-US" dirty="0" smtClean="0"/>
              <a:t>.controller(“</a:t>
            </a:r>
            <a:r>
              <a:rPr lang="en-US" dirty="0" err="1" smtClean="0"/>
              <a:t>AppService</a:t>
            </a:r>
            <a:r>
              <a:rPr lang="en-US" dirty="0" smtClean="0"/>
              <a:t>”,function(</a:t>
            </a:r>
            <a:r>
              <a:rPr lang="en-US" dirty="0" err="1" smtClean="0"/>
              <a:t>myAppService</a:t>
            </a:r>
            <a:r>
              <a:rPr lang="en-US" dirty="0" smtClean="0"/>
              <a:t>){ … });</a:t>
            </a:r>
          </a:p>
          <a:p>
            <a:pPr lvl="1"/>
            <a:r>
              <a:rPr lang="en-US" dirty="0" smtClean="0"/>
              <a:t>.factory(“</a:t>
            </a:r>
            <a:r>
              <a:rPr lang="en-US" dirty="0" err="1" smtClean="0"/>
              <a:t>AnotherFactory</a:t>
            </a:r>
            <a:r>
              <a:rPr lang="en-US" dirty="0" smtClean="0"/>
              <a:t>”,function(</a:t>
            </a:r>
            <a:r>
              <a:rPr lang="en-US" dirty="0" err="1" smtClean="0"/>
              <a:t>otherFactory</a:t>
            </a:r>
            <a:r>
              <a:rPr lang="en-US" dirty="0" smtClean="0"/>
              <a:t>){ …});</a:t>
            </a:r>
          </a:p>
          <a:p>
            <a:pPr lvl="1"/>
            <a:r>
              <a:rPr lang="en-US" dirty="0" smtClean="0"/>
              <a:t>.service(function($</a:t>
            </a:r>
            <a:r>
              <a:rPr lang="en-US" dirty="0" err="1" smtClean="0"/>
              <a:t>scope,$http</a:t>
            </a:r>
            <a:r>
              <a:rPr lang="en-US" dirty="0" smtClean="0"/>
              <a:t>){ … }) </a:t>
            </a:r>
          </a:p>
          <a:p>
            <a:pPr marL="320040" lvl="1" indent="0">
              <a:buNone/>
            </a:pPr>
            <a:r>
              <a:rPr lang="en-US" dirty="0"/>
              <a:t>	</a:t>
            </a:r>
            <a:r>
              <a:rPr lang="en-US" dirty="0" smtClean="0"/>
              <a:t>			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02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Factories and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Used to share code across your app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Singletons</a:t>
            </a:r>
          </a:p>
          <a:p>
            <a:r>
              <a:rPr lang="en-US" dirty="0" smtClean="0"/>
              <a:t>Can represent a </a:t>
            </a:r>
            <a:r>
              <a:rPr lang="en-US" dirty="0" err="1" smtClean="0"/>
              <a:t>RESTful</a:t>
            </a:r>
            <a:r>
              <a:rPr lang="en-US" dirty="0" smtClean="0"/>
              <a:t> client</a:t>
            </a:r>
          </a:p>
          <a:p>
            <a:r>
              <a:rPr lang="en-US" dirty="0" smtClean="0"/>
              <a:t>Factory = Object or function that is already built, use in your code</a:t>
            </a:r>
          </a:p>
          <a:p>
            <a:r>
              <a:rPr lang="en-US" dirty="0" smtClean="0"/>
              <a:t>Service= Object that needs some customization. </a:t>
            </a:r>
          </a:p>
          <a:p>
            <a:r>
              <a:rPr lang="en-US" dirty="0" smtClean="0"/>
              <a:t>Interchangeable for the most part. Use factory when in doubt.</a:t>
            </a:r>
          </a:p>
          <a:p>
            <a:endParaRPr lang="en-US" dirty="0"/>
          </a:p>
          <a:p>
            <a:r>
              <a:rPr lang="en-US" dirty="0" smtClean="0"/>
              <a:t>Code it! (sample2-with-factory.html)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0601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Bring it Together with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Routes allow for deep linking into your single page apps.</a:t>
            </a:r>
          </a:p>
          <a:p>
            <a:r>
              <a:rPr lang="en-US" dirty="0" smtClean="0"/>
              <a:t>Or more simply, they’re links to pages.</a:t>
            </a:r>
          </a:p>
          <a:p>
            <a:r>
              <a:rPr lang="en-US" dirty="0" smtClean="0"/>
              <a:t>Use partials (html files) and </a:t>
            </a:r>
            <a:r>
              <a:rPr lang="en-US" dirty="0" err="1" smtClean="0"/>
              <a:t>ng</a:t>
            </a:r>
            <a:r>
              <a:rPr lang="en-US" dirty="0" smtClean="0"/>
              <a:t>-view (directive) to show routes</a:t>
            </a:r>
          </a:p>
          <a:p>
            <a:r>
              <a:rPr lang="en-US" dirty="0" smtClean="0"/>
              <a:t>Don’t forget to include </a:t>
            </a:r>
            <a:r>
              <a:rPr lang="en-US" dirty="0" err="1" smtClean="0"/>
              <a:t>ngroute.js</a:t>
            </a:r>
            <a:r>
              <a:rPr lang="en-US" dirty="0"/>
              <a:t> </a:t>
            </a:r>
            <a:r>
              <a:rPr lang="en-US" dirty="0" smtClean="0"/>
              <a:t>and inject it as a dependency </a:t>
            </a:r>
            <a:endParaRPr lang="en-US" dirty="0" smtClean="0"/>
          </a:p>
          <a:p>
            <a:r>
              <a:rPr lang="en-US" dirty="0" smtClean="0"/>
              <a:t>Also</a:t>
            </a:r>
            <a:r>
              <a:rPr lang="en-US" dirty="0" smtClean="0"/>
              <a:t>, routes require a web server to serve files (CORS</a:t>
            </a:r>
            <a:r>
              <a:rPr lang="en-US" dirty="0" smtClean="0"/>
              <a:t>), don’t try to run locally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Code It! (Add to sample2.html to integrate notes with </a:t>
            </a:r>
            <a:r>
              <a:rPr lang="en-US" dirty="0" err="1" smtClean="0"/>
              <a:t>todo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60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Yoeman</a:t>
            </a:r>
            <a:endParaRPr lang="en-US" dirty="0" smtClean="0"/>
          </a:p>
          <a:p>
            <a:pPr lvl="1"/>
            <a:r>
              <a:rPr lang="en-US" dirty="0" err="1" smtClean="0"/>
              <a:t>NodeJS</a:t>
            </a:r>
            <a:endParaRPr lang="en-US" dirty="0" smtClean="0"/>
          </a:p>
          <a:p>
            <a:pPr lvl="1"/>
            <a:r>
              <a:rPr lang="en-US" dirty="0" smtClean="0"/>
              <a:t>Grunt</a:t>
            </a:r>
          </a:p>
          <a:p>
            <a:pPr lvl="1"/>
            <a:r>
              <a:rPr lang="en-US" dirty="0" smtClean="0"/>
              <a:t>Bower</a:t>
            </a:r>
          </a:p>
          <a:p>
            <a:r>
              <a:rPr lang="en-US" dirty="0" err="1" smtClean="0"/>
              <a:t>NodeJS</a:t>
            </a:r>
            <a:r>
              <a:rPr lang="en-US" dirty="0" smtClean="0"/>
              <a:t> is required </a:t>
            </a:r>
          </a:p>
          <a:p>
            <a:endParaRPr lang="en-US" dirty="0"/>
          </a:p>
          <a:p>
            <a:r>
              <a:rPr lang="en-US" dirty="0" smtClean="0"/>
              <a:t>Code it!</a:t>
            </a:r>
            <a:endParaRPr lang="en-US" dirty="0"/>
          </a:p>
          <a:p>
            <a:pPr marL="320040" lvl="1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0019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Karma</a:t>
            </a:r>
          </a:p>
          <a:p>
            <a:pPr lvl="1"/>
            <a:r>
              <a:rPr lang="en-US" dirty="0" smtClean="0"/>
              <a:t>Built by same team as Angular (</a:t>
            </a:r>
            <a:r>
              <a:rPr lang="en-US" dirty="0" err="1" smtClean="0"/>
              <a:t>google</a:t>
            </a:r>
            <a:r>
              <a:rPr lang="en-US" dirty="0" smtClean="0"/>
              <a:t> guys, should be good right?)</a:t>
            </a:r>
          </a:p>
          <a:p>
            <a:pPr lvl="1"/>
            <a:r>
              <a:rPr lang="en-US" dirty="0" smtClean="0"/>
              <a:t>Node </a:t>
            </a:r>
            <a:r>
              <a:rPr lang="en-US" dirty="0" err="1" smtClean="0"/>
              <a:t>js</a:t>
            </a:r>
            <a:r>
              <a:rPr lang="en-US" dirty="0" smtClean="0"/>
              <a:t>, install with </a:t>
            </a:r>
            <a:r>
              <a:rPr lang="en-US" dirty="0" err="1" smtClean="0"/>
              <a:t>npm</a:t>
            </a:r>
            <a:endParaRPr lang="en-US" dirty="0" smtClean="0"/>
          </a:p>
          <a:p>
            <a:pPr lvl="1"/>
            <a:r>
              <a:rPr lang="en-US" dirty="0" smtClean="0"/>
              <a:t>Install locally per project. </a:t>
            </a:r>
            <a:r>
              <a:rPr lang="en-US" dirty="0" smtClean="0"/>
              <a:t>Modifies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710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for Your Enjoyment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https://docs.angularjs.org</a:t>
            </a:r>
            <a:r>
              <a:rPr lang="hu-HU" dirty="0" smtClean="0">
                <a:hlinkClick r:id="rId2"/>
              </a:rPr>
              <a:t>/</a:t>
            </a:r>
            <a:endParaRPr lang="hu-HU" dirty="0" smtClean="0"/>
          </a:p>
          <a:p>
            <a:pPr lvl="1"/>
            <a:r>
              <a:rPr lang="hu-HU" dirty="0"/>
              <a:t>Specifically: 	</a:t>
            </a:r>
            <a:r>
              <a:rPr lang="hu-HU" dirty="0">
                <a:hlinkClick r:id="rId3"/>
              </a:rPr>
              <a:t>https://docs.angularjs.org/</a:t>
            </a:r>
            <a:r>
              <a:rPr lang="hu-HU" dirty="0" smtClean="0">
                <a:hlinkClick r:id="rId3"/>
              </a:rPr>
              <a:t>tutorial</a:t>
            </a:r>
            <a:endParaRPr lang="hu-HU" dirty="0" smtClean="0"/>
          </a:p>
          <a:p>
            <a:r>
              <a:rPr lang="pl-PL" dirty="0">
                <a:hlinkClick r:id="rId4"/>
              </a:rPr>
              <a:t>http://yeoman.io</a:t>
            </a:r>
            <a:r>
              <a:rPr lang="pl-PL" dirty="0" smtClean="0">
                <a:hlinkClick r:id="rId4"/>
              </a:rPr>
              <a:t>/</a:t>
            </a:r>
            <a:endParaRPr lang="pl-PL" dirty="0"/>
          </a:p>
          <a:p>
            <a:r>
              <a:rPr lang="hu-HU" dirty="0">
                <a:hlinkClick r:id="rId5"/>
              </a:rPr>
              <a:t>http://gruntjs.com</a:t>
            </a:r>
            <a:r>
              <a:rPr lang="hu-HU" dirty="0" smtClean="0">
                <a:hlinkClick r:id="rId5"/>
              </a:rPr>
              <a:t>/</a:t>
            </a:r>
            <a:endParaRPr lang="hu-HU" dirty="0" smtClean="0"/>
          </a:p>
          <a:p>
            <a:r>
              <a:rPr lang="pl-PL" dirty="0">
                <a:hlinkClick r:id="rId6"/>
              </a:rPr>
              <a:t>http://bower.io</a:t>
            </a:r>
            <a:r>
              <a:rPr lang="pl-PL" dirty="0" smtClean="0">
                <a:hlinkClick r:id="rId6"/>
              </a:rPr>
              <a:t>/</a:t>
            </a:r>
            <a:endParaRPr lang="hu-HU" dirty="0" smtClean="0"/>
          </a:p>
          <a:p>
            <a:r>
              <a:rPr lang="en-US" dirty="0">
                <a:hlinkClick r:id="rId7"/>
              </a:rPr>
              <a:t>http://stackoverflow.com/questions/tagged/</a:t>
            </a:r>
            <a:r>
              <a:rPr lang="en-US" dirty="0" smtClean="0">
                <a:hlinkClick r:id="rId7"/>
              </a:rPr>
              <a:t>angularjs</a:t>
            </a:r>
            <a:endParaRPr lang="en-US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219734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Angular 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Framework for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smtClean="0"/>
              <a:t>Model – View - Controller </a:t>
            </a:r>
          </a:p>
          <a:p>
            <a:r>
              <a:rPr lang="en-US" dirty="0" smtClean="0"/>
              <a:t>Open source, developed by Google</a:t>
            </a:r>
          </a:p>
          <a:p>
            <a:r>
              <a:rPr lang="en-US" dirty="0" smtClean="0"/>
              <a:t>Extends HTML with new attributes</a:t>
            </a:r>
          </a:p>
          <a:p>
            <a:r>
              <a:rPr lang="en-US" dirty="0" smtClean="0"/>
              <a:t>Two way data binding</a:t>
            </a:r>
          </a:p>
        </p:txBody>
      </p:sp>
    </p:spTree>
    <p:extLst>
      <p:ext uri="{BB962C8B-B14F-4D97-AF65-F5344CB8AC3E}">
        <p14:creationId xmlns:p14="http://schemas.microsoft.com/office/powerpoint/2010/main" val="3355270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Pieces of Angular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A container for all of the different components of your app</a:t>
            </a:r>
          </a:p>
          <a:p>
            <a:r>
              <a:rPr lang="en-US" dirty="0" smtClean="0"/>
              <a:t>Models </a:t>
            </a:r>
          </a:p>
          <a:p>
            <a:pPr lvl="1"/>
            <a:r>
              <a:rPr lang="en-US" dirty="0" smtClean="0"/>
              <a:t> They hold your data. Persist data with the server</a:t>
            </a:r>
          </a:p>
          <a:p>
            <a:r>
              <a:rPr lang="en-US" dirty="0" smtClean="0"/>
              <a:t>Directives </a:t>
            </a:r>
          </a:p>
          <a:p>
            <a:pPr lvl="1"/>
            <a:r>
              <a:rPr lang="en-US" dirty="0" smtClean="0"/>
              <a:t> Custom bits of your view.</a:t>
            </a:r>
          </a:p>
          <a:p>
            <a:r>
              <a:rPr lang="en-US" dirty="0" smtClean="0"/>
              <a:t>Controllers </a:t>
            </a:r>
          </a:p>
          <a:p>
            <a:pPr lvl="1"/>
            <a:r>
              <a:rPr lang="en-US" dirty="0" smtClean="0"/>
              <a:t> Use to control how a user clicks around your site</a:t>
            </a:r>
            <a:endParaRPr lang="en-US" dirty="0"/>
          </a:p>
          <a:p>
            <a:r>
              <a:rPr lang="en-US" dirty="0" smtClean="0"/>
              <a:t>Filters</a:t>
            </a:r>
          </a:p>
          <a:p>
            <a:pPr lvl="1"/>
            <a:r>
              <a:rPr lang="en-US" dirty="0" smtClean="0"/>
              <a:t>Apply pretty things to data</a:t>
            </a:r>
          </a:p>
        </p:txBody>
      </p:sp>
    </p:spTree>
    <p:extLst>
      <p:ext uri="{BB962C8B-B14F-4D97-AF65-F5344CB8AC3E}">
        <p14:creationId xmlns:p14="http://schemas.microsoft.com/office/powerpoint/2010/main" val="277715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2000" dirty="0" smtClean="0"/>
              <a:t>Data Binding</a:t>
            </a:r>
          </a:p>
          <a:p>
            <a:pPr lvl="2"/>
            <a:r>
              <a:rPr lang="en-US" sz="2000" dirty="0" smtClean="0"/>
              <a:t>Controllers</a:t>
            </a:r>
          </a:p>
          <a:p>
            <a:pPr lvl="2"/>
            <a:r>
              <a:rPr lang="en-US" sz="2000" dirty="0" smtClean="0"/>
              <a:t>Deep Linking</a:t>
            </a:r>
          </a:p>
          <a:p>
            <a:pPr lvl="2"/>
            <a:r>
              <a:rPr lang="en-US" sz="2000" dirty="0" smtClean="0"/>
              <a:t>Form Validation</a:t>
            </a:r>
          </a:p>
          <a:p>
            <a:pPr lvl="2"/>
            <a:r>
              <a:rPr lang="en-US" sz="2000" dirty="0" smtClean="0"/>
              <a:t>Server Communication	</a:t>
            </a:r>
          </a:p>
          <a:p>
            <a:pPr lvl="2"/>
            <a:r>
              <a:rPr lang="en-US" sz="2000" dirty="0" smtClean="0"/>
              <a:t>Single page </a:t>
            </a:r>
            <a:r>
              <a:rPr lang="en-US" sz="2000" dirty="0" smtClean="0"/>
              <a:t>applications</a:t>
            </a:r>
          </a:p>
          <a:p>
            <a:pPr lvl="2"/>
            <a:r>
              <a:rPr lang="en-US" sz="2000" dirty="0" smtClean="0"/>
              <a:t>Team collaboration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8390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SPA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 = Single Page Applications</a:t>
            </a:r>
          </a:p>
          <a:p>
            <a:r>
              <a:rPr lang="en-US" dirty="0" smtClean="0"/>
              <a:t>Load time and server load is greatly reduced</a:t>
            </a:r>
          </a:p>
          <a:p>
            <a:r>
              <a:rPr lang="en-US" dirty="0" err="1" smtClean="0"/>
              <a:t>Rooms.ucmerced.edu</a:t>
            </a:r>
            <a:endParaRPr lang="en-US" dirty="0" smtClean="0"/>
          </a:p>
          <a:p>
            <a:pPr lvl="1"/>
            <a:r>
              <a:rPr lang="en-US" dirty="0" smtClean="0"/>
              <a:t>Header/footer/side bar are static “widgets” on every page</a:t>
            </a:r>
          </a:p>
          <a:p>
            <a:pPr lvl="1"/>
            <a:r>
              <a:rPr lang="en-US" dirty="0" smtClean="0"/>
              <a:t>Show it</a:t>
            </a:r>
          </a:p>
          <a:p>
            <a:r>
              <a:rPr lang="en-US" dirty="0" smtClean="0"/>
              <a:t>Rooms application is fairly simple, what about a page with 100 widgets?</a:t>
            </a:r>
          </a:p>
          <a:p>
            <a:r>
              <a:rPr lang="en-US" dirty="0" smtClean="0"/>
              <a:t>Angular modules to the rescue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5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Team </a:t>
            </a:r>
            <a:r>
              <a:rPr lang="en-US" dirty="0" err="1" smtClean="0"/>
              <a:t>Collab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frameworks allows us to work more together, faster</a:t>
            </a:r>
          </a:p>
          <a:p>
            <a:r>
              <a:rPr lang="en-US" dirty="0" smtClean="0"/>
              <a:t>Code organization!</a:t>
            </a:r>
          </a:p>
          <a:p>
            <a:r>
              <a:rPr lang="en-US" dirty="0" smtClean="0"/>
              <a:t>Using a consistent scaffolding will keep our code cleaner and more uniform</a:t>
            </a:r>
          </a:p>
          <a:p>
            <a:pPr lvl="1"/>
            <a:r>
              <a:rPr lang="en-US" dirty="0" smtClean="0"/>
              <a:t>Yeoman (shown later)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8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Example No Angular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Angluar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No Angular. Global variables are bad!</a:t>
            </a:r>
          </a:p>
          <a:p>
            <a:pPr lvl="1"/>
            <a:r>
              <a:rPr lang="en-US" dirty="0" smtClean="0"/>
              <a:t>Code is functional, but where does it go?</a:t>
            </a:r>
          </a:p>
          <a:p>
            <a:pPr lvl="1"/>
            <a:r>
              <a:rPr lang="en-US" dirty="0" smtClean="0"/>
              <a:t>Again, global variables are bad in JS!</a:t>
            </a:r>
          </a:p>
          <a:p>
            <a:r>
              <a:rPr lang="en-US" dirty="0" smtClean="0"/>
              <a:t>Second, Wrapped in angular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096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7923"/>
            <a:ext cx="7315200" cy="6081438"/>
          </a:xfrm>
        </p:spPr>
        <p:txBody>
          <a:bodyPr>
            <a:normAutofit fontScale="62500" lnSpcReduction="20000"/>
          </a:bodyPr>
          <a:lstStyle/>
          <a:p>
            <a:pPr marL="45720" indent="0">
              <a:buNone/>
            </a:pPr>
            <a:r>
              <a:rPr lang="nl-NL" dirty="0" smtClean="0"/>
              <a:t>	</a:t>
            </a:r>
            <a:r>
              <a:rPr lang="en-US" dirty="0"/>
              <a:t>	</a:t>
            </a:r>
          </a:p>
          <a:p>
            <a:pPr marL="45720" indent="0">
              <a:buNone/>
            </a:pPr>
            <a:r>
              <a:rPr lang="en-US" dirty="0"/>
              <a:t>// global variable​</a:t>
            </a:r>
          </a:p>
          <a:p>
            <a:pPr marL="45720" indent="0">
              <a:buNone/>
            </a:pPr>
            <a:r>
              <a:rPr lang="en-US" dirty="0"/>
              <a:t>​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allUserData</a:t>
            </a:r>
            <a:r>
              <a:rPr lang="en-US" dirty="0"/>
              <a:t> = [];</a:t>
            </a:r>
          </a:p>
          <a:p>
            <a:pPr marL="45720" indent="0">
              <a:buNone/>
            </a:pPr>
            <a:r>
              <a:rPr lang="en-US" dirty="0"/>
              <a:t>​</a:t>
            </a:r>
          </a:p>
          <a:p>
            <a:pPr marL="45720" indent="0">
              <a:buNone/>
            </a:pPr>
            <a:r>
              <a:rPr lang="en-US" dirty="0"/>
              <a:t>​// generic </a:t>
            </a:r>
            <a:r>
              <a:rPr lang="en-US" dirty="0" err="1"/>
              <a:t>logStuff</a:t>
            </a:r>
            <a:r>
              <a:rPr lang="en-US" dirty="0"/>
              <a:t> function that prints to console​</a:t>
            </a:r>
          </a:p>
          <a:p>
            <a:pPr marL="45720" indent="0">
              <a:buNone/>
            </a:pPr>
            <a:r>
              <a:rPr lang="en-US" dirty="0"/>
              <a:t>​function </a:t>
            </a:r>
            <a:r>
              <a:rPr lang="en-US" dirty="0" err="1"/>
              <a:t>logStuff</a:t>
            </a:r>
            <a:r>
              <a:rPr lang="en-US" dirty="0"/>
              <a:t> (</a:t>
            </a:r>
            <a:r>
              <a:rPr lang="en-US" dirty="0" err="1"/>
              <a:t>userData</a:t>
            </a:r>
            <a:r>
              <a:rPr lang="en-US" dirty="0"/>
              <a:t>) {</a:t>
            </a:r>
          </a:p>
          <a:p>
            <a:pPr marL="45720" indent="0">
              <a:buNone/>
            </a:pPr>
            <a:r>
              <a:rPr lang="en-US" dirty="0"/>
              <a:t>    if ( </a:t>
            </a:r>
            <a:r>
              <a:rPr lang="en-US" dirty="0" err="1"/>
              <a:t>typeof</a:t>
            </a:r>
            <a:r>
              <a:rPr lang="en-US" dirty="0"/>
              <a:t> </a:t>
            </a:r>
            <a:r>
              <a:rPr lang="en-US" dirty="0" err="1"/>
              <a:t>userData</a:t>
            </a:r>
            <a:r>
              <a:rPr lang="en-US" dirty="0"/>
              <a:t> === "string")</a:t>
            </a:r>
          </a:p>
          <a:p>
            <a:pPr marL="45720" indent="0">
              <a:buNone/>
            </a:pPr>
            <a:r>
              <a:rPr lang="en-US" dirty="0"/>
              <a:t>    {</a:t>
            </a:r>
          </a:p>
          <a:p>
            <a:pPr marL="45720" indent="0">
              <a:buNone/>
            </a:pPr>
            <a:r>
              <a:rPr lang="en-US" dirty="0"/>
              <a:t>        </a:t>
            </a:r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userData</a:t>
            </a:r>
            <a:r>
              <a:rPr lang="en-US" dirty="0"/>
              <a:t>);</a:t>
            </a:r>
          </a:p>
          <a:p>
            <a:pPr marL="45720" indent="0">
              <a:buNone/>
            </a:pPr>
            <a:r>
              <a:rPr lang="en-US" dirty="0"/>
              <a:t>    }</a:t>
            </a:r>
          </a:p>
          <a:p>
            <a:pPr marL="45720" indent="0">
              <a:buNone/>
            </a:pPr>
            <a:r>
              <a:rPr lang="en-US" dirty="0"/>
              <a:t>    else if ( </a:t>
            </a:r>
            <a:r>
              <a:rPr lang="en-US" dirty="0" err="1"/>
              <a:t>typeof</a:t>
            </a:r>
            <a:r>
              <a:rPr lang="en-US" dirty="0"/>
              <a:t> </a:t>
            </a:r>
            <a:r>
              <a:rPr lang="en-US" dirty="0" err="1"/>
              <a:t>userData</a:t>
            </a:r>
            <a:r>
              <a:rPr lang="en-US" dirty="0"/>
              <a:t> === "object")</a:t>
            </a:r>
          </a:p>
          <a:p>
            <a:pPr marL="45720" indent="0">
              <a:buNone/>
            </a:pPr>
            <a:r>
              <a:rPr lang="en-US" dirty="0"/>
              <a:t>    {</a:t>
            </a:r>
          </a:p>
          <a:p>
            <a:pPr marL="45720" indent="0">
              <a:buNone/>
            </a:pPr>
            <a:r>
              <a:rPr lang="en-US" dirty="0"/>
              <a:t>        for (</a:t>
            </a:r>
            <a:r>
              <a:rPr lang="en-US" dirty="0" err="1"/>
              <a:t>var</a:t>
            </a:r>
            <a:r>
              <a:rPr lang="en-US" dirty="0"/>
              <a:t> item in </a:t>
            </a:r>
            <a:r>
              <a:rPr lang="en-US" dirty="0" err="1"/>
              <a:t>userData</a:t>
            </a:r>
            <a:r>
              <a:rPr lang="en-US" dirty="0"/>
              <a:t>) {</a:t>
            </a:r>
          </a:p>
          <a:p>
            <a:pPr marL="4572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console.log</a:t>
            </a:r>
            <a:r>
              <a:rPr lang="en-US" dirty="0"/>
              <a:t>(item + ": " + </a:t>
            </a:r>
            <a:r>
              <a:rPr lang="en-US" dirty="0" err="1"/>
              <a:t>userData</a:t>
            </a:r>
            <a:r>
              <a:rPr lang="en-US" dirty="0"/>
              <a:t>[item]);</a:t>
            </a:r>
          </a:p>
          <a:p>
            <a:pPr marL="45720" indent="0">
              <a:buNone/>
            </a:pPr>
            <a:r>
              <a:rPr lang="en-US" dirty="0"/>
              <a:t>        }</a:t>
            </a:r>
          </a:p>
          <a:p>
            <a:pPr marL="45720" indent="0">
              <a:buNone/>
            </a:pPr>
            <a:r>
              <a:rPr lang="en-US" dirty="0"/>
              <a:t>​</a:t>
            </a:r>
          </a:p>
          <a:p>
            <a:pPr marL="45720" indent="0">
              <a:buNone/>
            </a:pPr>
            <a:r>
              <a:rPr lang="en-US" dirty="0"/>
              <a:t>    }</a:t>
            </a:r>
          </a:p>
          <a:p>
            <a:pPr marL="45720" indent="0">
              <a:buNone/>
            </a:pPr>
            <a:r>
              <a:rPr lang="en-US" dirty="0"/>
              <a:t>​</a:t>
            </a:r>
          </a:p>
          <a:p>
            <a:pPr marL="45720" indent="0">
              <a:buNone/>
            </a:pPr>
            <a:r>
              <a:rPr lang="en-US" dirty="0"/>
              <a:t>}</a:t>
            </a:r>
          </a:p>
          <a:p>
            <a:pPr marL="45720" indent="0">
              <a:buNone/>
            </a:pPr>
            <a:r>
              <a:rPr lang="en-US" dirty="0"/>
              <a:t>​</a:t>
            </a:r>
          </a:p>
          <a:p>
            <a:pPr marL="45720" indent="0">
              <a:buNone/>
            </a:pPr>
            <a:r>
              <a:rPr lang="en-US" dirty="0"/>
              <a:t>​// A function that takes two parameters, the last one a callback function​</a:t>
            </a:r>
          </a:p>
          <a:p>
            <a:pPr marL="45720" indent="0">
              <a:buNone/>
            </a:pPr>
            <a:r>
              <a:rPr lang="en-US" dirty="0"/>
              <a:t>​function </a:t>
            </a:r>
            <a:r>
              <a:rPr lang="en-US" dirty="0" err="1"/>
              <a:t>getInput</a:t>
            </a:r>
            <a:r>
              <a:rPr lang="en-US" dirty="0"/>
              <a:t> (options, callback) {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allUserData.push</a:t>
            </a:r>
            <a:r>
              <a:rPr lang="en-US" dirty="0"/>
              <a:t> (options);</a:t>
            </a:r>
          </a:p>
          <a:p>
            <a:pPr marL="45720" indent="0">
              <a:buNone/>
            </a:pPr>
            <a:r>
              <a:rPr lang="en-US" dirty="0"/>
              <a:t>    callback (options);</a:t>
            </a:r>
          </a:p>
          <a:p>
            <a:pPr marL="45720" indent="0">
              <a:buNone/>
            </a:pPr>
            <a:r>
              <a:rPr lang="en-US" dirty="0"/>
              <a:t>​</a:t>
            </a:r>
          </a:p>
          <a:p>
            <a:pPr marL="45720" indent="0">
              <a:buNone/>
            </a:pPr>
            <a:r>
              <a:rPr lang="en-US" dirty="0"/>
              <a:t>}</a:t>
            </a:r>
          </a:p>
          <a:p>
            <a:pPr marL="45720" indent="0">
              <a:buNone/>
            </a:pPr>
            <a:r>
              <a:rPr lang="en-US" dirty="0"/>
              <a:t>​</a:t>
            </a:r>
          </a:p>
          <a:p>
            <a:pPr marL="45720" indent="0">
              <a:buNone/>
            </a:pPr>
            <a:r>
              <a:rPr lang="en-US" dirty="0"/>
              <a:t>​// When we call the </a:t>
            </a:r>
            <a:r>
              <a:rPr lang="en-US" dirty="0" err="1"/>
              <a:t>getInput</a:t>
            </a:r>
            <a:r>
              <a:rPr lang="en-US" dirty="0"/>
              <a:t> function, we pass </a:t>
            </a:r>
            <a:r>
              <a:rPr lang="en-US" dirty="0" err="1"/>
              <a:t>logStuff</a:t>
            </a:r>
            <a:r>
              <a:rPr lang="en-US" dirty="0"/>
              <a:t> as a parameter.​</a:t>
            </a:r>
          </a:p>
          <a:p>
            <a:pPr marL="45720" indent="0">
              <a:buNone/>
            </a:pPr>
            <a:r>
              <a:rPr lang="en-US" dirty="0"/>
              <a:t>​// So </a:t>
            </a:r>
            <a:r>
              <a:rPr lang="en-US" dirty="0" err="1"/>
              <a:t>logStuff</a:t>
            </a:r>
            <a:r>
              <a:rPr lang="en-US" dirty="0"/>
              <a:t> will be the function that will called back (or executed) inside the </a:t>
            </a:r>
            <a:r>
              <a:rPr lang="en-US" dirty="0" err="1"/>
              <a:t>getInput</a:t>
            </a:r>
            <a:r>
              <a:rPr lang="en-US" dirty="0"/>
              <a:t> function​</a:t>
            </a:r>
          </a:p>
          <a:p>
            <a:pPr marL="45720" indent="0">
              <a:buNone/>
            </a:pPr>
            <a:r>
              <a:rPr lang="en-US" dirty="0" err="1"/>
              <a:t>getInput</a:t>
            </a:r>
            <a:r>
              <a:rPr lang="en-US" dirty="0"/>
              <a:t> ({</a:t>
            </a:r>
            <a:r>
              <a:rPr lang="en-US" dirty="0" err="1"/>
              <a:t>name:"Rich</a:t>
            </a:r>
            <a:r>
              <a:rPr lang="en-US" dirty="0"/>
              <a:t>", </a:t>
            </a:r>
            <a:r>
              <a:rPr lang="en-US" dirty="0" err="1"/>
              <a:t>speciality</a:t>
            </a:r>
            <a:r>
              <a:rPr lang="en-US" dirty="0"/>
              <a:t>:"JavaScript"}, </a:t>
            </a:r>
            <a:r>
              <a:rPr lang="en-US" dirty="0" err="1"/>
              <a:t>logStuff</a:t>
            </a:r>
            <a:r>
              <a:rPr lang="en-US" dirty="0"/>
              <a:t>);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53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472123"/>
            <a:ext cx="7315200" cy="58372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//</a:t>
            </a:r>
            <a:r>
              <a:rPr lang="en-US" dirty="0" err="1"/>
              <a:t>Factory.js</a:t>
            </a:r>
            <a:endParaRPr lang="en-US" dirty="0"/>
          </a:p>
          <a:p>
            <a:r>
              <a:rPr lang="en-US" dirty="0" err="1"/>
              <a:t>angular.module</a:t>
            </a:r>
            <a:r>
              <a:rPr lang="en-US" dirty="0"/>
              <a:t>("</a:t>
            </a:r>
            <a:r>
              <a:rPr lang="en-US" dirty="0" err="1"/>
              <a:t>todoApp</a:t>
            </a:r>
            <a:r>
              <a:rPr lang="en-US" dirty="0"/>
              <a:t>").factory("Log",["</a:t>
            </a:r>
            <a:r>
              <a:rPr lang="en-US" dirty="0" err="1"/>
              <a:t>LogWriter</a:t>
            </a:r>
            <a:r>
              <a:rPr lang="en-US" dirty="0"/>
              <a:t>",function(</a:t>
            </a:r>
            <a:r>
              <a:rPr lang="en-US" dirty="0" err="1"/>
              <a:t>logWriter</a:t>
            </a:r>
            <a:r>
              <a:rPr lang="en-US" dirty="0"/>
              <a:t>){</a:t>
            </a:r>
          </a:p>
          <a:p>
            <a:r>
              <a:rPr lang="en-US" dirty="0"/>
              <a:t>        ​//removes global variable. Important!</a:t>
            </a:r>
          </a:p>
          <a:p>
            <a:r>
              <a:rPr lang="en-US" dirty="0"/>
              <a:t>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allUserData</a:t>
            </a:r>
            <a:r>
              <a:rPr lang="en-US" dirty="0"/>
              <a:t> = [];</a:t>
            </a:r>
          </a:p>
          <a:p>
            <a:r>
              <a:rPr lang="en-US" dirty="0"/>
              <a:t>        return {</a:t>
            </a:r>
          </a:p>
          <a:p>
            <a:r>
              <a:rPr lang="en-US" dirty="0"/>
              <a:t>            </a:t>
            </a:r>
            <a:r>
              <a:rPr lang="en-US" dirty="0" err="1"/>
              <a:t>logStuff:function</a:t>
            </a:r>
            <a:r>
              <a:rPr lang="en-US" dirty="0"/>
              <a:t>(){ ... },</a:t>
            </a:r>
          </a:p>
          <a:p>
            <a:r>
              <a:rPr lang="en-US" dirty="0"/>
              <a:t>            </a:t>
            </a:r>
            <a:r>
              <a:rPr lang="en-US" dirty="0" err="1"/>
              <a:t>getInput:function</a:t>
            </a:r>
            <a:r>
              <a:rPr lang="en-US" dirty="0"/>
              <a:t>(){ ...}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}]);</a:t>
            </a:r>
          </a:p>
          <a:p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Controller.js</a:t>
            </a:r>
            <a:endParaRPr lang="en-US" dirty="0"/>
          </a:p>
          <a:p>
            <a:r>
              <a:rPr lang="en-US" dirty="0" err="1"/>
              <a:t>angular.module</a:t>
            </a:r>
            <a:r>
              <a:rPr lang="en-US" dirty="0"/>
              <a:t>('</a:t>
            </a:r>
            <a:r>
              <a:rPr lang="en-US" dirty="0" err="1" smtClean="0"/>
              <a:t>todoApp</a:t>
            </a:r>
            <a:r>
              <a:rPr lang="en-US" dirty="0" smtClean="0"/>
              <a:t>’)</a:t>
            </a:r>
            <a:r>
              <a:rPr lang="en-US" dirty="0"/>
              <a:t>.controller('</a:t>
            </a:r>
            <a:r>
              <a:rPr lang="en-US" dirty="0" err="1"/>
              <a:t>TodoController</a:t>
            </a:r>
            <a:r>
              <a:rPr lang="en-US" dirty="0"/>
              <a:t>', ['$scope', function ($scope) {</a:t>
            </a:r>
          </a:p>
          <a:p>
            <a:r>
              <a:rPr lang="en-US" dirty="0"/>
              <a:t>        </a:t>
            </a:r>
            <a:r>
              <a:rPr lang="en-US" dirty="0" err="1"/>
              <a:t>getInput</a:t>
            </a:r>
            <a:r>
              <a:rPr lang="en-US" dirty="0"/>
              <a:t> ({</a:t>
            </a:r>
            <a:r>
              <a:rPr lang="en-US" dirty="0" err="1"/>
              <a:t>name:"Rich</a:t>
            </a:r>
            <a:r>
              <a:rPr lang="en-US" dirty="0"/>
              <a:t>", </a:t>
            </a:r>
            <a:r>
              <a:rPr lang="en-US" dirty="0" err="1"/>
              <a:t>speciality</a:t>
            </a:r>
            <a:r>
              <a:rPr lang="en-US" dirty="0"/>
              <a:t>:"JavaScript"}, </a:t>
            </a:r>
            <a:r>
              <a:rPr lang="en-US" dirty="0" err="1"/>
              <a:t>logStuff</a:t>
            </a:r>
            <a:r>
              <a:rPr lang="en-US" dirty="0"/>
              <a:t>);</a:t>
            </a:r>
          </a:p>
          <a:p>
            <a:r>
              <a:rPr lang="en-US" dirty="0"/>
              <a:t>}]);</a:t>
            </a:r>
          </a:p>
        </p:txBody>
      </p:sp>
    </p:spTree>
    <p:extLst>
      <p:ext uri="{BB962C8B-B14F-4D97-AF65-F5344CB8AC3E}">
        <p14:creationId xmlns:p14="http://schemas.microsoft.com/office/powerpoint/2010/main" val="502696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1120</TotalTime>
  <Words>698</Words>
  <Application>Microsoft Macintosh PowerPoint</Application>
  <PresentationFormat>On-screen Show (4:3)</PresentationFormat>
  <Paragraphs>160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Perspective</vt:lpstr>
      <vt:lpstr>Angular JS</vt:lpstr>
      <vt:lpstr>What is Angular JS?</vt:lpstr>
      <vt:lpstr>Pieces of Angular</vt:lpstr>
      <vt:lpstr>Specific Uses</vt:lpstr>
      <vt:lpstr>A Note on SPA</vt:lpstr>
      <vt:lpstr>A note on Team Collab</vt:lpstr>
      <vt:lpstr>Code Example No Angular Vs Angluar</vt:lpstr>
      <vt:lpstr> </vt:lpstr>
      <vt:lpstr> </vt:lpstr>
      <vt:lpstr>Angular Html Elements</vt:lpstr>
      <vt:lpstr>What is 2 Way Data Binding? </vt:lpstr>
      <vt:lpstr>Conrollers Explained</vt:lpstr>
      <vt:lpstr>A Note on Dependency Injection</vt:lpstr>
      <vt:lpstr>Factories and Services</vt:lpstr>
      <vt:lpstr>Bring it Together with Routes</vt:lpstr>
      <vt:lpstr>Scaffolding</vt:lpstr>
      <vt:lpstr>Unit Testing</vt:lpstr>
      <vt:lpstr>Links for Your Enjoyment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</dc:title>
  <dc:creator>Chris Mitchell</dc:creator>
  <cp:lastModifiedBy>Chris Mitchell</cp:lastModifiedBy>
  <cp:revision>31</cp:revision>
  <dcterms:created xsi:type="dcterms:W3CDTF">2014-10-27T15:57:13Z</dcterms:created>
  <dcterms:modified xsi:type="dcterms:W3CDTF">2014-11-21T00:09:38Z</dcterms:modified>
</cp:coreProperties>
</file>