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4" r:id="rId6"/>
    <p:sldId id="270" r:id="rId7"/>
    <p:sldId id="273" r:id="rId8"/>
    <p:sldId id="271" r:id="rId9"/>
    <p:sldId id="272" r:id="rId10"/>
    <p:sldId id="262" r:id="rId11"/>
    <p:sldId id="258" r:id="rId12"/>
    <p:sldId id="261" r:id="rId13"/>
    <p:sldId id="266" r:id="rId14"/>
    <p:sldId id="267" r:id="rId15"/>
    <p:sldId id="263" r:id="rId16"/>
    <p:sldId id="274" r:id="rId17"/>
    <p:sldId id="275" r:id="rId18"/>
    <p:sldId id="269" r:id="rId19"/>
    <p:sldId id="265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5B89-8BA9-4A47-884D-CA827C23995D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506-9773-F744-8E03-E23CD665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15506-9773-F744-8E03-E23CD665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tutorial" TargetMode="External"/><Relationship Id="rId4" Type="http://schemas.openxmlformats.org/officeDocument/2006/relationships/hyperlink" Target="http://yeoman.io/" TargetMode="External"/><Relationship Id="rId5" Type="http://schemas.openxmlformats.org/officeDocument/2006/relationships/hyperlink" Target="http://gruntjs.com/" TargetMode="External"/><Relationship Id="rId6" Type="http://schemas.openxmlformats.org/officeDocument/2006/relationships/hyperlink" Target="http://bower.io/" TargetMode="External"/><Relationship Id="rId7" Type="http://schemas.openxmlformats.org/officeDocument/2006/relationships/hyperlink" Target="http://jasmine.github.io/" TargetMode="External"/><Relationship Id="rId8" Type="http://schemas.openxmlformats.org/officeDocument/2006/relationships/hyperlink" Target="http://angular.github.io/protractor/%23/" TargetMode="External"/><Relationship Id="rId9" Type="http://schemas.openxmlformats.org/officeDocument/2006/relationships/hyperlink" Target="http://stackoverflow.com/questions/tagged/angular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used by Chris Mitchell and David </a:t>
            </a:r>
            <a:r>
              <a:rPr lang="en-US" dirty="0" err="1" smtClean="0"/>
              <a:t>Vezzani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HTML Elements let you add new functionality to HTML.</a:t>
            </a:r>
          </a:p>
          <a:p>
            <a:r>
              <a:rPr lang="en-US" dirty="0" smtClean="0"/>
              <a:t>Helps keep your views simple</a:t>
            </a:r>
          </a:p>
          <a:p>
            <a:r>
              <a:rPr lang="en-US" dirty="0" smtClean="0"/>
              <a:t>Simple way to tie into controllers</a:t>
            </a:r>
          </a:p>
          <a:p>
            <a:r>
              <a:rPr lang="en-US" dirty="0" smtClean="0"/>
              <a:t>Directives!</a:t>
            </a:r>
          </a:p>
          <a:p>
            <a:r>
              <a:rPr lang="en-US" dirty="0" err="1" smtClean="0"/>
              <a:t>ngApp</a:t>
            </a:r>
            <a:r>
              <a:rPr lang="en-US" dirty="0" smtClean="0"/>
              <a:t>, </a:t>
            </a:r>
            <a:r>
              <a:rPr lang="en-US" dirty="0" err="1" smtClean="0"/>
              <a:t>ngController</a:t>
            </a:r>
            <a:r>
              <a:rPr lang="en-US" dirty="0" smtClean="0"/>
              <a:t>, custom directives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&lt;div data-</a:t>
            </a:r>
            <a:r>
              <a:rPr lang="en-US" dirty="0" err="1" smtClean="0"/>
              <a:t>ng</a:t>
            </a:r>
            <a:r>
              <a:rPr lang="en-US" dirty="0" smtClean="0"/>
              <a:t>-controller=“homepage”&gt;</a:t>
            </a:r>
          </a:p>
          <a:p>
            <a:pPr lvl="1"/>
            <a:r>
              <a:rPr lang="en-US" dirty="0" smtClean="0"/>
              <a:t>&lt;li </a:t>
            </a:r>
            <a:r>
              <a:rPr lang="en-US" dirty="0" err="1" smtClean="0"/>
              <a:t>ng</a:t>
            </a:r>
            <a:r>
              <a:rPr lang="en-US" dirty="0" smtClean="0"/>
              <a:t>-repeat=“</a:t>
            </a:r>
            <a:r>
              <a:rPr lang="en-US" dirty="0" err="1" smtClean="0"/>
              <a:t>myModel</a:t>
            </a:r>
            <a:r>
              <a:rPr lang="en-US" dirty="0" smtClean="0"/>
              <a:t>”&gt; …&lt;/li&gt;</a:t>
            </a:r>
          </a:p>
        </p:txBody>
      </p:sp>
    </p:spTree>
    <p:extLst>
      <p:ext uri="{BB962C8B-B14F-4D97-AF65-F5344CB8AC3E}">
        <p14:creationId xmlns:p14="http://schemas.microsoft.com/office/powerpoint/2010/main" val="296977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2 Way Data Binding?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 is an automatic way of updating the view whenever the model changes, as well as updating the model whenever the view changes.  </a:t>
            </a:r>
          </a:p>
          <a:p>
            <a:r>
              <a:rPr lang="en-US" dirty="0" smtClean="0"/>
              <a:t>The view is your html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it! – sample1.html</a:t>
            </a:r>
          </a:p>
        </p:txBody>
      </p:sp>
    </p:spTree>
    <p:extLst>
      <p:ext uri="{BB962C8B-B14F-4D97-AF65-F5344CB8AC3E}">
        <p14:creationId xmlns:p14="http://schemas.microsoft.com/office/powerpoint/2010/main" val="379967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Conrollers</a:t>
            </a:r>
            <a:r>
              <a:rPr lang="en-US" dirty="0" smtClean="0"/>
              <a:t>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glue behind MVC – Links your view to your models</a:t>
            </a:r>
          </a:p>
          <a:p>
            <a:r>
              <a:rPr lang="en-US" dirty="0" smtClean="0"/>
              <a:t>Move DOM behavior out of the into a more readable place</a:t>
            </a:r>
          </a:p>
          <a:p>
            <a:r>
              <a:rPr lang="en-US" dirty="0" smtClean="0"/>
              <a:t>Link DOM and controllers to achieve 2 way data binding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ngController</a:t>
            </a:r>
            <a:r>
              <a:rPr lang="en-US" dirty="0"/>
              <a:t> </a:t>
            </a:r>
            <a:r>
              <a:rPr lang="en-US" dirty="0" smtClean="0"/>
              <a:t>directive with $scope as the glue</a:t>
            </a:r>
          </a:p>
          <a:p>
            <a:endParaRPr lang="en-US" dirty="0"/>
          </a:p>
          <a:p>
            <a:r>
              <a:rPr lang="en-US" dirty="0" smtClean="0"/>
              <a:t>Code it! (sample2.html)</a:t>
            </a:r>
          </a:p>
        </p:txBody>
      </p:sp>
    </p:spTree>
    <p:extLst>
      <p:ext uri="{BB962C8B-B14F-4D97-AF65-F5344CB8AC3E}">
        <p14:creationId xmlns:p14="http://schemas.microsoft.com/office/powerpoint/2010/main" val="283532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Angular’s</a:t>
            </a:r>
            <a:r>
              <a:rPr lang="en-US" dirty="0" smtClean="0"/>
              <a:t> way of “injecting” objects into your controllers, factories, etc.</a:t>
            </a:r>
          </a:p>
          <a:p>
            <a:r>
              <a:rPr lang="en-US" dirty="0" smtClean="0"/>
              <a:t>Very powerful, </a:t>
            </a:r>
            <a:r>
              <a:rPr lang="en-US" dirty="0" err="1" smtClean="0"/>
              <a:t>kinda</a:t>
            </a:r>
            <a:r>
              <a:rPr lang="en-US" dirty="0" smtClean="0"/>
              <a:t> complicated, makes your life easier!</a:t>
            </a:r>
          </a:p>
          <a:p>
            <a:pPr lvl="1"/>
            <a:r>
              <a:rPr lang="en-US" dirty="0" smtClean="0"/>
              <a:t>.controller(“</a:t>
            </a:r>
            <a:r>
              <a:rPr lang="en-US" dirty="0" err="1" smtClean="0"/>
              <a:t>AppService</a:t>
            </a:r>
            <a:r>
              <a:rPr lang="en-US" dirty="0" smtClean="0"/>
              <a:t>”,function(</a:t>
            </a:r>
            <a:r>
              <a:rPr lang="en-US" dirty="0" err="1" smtClean="0"/>
              <a:t>myAppService</a:t>
            </a:r>
            <a:r>
              <a:rPr lang="en-US" dirty="0" smtClean="0"/>
              <a:t>){ … });</a:t>
            </a:r>
          </a:p>
          <a:p>
            <a:pPr lvl="1"/>
            <a:r>
              <a:rPr lang="en-US" dirty="0" smtClean="0"/>
              <a:t>.factory(“</a:t>
            </a:r>
            <a:r>
              <a:rPr lang="en-US" dirty="0" err="1" smtClean="0"/>
              <a:t>AnotherFactory</a:t>
            </a:r>
            <a:r>
              <a:rPr lang="en-US" dirty="0" smtClean="0"/>
              <a:t>”,function(</a:t>
            </a:r>
            <a:r>
              <a:rPr lang="en-US" dirty="0" err="1" smtClean="0"/>
              <a:t>otherFactory</a:t>
            </a:r>
            <a:r>
              <a:rPr lang="en-US" dirty="0" smtClean="0"/>
              <a:t>){ …});</a:t>
            </a:r>
          </a:p>
          <a:p>
            <a:pPr lvl="1"/>
            <a:r>
              <a:rPr lang="en-US" dirty="0" smtClean="0"/>
              <a:t>.service(function($</a:t>
            </a:r>
            <a:r>
              <a:rPr lang="en-US" dirty="0" err="1" smtClean="0"/>
              <a:t>scope,$http</a:t>
            </a:r>
            <a:r>
              <a:rPr lang="en-US" dirty="0" smtClean="0"/>
              <a:t>){ … })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0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share code across your app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Singletons</a:t>
            </a:r>
          </a:p>
          <a:p>
            <a:r>
              <a:rPr lang="en-US" dirty="0" smtClean="0"/>
              <a:t>Can represent a </a:t>
            </a:r>
            <a:r>
              <a:rPr lang="en-US" dirty="0" err="1" smtClean="0"/>
              <a:t>RESTful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Factory = Object or function that is already built, use in your code</a:t>
            </a:r>
          </a:p>
          <a:p>
            <a:r>
              <a:rPr lang="en-US" dirty="0" smtClean="0"/>
              <a:t>Service= Object that needs some customization. </a:t>
            </a:r>
          </a:p>
          <a:p>
            <a:r>
              <a:rPr lang="en-US" dirty="0" smtClean="0"/>
              <a:t>Interchangeable for the most part. Use factory when in doubt.</a:t>
            </a:r>
          </a:p>
          <a:p>
            <a:endParaRPr lang="en-US" dirty="0"/>
          </a:p>
          <a:p>
            <a:r>
              <a:rPr lang="en-US" dirty="0" smtClean="0"/>
              <a:t>Code it! (sample2-with-factory.html)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it Together with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allow for deep linking into your single page apps.</a:t>
            </a:r>
          </a:p>
          <a:p>
            <a:r>
              <a:rPr lang="en-US" dirty="0" smtClean="0"/>
              <a:t>Or more simply, they’re links to pages.</a:t>
            </a:r>
          </a:p>
          <a:p>
            <a:r>
              <a:rPr lang="en-US" dirty="0" smtClean="0"/>
              <a:t>Use partials (html files) and </a:t>
            </a:r>
            <a:r>
              <a:rPr lang="en-US" dirty="0" err="1" smtClean="0"/>
              <a:t>ng</a:t>
            </a:r>
            <a:r>
              <a:rPr lang="en-US" dirty="0" smtClean="0"/>
              <a:t>-view (directive) to show routes</a:t>
            </a:r>
          </a:p>
          <a:p>
            <a:r>
              <a:rPr lang="en-US" dirty="0" smtClean="0"/>
              <a:t>Don’t forget to include </a:t>
            </a:r>
            <a:r>
              <a:rPr lang="en-US" dirty="0" err="1" smtClean="0"/>
              <a:t>ngroute.js</a:t>
            </a:r>
            <a:r>
              <a:rPr lang="en-US" dirty="0"/>
              <a:t> </a:t>
            </a:r>
            <a:r>
              <a:rPr lang="en-US" dirty="0" smtClean="0"/>
              <a:t>and inject it as a dependency </a:t>
            </a:r>
          </a:p>
          <a:p>
            <a:r>
              <a:rPr lang="en-US" dirty="0" smtClean="0"/>
              <a:t>Also, routes require a web server to serve files (CORS), don’t try to run locally</a:t>
            </a:r>
          </a:p>
          <a:p>
            <a:endParaRPr lang="en-US" dirty="0" smtClean="0"/>
          </a:p>
          <a:p>
            <a:r>
              <a:rPr lang="en-US" dirty="0" smtClean="0"/>
              <a:t>Code It! (Add to sample2.html to integrate notes with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 methods of your folder structure</a:t>
            </a:r>
          </a:p>
          <a:p>
            <a:r>
              <a:rPr lang="en-US" dirty="0" smtClean="0"/>
              <a:t>Scaffolding helps with this (Shown later)</a:t>
            </a:r>
          </a:p>
          <a:p>
            <a:r>
              <a:rPr lang="en-US" dirty="0" smtClean="0"/>
              <a:t>My folder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2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4" y="309323"/>
            <a:ext cx="4214218" cy="600003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app.js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angular.module</a:t>
            </a:r>
            <a:r>
              <a:rPr lang="en-US" dirty="0"/>
              <a:t>("</a:t>
            </a:r>
            <a:r>
              <a:rPr lang="en-US" dirty="0" err="1"/>
              <a:t>ITStatus</a:t>
            </a:r>
            <a:r>
              <a:rPr lang="en-US" dirty="0"/>
              <a:t>",[</a:t>
            </a:r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dirty="0" err="1"/>
              <a:t>ngRoute</a:t>
            </a:r>
            <a:r>
              <a:rPr lang="en-US" dirty="0"/>
              <a:t>",</a:t>
            </a:r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dirty="0" err="1"/>
              <a:t>ngSanitize</a:t>
            </a:r>
            <a:r>
              <a:rPr lang="en-US" dirty="0"/>
              <a:t>",</a:t>
            </a:r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b="1" dirty="0" err="1"/>
              <a:t>CurrentStatus</a:t>
            </a:r>
            <a:r>
              <a:rPr lang="en-US" dirty="0"/>
              <a:t>"</a:t>
            </a:r>
            <a:r>
              <a:rPr lang="en-US" dirty="0" smtClean="0"/>
              <a:t>, //Modules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"Scheduled"</a:t>
            </a:r>
            <a:r>
              <a:rPr lang="en-US" dirty="0" smtClean="0"/>
              <a:t>, //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"Incidents"</a:t>
            </a:r>
            <a:r>
              <a:rPr lang="en-US" dirty="0" smtClean="0"/>
              <a:t>, //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    "</a:t>
            </a:r>
            <a:r>
              <a:rPr lang="en-US" dirty="0" err="1" smtClean="0"/>
              <a:t>PastNotifications</a:t>
            </a:r>
            <a:r>
              <a:rPr lang="en-US" dirty="0" smtClean="0"/>
              <a:t>” //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]) .</a:t>
            </a:r>
            <a:r>
              <a:rPr lang="en-US" dirty="0" err="1"/>
              <a:t>config</a:t>
            </a:r>
            <a:r>
              <a:rPr lang="en-US" dirty="0"/>
              <a:t>(['$</a:t>
            </a:r>
            <a:r>
              <a:rPr lang="en-US" dirty="0" err="1"/>
              <a:t>routeProvider</a:t>
            </a:r>
            <a:r>
              <a:rPr lang="en-US" dirty="0"/>
              <a:t>', function($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$</a:t>
            </a:r>
            <a:r>
              <a:rPr lang="en-US" b="1" dirty="0" err="1"/>
              <a:t>routeProvider.when</a:t>
            </a:r>
            <a:r>
              <a:rPr lang="en-US" b="1" dirty="0"/>
              <a:t>('/</a:t>
            </a:r>
            <a:r>
              <a:rPr lang="en-US" dirty="0"/>
              <a:t>', {</a:t>
            </a:r>
            <a:r>
              <a:rPr lang="en-US" dirty="0" err="1"/>
              <a:t>templateUrl</a:t>
            </a:r>
            <a:r>
              <a:rPr lang="en-US" dirty="0"/>
              <a:t>: '/</a:t>
            </a:r>
            <a:r>
              <a:rPr lang="en-US" dirty="0" err="1"/>
              <a:t>js</a:t>
            </a:r>
            <a:r>
              <a:rPr lang="en-US" dirty="0"/>
              <a:t>/modules/</a:t>
            </a:r>
            <a:r>
              <a:rPr lang="en-US" dirty="0" err="1"/>
              <a:t>currentStatus</a:t>
            </a:r>
            <a:r>
              <a:rPr lang="en-US" dirty="0"/>
              <a:t>/partials/</a:t>
            </a:r>
            <a:r>
              <a:rPr lang="en-US" b="1" dirty="0" err="1"/>
              <a:t>currentStatus.html</a:t>
            </a:r>
            <a:r>
              <a:rPr lang="en-US" dirty="0"/>
              <a:t>', controller: '</a:t>
            </a:r>
            <a:r>
              <a:rPr lang="en-US" b="1" dirty="0" err="1"/>
              <a:t>CurrentStatusController</a:t>
            </a:r>
            <a:r>
              <a:rPr lang="en-US" dirty="0"/>
              <a:t>'})</a:t>
            </a:r>
            <a:r>
              <a:rPr lang="en-US" dirty="0" smtClean="0"/>
              <a:t>;</a:t>
            </a:r>
          </a:p>
          <a:p>
            <a:pPr marL="45720" indent="0">
              <a:buNone/>
            </a:pPr>
            <a:r>
              <a:rPr lang="en-US" dirty="0" smtClean="0"/>
              <a:t>//More bootstrapping here, .run,</a:t>
            </a:r>
            <a:br>
              <a:rPr lang="en-US" dirty="0" smtClean="0"/>
            </a:br>
            <a:r>
              <a:rPr lang="en-US" dirty="0" smtClean="0"/>
              <a:t>Other bootstrap </a:t>
            </a:r>
            <a:r>
              <a:rPr lang="en-US" dirty="0" err="1" smtClean="0"/>
              <a:t>methos</a:t>
            </a:r>
            <a:endParaRPr lang="en-US" dirty="0"/>
          </a:p>
        </p:txBody>
      </p:sp>
      <p:pic>
        <p:nvPicPr>
          <p:cNvPr id="4" name="Picture 3" descr="Screen Shot 2014-11-21 at 9.0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309323"/>
            <a:ext cx="4344996" cy="54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4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Yoeman</a:t>
            </a:r>
            <a:endParaRPr lang="en-US" dirty="0" smtClean="0"/>
          </a:p>
          <a:p>
            <a:pPr lvl="1"/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Bower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is required </a:t>
            </a:r>
          </a:p>
          <a:p>
            <a:endParaRPr lang="en-US" dirty="0"/>
          </a:p>
          <a:p>
            <a:r>
              <a:rPr lang="en-US" dirty="0" smtClean="0"/>
              <a:t>Code it!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01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unit test JavaScript?</a:t>
            </a:r>
          </a:p>
          <a:p>
            <a:r>
              <a:rPr lang="en-US" dirty="0"/>
              <a:t>developers are not perfect</a:t>
            </a:r>
          </a:p>
          <a:p>
            <a:r>
              <a:rPr lang="en-US" dirty="0"/>
              <a:t>what can automated testing do for you?</a:t>
            </a:r>
          </a:p>
          <a:p>
            <a:r>
              <a:rPr lang="ro-RO" dirty="0"/>
              <a:t>time, focus</a:t>
            </a:r>
          </a:p>
          <a:p>
            <a:r>
              <a:rPr lang="en-US" dirty="0"/>
              <a:t>purposes of different varieties of testing</a:t>
            </a:r>
          </a:p>
          <a:p>
            <a:r>
              <a:rPr lang="en-US" dirty="0"/>
              <a:t>unit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why </a:t>
            </a:r>
            <a:r>
              <a:rPr lang="en-US" dirty="0" smtClean="0"/>
              <a:t>Karma, Jasmine, Protractor?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Model – View - Controller </a:t>
            </a:r>
          </a:p>
          <a:p>
            <a:r>
              <a:rPr lang="en-US" dirty="0" smtClean="0"/>
              <a:t>Open source, developed by Google</a:t>
            </a:r>
          </a:p>
          <a:p>
            <a:r>
              <a:rPr lang="en-US" dirty="0" smtClean="0"/>
              <a:t>Extends HTML with new attributes</a:t>
            </a:r>
          </a:p>
          <a:p>
            <a:r>
              <a:rPr lang="en-US" dirty="0" smtClean="0"/>
              <a:t>Two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35527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Your Enjoyment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https://docs.angularjs.org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r>
              <a:rPr lang="hu-HU" dirty="0"/>
              <a:t>Specifically: 	</a:t>
            </a:r>
            <a:r>
              <a:rPr lang="hu-HU" dirty="0">
                <a:hlinkClick r:id="rId3"/>
              </a:rPr>
              <a:t>https://docs.angularjs.org/</a:t>
            </a:r>
            <a:r>
              <a:rPr lang="hu-HU" dirty="0" smtClean="0">
                <a:hlinkClick r:id="rId3"/>
              </a:rPr>
              <a:t>tutorial</a:t>
            </a:r>
            <a:endParaRPr lang="hu-HU" dirty="0" smtClean="0"/>
          </a:p>
          <a:p>
            <a:r>
              <a:rPr lang="pl-PL" dirty="0">
                <a:hlinkClick r:id="rId4"/>
              </a:rPr>
              <a:t>http://yeoman.io</a:t>
            </a:r>
            <a:r>
              <a:rPr lang="pl-PL" dirty="0" smtClean="0">
                <a:hlinkClick r:id="rId4"/>
              </a:rPr>
              <a:t>/</a:t>
            </a:r>
            <a:endParaRPr lang="pl-PL" dirty="0"/>
          </a:p>
          <a:p>
            <a:r>
              <a:rPr lang="hu-HU" dirty="0">
                <a:hlinkClick r:id="rId5"/>
              </a:rPr>
              <a:t>http://gruntjs.com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pl-PL" dirty="0">
                <a:hlinkClick r:id="rId6"/>
              </a:rPr>
              <a:t>http://bower.io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  <a:p>
            <a:r>
              <a:rPr lang="pl-PL" dirty="0">
                <a:hlinkClick r:id="rId7"/>
              </a:rPr>
              <a:t>http://jasmine.github.io</a:t>
            </a:r>
            <a:r>
              <a:rPr lang="pl-PL" dirty="0" smtClean="0">
                <a:hlinkClick r:id="rId7"/>
              </a:rPr>
              <a:t>/</a:t>
            </a:r>
            <a:endParaRPr lang="pl-PL" dirty="0" smtClean="0"/>
          </a:p>
          <a:p>
            <a:r>
              <a:rPr lang="en-US" dirty="0">
                <a:hlinkClick r:id="rId8"/>
              </a:rPr>
              <a:t>http://angular.github.io/protractor/#</a:t>
            </a:r>
            <a:r>
              <a:rPr lang="en-US" dirty="0" smtClean="0">
                <a:hlinkClick r:id="rId8"/>
              </a:rPr>
              <a:t>/</a:t>
            </a:r>
            <a:endParaRPr lang="pl-PL" dirty="0"/>
          </a:p>
          <a:p>
            <a:r>
              <a:rPr lang="nb-NO" dirty="0"/>
              <a:t>http://karma-</a:t>
            </a:r>
            <a:r>
              <a:rPr lang="nb-NO" dirty="0" err="1"/>
              <a:t>runner.github.io</a:t>
            </a:r>
            <a:r>
              <a:rPr lang="nb-NO" dirty="0"/>
              <a:t>/0.12/</a:t>
            </a:r>
            <a:r>
              <a:rPr lang="nb-NO"/>
              <a:t>index.html</a:t>
            </a:r>
            <a:endParaRPr lang="hu-HU" dirty="0" smtClean="0"/>
          </a:p>
          <a:p>
            <a:r>
              <a:rPr lang="en-US" dirty="0">
                <a:hlinkClick r:id="rId9"/>
              </a:rPr>
              <a:t>http://stackoverflow.com/questions/tagged/</a:t>
            </a:r>
            <a:r>
              <a:rPr lang="en-US" dirty="0" smtClean="0">
                <a:hlinkClick r:id="rId9"/>
              </a:rPr>
              <a:t>angularjs</a:t>
            </a:r>
            <a:endParaRPr lang="en-US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1973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container for all of the different components of your app</a:t>
            </a:r>
          </a:p>
          <a:p>
            <a:r>
              <a:rPr lang="en-US" dirty="0" smtClean="0"/>
              <a:t>Models </a:t>
            </a:r>
          </a:p>
          <a:p>
            <a:pPr lvl="1"/>
            <a:r>
              <a:rPr lang="en-US" dirty="0" smtClean="0"/>
              <a:t> They hold your data. Persist data with the server</a:t>
            </a:r>
          </a:p>
          <a:p>
            <a:r>
              <a:rPr lang="en-US" dirty="0" smtClean="0"/>
              <a:t>Directives </a:t>
            </a:r>
          </a:p>
          <a:p>
            <a:pPr lvl="1"/>
            <a:r>
              <a:rPr lang="en-US" dirty="0" smtClean="0"/>
              <a:t> Custom bits of your view.</a:t>
            </a:r>
          </a:p>
          <a:p>
            <a:r>
              <a:rPr lang="en-US" dirty="0" smtClean="0"/>
              <a:t>Controllers </a:t>
            </a:r>
          </a:p>
          <a:p>
            <a:pPr lvl="1"/>
            <a:r>
              <a:rPr lang="en-US" dirty="0" smtClean="0"/>
              <a:t> Use to control how a user clicks around your site</a:t>
            </a:r>
            <a:endParaRPr lang="en-US" dirty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Apply pretty things to data</a:t>
            </a:r>
          </a:p>
        </p:txBody>
      </p:sp>
    </p:spTree>
    <p:extLst>
      <p:ext uri="{BB962C8B-B14F-4D97-AF65-F5344CB8AC3E}">
        <p14:creationId xmlns:p14="http://schemas.microsoft.com/office/powerpoint/2010/main" val="27771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 smtClean="0"/>
              <a:t>Data Binding</a:t>
            </a:r>
          </a:p>
          <a:p>
            <a:pPr lvl="2"/>
            <a:r>
              <a:rPr lang="en-US" sz="2000" dirty="0" smtClean="0"/>
              <a:t>Controllers</a:t>
            </a:r>
          </a:p>
          <a:p>
            <a:pPr lvl="2"/>
            <a:r>
              <a:rPr lang="en-US" sz="2000" dirty="0" smtClean="0"/>
              <a:t>Deep Linking</a:t>
            </a:r>
          </a:p>
          <a:p>
            <a:pPr lvl="2"/>
            <a:r>
              <a:rPr lang="en-US" sz="2000" dirty="0" smtClean="0"/>
              <a:t>Form Validation</a:t>
            </a:r>
          </a:p>
          <a:p>
            <a:pPr lvl="2"/>
            <a:r>
              <a:rPr lang="en-US" sz="2000" dirty="0" smtClean="0"/>
              <a:t>Server Communication	</a:t>
            </a:r>
          </a:p>
          <a:p>
            <a:pPr lvl="2"/>
            <a:r>
              <a:rPr lang="en-US" sz="2000" dirty="0" smtClean="0"/>
              <a:t>Single page applications</a:t>
            </a:r>
          </a:p>
          <a:p>
            <a:pPr lvl="2"/>
            <a:r>
              <a:rPr lang="en-US" sz="2000" dirty="0" smtClean="0"/>
              <a:t>Team collaboration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39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= Single Page Applications</a:t>
            </a:r>
          </a:p>
          <a:p>
            <a:r>
              <a:rPr lang="en-US" dirty="0" smtClean="0"/>
              <a:t>Load time and server load is greatly reduced</a:t>
            </a:r>
          </a:p>
          <a:p>
            <a:r>
              <a:rPr lang="en-US" dirty="0" err="1" smtClean="0"/>
              <a:t>Rooms.ucmerced.edu</a:t>
            </a:r>
            <a:endParaRPr lang="en-US" dirty="0" smtClean="0"/>
          </a:p>
          <a:p>
            <a:pPr lvl="1"/>
            <a:r>
              <a:rPr lang="en-US" dirty="0" smtClean="0"/>
              <a:t>Header/footer/side bar are static “widgets” on every page</a:t>
            </a:r>
          </a:p>
          <a:p>
            <a:pPr lvl="1"/>
            <a:r>
              <a:rPr lang="en-US" dirty="0" smtClean="0"/>
              <a:t>Show it</a:t>
            </a:r>
          </a:p>
          <a:p>
            <a:r>
              <a:rPr lang="en-US" dirty="0" smtClean="0"/>
              <a:t>Rooms application is fairly simple, what about a page with 100 widgets?</a:t>
            </a:r>
          </a:p>
          <a:p>
            <a:r>
              <a:rPr lang="en-US" dirty="0" smtClean="0"/>
              <a:t>Angular modules to the rescue</a:t>
            </a:r>
          </a:p>
          <a:p>
            <a:r>
              <a:rPr lang="en-US" dirty="0" smtClean="0"/>
              <a:t>Only use SPA when it makes sense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Team </a:t>
            </a:r>
            <a:r>
              <a:rPr lang="en-US" dirty="0" err="1" smtClean="0"/>
              <a:t>Collab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frameworks allows us to work more together, faster</a:t>
            </a:r>
          </a:p>
          <a:p>
            <a:r>
              <a:rPr lang="en-US" dirty="0" smtClean="0"/>
              <a:t>Code organization!</a:t>
            </a:r>
          </a:p>
          <a:p>
            <a:r>
              <a:rPr lang="en-US" dirty="0" smtClean="0"/>
              <a:t>Using a consistent scaffolding will keep our code cleaner and more uniform</a:t>
            </a:r>
          </a:p>
          <a:p>
            <a:pPr lvl="1"/>
            <a:r>
              <a:rPr lang="en-US" dirty="0" smtClean="0"/>
              <a:t>Yeoman (shown later)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Example No Angular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Angluar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No Angular. Global variables are bad!</a:t>
            </a:r>
          </a:p>
          <a:p>
            <a:pPr lvl="1"/>
            <a:r>
              <a:rPr lang="en-US" dirty="0" smtClean="0"/>
              <a:t>Code is functional, but where does it go?</a:t>
            </a:r>
          </a:p>
          <a:p>
            <a:pPr lvl="1"/>
            <a:r>
              <a:rPr lang="en-US" dirty="0" smtClean="0"/>
              <a:t>Again, global variables are bad in JS!</a:t>
            </a:r>
          </a:p>
          <a:p>
            <a:r>
              <a:rPr lang="en-US" dirty="0" smtClean="0"/>
              <a:t>Second, Wrapped in angular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9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7923"/>
            <a:ext cx="7315200" cy="6081438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nl-NL" dirty="0" smtClean="0"/>
              <a:t>	</a:t>
            </a:r>
            <a:r>
              <a:rPr lang="en-US" dirty="0"/>
              <a:t>	</a:t>
            </a:r>
          </a:p>
          <a:p>
            <a:pPr marL="45720" indent="0">
              <a:buNone/>
            </a:pPr>
            <a:r>
              <a:rPr lang="en-US" dirty="0"/>
              <a:t>// global variable​</a:t>
            </a:r>
          </a:p>
          <a:p>
            <a:pPr marL="45720" indent="0">
              <a:buNone/>
            </a:pPr>
            <a:r>
              <a:rPr lang="en-US" dirty="0"/>
              <a:t>​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allUserData</a:t>
            </a:r>
            <a:r>
              <a:rPr lang="en-US" dirty="0"/>
              <a:t> = [];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generic </a:t>
            </a:r>
            <a:r>
              <a:rPr lang="en-US" dirty="0" err="1"/>
              <a:t>logStuff</a:t>
            </a:r>
            <a:r>
              <a:rPr lang="en-US" dirty="0"/>
              <a:t> function that prints to console​</a:t>
            </a:r>
          </a:p>
          <a:p>
            <a:pPr marL="45720" indent="0">
              <a:buNone/>
            </a:pPr>
            <a:r>
              <a:rPr lang="en-US" dirty="0"/>
              <a:t>​function </a:t>
            </a:r>
            <a:r>
              <a:rPr lang="en-US" dirty="0" err="1"/>
              <a:t>logStuff</a:t>
            </a:r>
            <a:r>
              <a:rPr lang="en-US" dirty="0"/>
              <a:t> (</a:t>
            </a:r>
            <a:r>
              <a:rPr lang="en-US" dirty="0" err="1"/>
              <a:t>userData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if (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=== "string")</a:t>
            </a:r>
          </a:p>
          <a:p>
            <a:pPr marL="45720" indent="0">
              <a:buNone/>
            </a:pPr>
            <a:r>
              <a:rPr lang="en-US" dirty="0"/>
              <a:t>    {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userData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    else if (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userData</a:t>
            </a:r>
            <a:r>
              <a:rPr lang="en-US" dirty="0"/>
              <a:t> === "object")</a:t>
            </a:r>
          </a:p>
          <a:p>
            <a:pPr marL="45720" indent="0">
              <a:buNone/>
            </a:pPr>
            <a:r>
              <a:rPr lang="en-US" dirty="0"/>
              <a:t>    {</a:t>
            </a:r>
          </a:p>
          <a:p>
            <a:pPr marL="45720" indent="0">
              <a:buNone/>
            </a:pPr>
            <a:r>
              <a:rPr lang="en-US" dirty="0"/>
              <a:t>        for (</a:t>
            </a:r>
            <a:r>
              <a:rPr lang="en-US" dirty="0" err="1"/>
              <a:t>var</a:t>
            </a:r>
            <a:r>
              <a:rPr lang="en-US" dirty="0"/>
              <a:t> item in </a:t>
            </a:r>
            <a:r>
              <a:rPr lang="en-US" dirty="0" err="1"/>
              <a:t>userData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console.log</a:t>
            </a:r>
            <a:r>
              <a:rPr lang="en-US" dirty="0"/>
              <a:t>(item + ": " + </a:t>
            </a:r>
            <a:r>
              <a:rPr lang="en-US" dirty="0" err="1"/>
              <a:t>userData</a:t>
            </a:r>
            <a:r>
              <a:rPr lang="en-US" dirty="0"/>
              <a:t>[item]);</a:t>
            </a:r>
          </a:p>
          <a:p>
            <a:pPr marL="45720" indent="0">
              <a:buNone/>
            </a:pPr>
            <a:r>
              <a:rPr lang="en-US" dirty="0"/>
              <a:t>        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    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A function that takes two parameters, the last one a callback function​</a:t>
            </a:r>
          </a:p>
          <a:p>
            <a:pPr marL="45720" indent="0">
              <a:buNone/>
            </a:pPr>
            <a:r>
              <a:rPr lang="en-US" dirty="0"/>
              <a:t>​function </a:t>
            </a:r>
            <a:r>
              <a:rPr lang="en-US" dirty="0" err="1"/>
              <a:t>getInput</a:t>
            </a:r>
            <a:r>
              <a:rPr lang="en-US" dirty="0"/>
              <a:t> (options, callback)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allUserData.push</a:t>
            </a:r>
            <a:r>
              <a:rPr lang="en-US" dirty="0"/>
              <a:t> (options);</a:t>
            </a:r>
          </a:p>
          <a:p>
            <a:pPr marL="45720" indent="0">
              <a:buNone/>
            </a:pPr>
            <a:r>
              <a:rPr lang="en-US" dirty="0"/>
              <a:t>    callback (options);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​</a:t>
            </a:r>
          </a:p>
          <a:p>
            <a:pPr marL="45720" indent="0">
              <a:buNone/>
            </a:pPr>
            <a:r>
              <a:rPr lang="en-US" dirty="0"/>
              <a:t>​// When we call the </a:t>
            </a:r>
            <a:r>
              <a:rPr lang="en-US" dirty="0" err="1"/>
              <a:t>getInput</a:t>
            </a:r>
            <a:r>
              <a:rPr lang="en-US" dirty="0"/>
              <a:t> function, we pass </a:t>
            </a:r>
            <a:r>
              <a:rPr lang="en-US" dirty="0" err="1"/>
              <a:t>logStuff</a:t>
            </a:r>
            <a:r>
              <a:rPr lang="en-US" dirty="0"/>
              <a:t> as a parameter.​</a:t>
            </a:r>
          </a:p>
          <a:p>
            <a:pPr marL="45720" indent="0">
              <a:buNone/>
            </a:pPr>
            <a:r>
              <a:rPr lang="en-US" dirty="0"/>
              <a:t>​// So </a:t>
            </a:r>
            <a:r>
              <a:rPr lang="en-US" dirty="0" err="1"/>
              <a:t>logStuff</a:t>
            </a:r>
            <a:r>
              <a:rPr lang="en-US" dirty="0"/>
              <a:t> will be the function that will called back (or executed) inside the </a:t>
            </a:r>
            <a:r>
              <a:rPr lang="en-US" dirty="0" err="1"/>
              <a:t>getInput</a:t>
            </a:r>
            <a:r>
              <a:rPr lang="en-US" dirty="0"/>
              <a:t> function​</a:t>
            </a:r>
          </a:p>
          <a:p>
            <a:pPr marL="45720" indent="0">
              <a:buNone/>
            </a:pPr>
            <a:r>
              <a:rPr lang="en-US" dirty="0" err="1"/>
              <a:t>getInput</a:t>
            </a:r>
            <a:r>
              <a:rPr lang="en-US" dirty="0"/>
              <a:t> ({</a:t>
            </a:r>
            <a:r>
              <a:rPr lang="en-US" dirty="0" err="1"/>
              <a:t>name:"Rich</a:t>
            </a:r>
            <a:r>
              <a:rPr lang="en-US" dirty="0"/>
              <a:t>", </a:t>
            </a:r>
            <a:r>
              <a:rPr lang="en-US" dirty="0" err="1"/>
              <a:t>speciality</a:t>
            </a:r>
            <a:r>
              <a:rPr lang="en-US" dirty="0"/>
              <a:t>:"JavaScript"}, </a:t>
            </a:r>
            <a:r>
              <a:rPr lang="en-US" dirty="0" err="1"/>
              <a:t>logStuff</a:t>
            </a:r>
            <a:r>
              <a:rPr lang="en-US" dirty="0"/>
              <a:t>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72123"/>
            <a:ext cx="7315200" cy="583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//</a:t>
            </a:r>
            <a:r>
              <a:rPr lang="en-US" dirty="0" err="1"/>
              <a:t>Factory.js</a:t>
            </a:r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/>
              <a:t>todoApp</a:t>
            </a:r>
            <a:r>
              <a:rPr lang="en-US" dirty="0"/>
              <a:t>").factory("Log",["</a:t>
            </a:r>
            <a:r>
              <a:rPr lang="en-US" dirty="0" err="1"/>
              <a:t>LogWriter</a:t>
            </a:r>
            <a:r>
              <a:rPr lang="en-US" dirty="0"/>
              <a:t>",function(</a:t>
            </a:r>
            <a:r>
              <a:rPr lang="en-US" dirty="0" err="1"/>
              <a:t>logWriter</a:t>
            </a:r>
            <a:r>
              <a:rPr lang="en-US" dirty="0"/>
              <a:t>){</a:t>
            </a:r>
          </a:p>
          <a:p>
            <a:r>
              <a:rPr lang="en-US" dirty="0"/>
              <a:t>        ​//removes global variable. Important!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allUserData</a:t>
            </a:r>
            <a:r>
              <a:rPr lang="en-US" dirty="0"/>
              <a:t> = [];</a:t>
            </a:r>
          </a:p>
          <a:p>
            <a:r>
              <a:rPr lang="en-US" dirty="0"/>
              <a:t>        return {</a:t>
            </a:r>
          </a:p>
          <a:p>
            <a:r>
              <a:rPr lang="en-US" dirty="0"/>
              <a:t>            </a:t>
            </a:r>
            <a:r>
              <a:rPr lang="en-US" dirty="0" err="1"/>
              <a:t>logStuff:function</a:t>
            </a:r>
            <a:r>
              <a:rPr lang="en-US" dirty="0"/>
              <a:t>(){ ... },</a:t>
            </a:r>
          </a:p>
          <a:p>
            <a:r>
              <a:rPr lang="en-US" dirty="0"/>
              <a:t>            </a:t>
            </a:r>
            <a:r>
              <a:rPr lang="en-US" dirty="0" err="1"/>
              <a:t>getInput:function</a:t>
            </a:r>
            <a:r>
              <a:rPr lang="en-US" dirty="0"/>
              <a:t>(){ ...}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}]);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Controller.js</a:t>
            </a:r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 smtClean="0"/>
              <a:t>todoApp</a:t>
            </a:r>
            <a:r>
              <a:rPr lang="en-US" dirty="0" smtClean="0"/>
              <a:t>’)</a:t>
            </a:r>
            <a:r>
              <a:rPr lang="en-US" dirty="0"/>
              <a:t>.controller('</a:t>
            </a:r>
            <a:r>
              <a:rPr lang="en-US" dirty="0" err="1"/>
              <a:t>TodoController</a:t>
            </a:r>
            <a:r>
              <a:rPr lang="en-US" dirty="0"/>
              <a:t>', ['$scope', function ($scope) {</a:t>
            </a:r>
          </a:p>
          <a:p>
            <a:r>
              <a:rPr lang="en-US" dirty="0"/>
              <a:t>        </a:t>
            </a:r>
            <a:r>
              <a:rPr lang="en-US" dirty="0" err="1"/>
              <a:t>getInput</a:t>
            </a:r>
            <a:r>
              <a:rPr lang="en-US" dirty="0"/>
              <a:t> ({</a:t>
            </a:r>
            <a:r>
              <a:rPr lang="en-US" dirty="0" err="1"/>
              <a:t>name:"Rich</a:t>
            </a:r>
            <a:r>
              <a:rPr lang="en-US" dirty="0"/>
              <a:t>", </a:t>
            </a:r>
            <a:r>
              <a:rPr lang="en-US" dirty="0" err="1"/>
              <a:t>speciality</a:t>
            </a:r>
            <a:r>
              <a:rPr lang="en-US" dirty="0"/>
              <a:t>:"JavaScript"}, </a:t>
            </a:r>
            <a:r>
              <a:rPr lang="en-US" dirty="0" err="1"/>
              <a:t>logStuff</a:t>
            </a:r>
            <a:r>
              <a:rPr lang="en-US" dirty="0"/>
              <a:t>);</a:t>
            </a:r>
          </a:p>
          <a:p>
            <a:r>
              <a:rPr lang="en-US" dirty="0"/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50269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2254</TotalTime>
  <Words>836</Words>
  <Application>Microsoft Macintosh PowerPoint</Application>
  <PresentationFormat>On-screen Show (4:3)</PresentationFormat>
  <Paragraphs>184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Perspective</vt:lpstr>
      <vt:lpstr>Angular JS</vt:lpstr>
      <vt:lpstr>What is Angular JS?</vt:lpstr>
      <vt:lpstr>Pieces of Angular</vt:lpstr>
      <vt:lpstr>Specific Uses</vt:lpstr>
      <vt:lpstr>A Note on SPA</vt:lpstr>
      <vt:lpstr>A note on Team Collab</vt:lpstr>
      <vt:lpstr>Code Example No Angular Vs Angluar</vt:lpstr>
      <vt:lpstr> </vt:lpstr>
      <vt:lpstr> </vt:lpstr>
      <vt:lpstr>Angular Html Elements</vt:lpstr>
      <vt:lpstr>What is 2 Way Data Binding? </vt:lpstr>
      <vt:lpstr>Conrollers Explained</vt:lpstr>
      <vt:lpstr>A Note on Dependency Injection</vt:lpstr>
      <vt:lpstr>Factories and Services</vt:lpstr>
      <vt:lpstr>Bring it Together with Routes</vt:lpstr>
      <vt:lpstr>Folder Structure</vt:lpstr>
      <vt:lpstr>PowerPoint Presentation</vt:lpstr>
      <vt:lpstr>Scaffolding</vt:lpstr>
      <vt:lpstr>Unit Testing</vt:lpstr>
      <vt:lpstr>Links for Your Enjoyment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Chris Mitchell</dc:creator>
  <cp:lastModifiedBy>Chris Mitchell</cp:lastModifiedBy>
  <cp:revision>37</cp:revision>
  <dcterms:created xsi:type="dcterms:W3CDTF">2014-10-27T15:57:13Z</dcterms:created>
  <dcterms:modified xsi:type="dcterms:W3CDTF">2014-11-21T23:27:30Z</dcterms:modified>
</cp:coreProperties>
</file>