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4" r:id="rId6"/>
    <p:sldId id="270" r:id="rId7"/>
    <p:sldId id="273" r:id="rId8"/>
    <p:sldId id="271" r:id="rId9"/>
    <p:sldId id="272" r:id="rId10"/>
    <p:sldId id="262" r:id="rId11"/>
    <p:sldId id="258" r:id="rId12"/>
    <p:sldId id="261" r:id="rId13"/>
    <p:sldId id="266" r:id="rId14"/>
    <p:sldId id="267" r:id="rId15"/>
    <p:sldId id="263" r:id="rId16"/>
    <p:sldId id="274" r:id="rId17"/>
    <p:sldId id="275" r:id="rId18"/>
    <p:sldId id="269" r:id="rId19"/>
    <p:sldId id="26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11/20/14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://yeoman.io/" TargetMode="External"/><Relationship Id="rId5" Type="http://schemas.openxmlformats.org/officeDocument/2006/relationships/hyperlink" Target="http://gruntjs.com/" TargetMode="External"/><Relationship Id="rId6" Type="http://schemas.openxmlformats.org/officeDocument/2006/relationships/hyperlink" Target="http://bower.io/" TargetMode="External"/><Relationship Id="rId7" Type="http://schemas.openxmlformats.org/officeDocument/2006/relationships/hyperlink" Target="http://stackoverflow.com/questions/tagged/angular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it! – sample1.html</a:t>
            </a:r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 smtClean="0"/>
              <a:t>, routes require a web server to serve files (CORS</a:t>
            </a:r>
            <a:r>
              <a:rPr lang="en-US" dirty="0" smtClean="0"/>
              <a:t>), don’t try to run locally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 methods of your folder structure</a:t>
            </a:r>
          </a:p>
          <a:p>
            <a:r>
              <a:rPr lang="en-US" dirty="0" smtClean="0"/>
              <a:t>Scaffolding helps with this (Shown later)</a:t>
            </a:r>
          </a:p>
          <a:p>
            <a:r>
              <a:rPr lang="en-US" dirty="0" smtClean="0"/>
              <a:t>My folder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4" y="309323"/>
            <a:ext cx="4214218" cy="60000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app.js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angular.module</a:t>
            </a:r>
            <a:r>
              <a:rPr lang="en-US" dirty="0"/>
              <a:t>("</a:t>
            </a:r>
            <a:r>
              <a:rPr lang="en-US" dirty="0" err="1"/>
              <a:t>ITStatus</a:t>
            </a:r>
            <a:r>
              <a:rPr lang="en-US" dirty="0"/>
              <a:t>",[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/>
              <a:t>ngRoute</a:t>
            </a:r>
            <a:r>
              <a:rPr lang="en-US" dirty="0"/>
              <a:t>",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/>
              <a:t>ngSanitize</a:t>
            </a:r>
            <a:r>
              <a:rPr lang="en-US" dirty="0"/>
              <a:t>",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b="1" dirty="0" err="1"/>
              <a:t>CurrentStatus</a:t>
            </a:r>
            <a:r>
              <a:rPr lang="en-US" dirty="0"/>
              <a:t>"</a:t>
            </a:r>
            <a:r>
              <a:rPr lang="en-US" dirty="0" smtClean="0"/>
              <a:t>, //Modules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"Scheduled"</a:t>
            </a:r>
            <a:r>
              <a:rPr lang="en-US" dirty="0" smtClean="0"/>
              <a:t>,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"Incidents"</a:t>
            </a:r>
            <a:r>
              <a:rPr lang="en-US" dirty="0" smtClean="0"/>
              <a:t>,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 smtClean="0"/>
              <a:t>PastNotifications</a:t>
            </a:r>
            <a:r>
              <a:rPr lang="en-US" dirty="0" smtClean="0"/>
              <a:t>”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]) .</a:t>
            </a:r>
            <a:r>
              <a:rPr lang="en-US" dirty="0" err="1"/>
              <a:t>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$</a:t>
            </a:r>
            <a:r>
              <a:rPr lang="en-US" b="1" dirty="0" err="1"/>
              <a:t>routeProvider.when</a:t>
            </a:r>
            <a:r>
              <a:rPr lang="en-US" b="1" dirty="0"/>
              <a:t>('/</a:t>
            </a:r>
            <a:r>
              <a:rPr lang="en-US" dirty="0"/>
              <a:t>', {</a:t>
            </a:r>
            <a:r>
              <a:rPr lang="en-US" dirty="0" err="1"/>
              <a:t>templateUrl</a:t>
            </a:r>
            <a:r>
              <a:rPr lang="en-US" dirty="0"/>
              <a:t>: '/</a:t>
            </a:r>
            <a:r>
              <a:rPr lang="en-US" dirty="0" err="1"/>
              <a:t>js</a:t>
            </a:r>
            <a:r>
              <a:rPr lang="en-US" dirty="0"/>
              <a:t>/modules/</a:t>
            </a:r>
            <a:r>
              <a:rPr lang="en-US" dirty="0" err="1"/>
              <a:t>currentStatus</a:t>
            </a:r>
            <a:r>
              <a:rPr lang="en-US" dirty="0"/>
              <a:t>/partials/</a:t>
            </a:r>
            <a:r>
              <a:rPr lang="en-US" b="1" dirty="0" err="1"/>
              <a:t>currentStatus.html</a:t>
            </a:r>
            <a:r>
              <a:rPr lang="en-US" dirty="0"/>
              <a:t>', controller: '</a:t>
            </a:r>
            <a:r>
              <a:rPr lang="en-US" b="1" dirty="0" err="1"/>
              <a:t>CurrentStatusController</a:t>
            </a:r>
            <a:r>
              <a:rPr lang="en-US" dirty="0"/>
              <a:t>'})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 smtClean="0"/>
              <a:t>//More bootstrapping here, .run,</a:t>
            </a:r>
            <a:br>
              <a:rPr lang="en-US" dirty="0" smtClean="0"/>
            </a:br>
            <a:r>
              <a:rPr lang="en-US" dirty="0" smtClean="0"/>
              <a:t>Other bootstrap </a:t>
            </a:r>
            <a:r>
              <a:rPr lang="en-US" dirty="0" err="1" smtClean="0"/>
              <a:t>methos</a:t>
            </a:r>
            <a:endParaRPr lang="en-US" dirty="0"/>
          </a:p>
        </p:txBody>
      </p:sp>
      <p:pic>
        <p:nvPicPr>
          <p:cNvPr id="4" name="Picture 3" descr="Screen Shot 2014-11-21 at 9.0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309323"/>
            <a:ext cx="4344996" cy="5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Yoeman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Bower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is required </a:t>
            </a:r>
          </a:p>
          <a:p>
            <a:endParaRPr lang="en-US" dirty="0"/>
          </a:p>
          <a:p>
            <a:r>
              <a:rPr lang="en-US" dirty="0" smtClean="0"/>
              <a:t>Code it!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01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Your Enjoyment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https://docs.angularjs.org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/>
              <a:t>Specifically: 	</a:t>
            </a:r>
            <a:r>
              <a:rPr lang="hu-HU" dirty="0">
                <a:hlinkClick r:id="rId3"/>
              </a:rPr>
              <a:t>https://docs.angularjs.org/</a:t>
            </a:r>
            <a:r>
              <a:rPr lang="hu-HU" dirty="0" smtClean="0">
                <a:hlinkClick r:id="rId3"/>
              </a:rPr>
              <a:t>tutorial</a:t>
            </a:r>
            <a:endParaRPr lang="hu-HU" dirty="0" smtClean="0"/>
          </a:p>
          <a:p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/>
          </a:p>
          <a:p>
            <a:r>
              <a:rPr lang="hu-HU" dirty="0">
                <a:hlinkClick r:id="rId5"/>
              </a:rPr>
              <a:t>http://gruntjs.com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pl-PL" dirty="0">
                <a:hlinkClick r:id="rId6"/>
              </a:rPr>
              <a:t>http://bower.io</a:t>
            </a:r>
            <a:r>
              <a:rPr lang="pl-PL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en-US" dirty="0">
                <a:hlinkClick r:id="rId7"/>
              </a:rPr>
              <a:t>http://stackoverflow.com/questions/tagged/</a:t>
            </a:r>
            <a:r>
              <a:rPr lang="en-US" dirty="0" smtClean="0">
                <a:hlinkClick r:id="rId7"/>
              </a:rPr>
              <a:t>angularjs</a:t>
            </a:r>
            <a:endParaRPr lang="en-US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97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</a:t>
            </a:r>
            <a:r>
              <a:rPr lang="en-US" sz="2000" dirty="0" smtClean="0"/>
              <a:t>applications</a:t>
            </a:r>
          </a:p>
          <a:p>
            <a:pPr lvl="2"/>
            <a:r>
              <a:rPr lang="en-US" sz="2000" dirty="0" smtClean="0"/>
              <a:t>Team collaboration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</a:t>
            </a:r>
            <a:r>
              <a:rPr lang="en-US" dirty="0" smtClean="0"/>
              <a:t>rescue</a:t>
            </a:r>
          </a:p>
          <a:p>
            <a:r>
              <a:rPr lang="en-US" dirty="0" smtClean="0"/>
              <a:t>Only use SPA when it makes sense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Team </a:t>
            </a:r>
            <a:r>
              <a:rPr lang="en-US" dirty="0" err="1" smtClean="0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frameworks allows us to work more together, faster</a:t>
            </a:r>
          </a:p>
          <a:p>
            <a:r>
              <a:rPr lang="en-US" dirty="0" smtClean="0"/>
              <a:t>Code organization!</a:t>
            </a:r>
          </a:p>
          <a:p>
            <a:r>
              <a:rPr lang="en-US" dirty="0" smtClean="0"/>
              <a:t>Using a consistent scaffolding will keep our code cleaner and more uniform</a:t>
            </a:r>
          </a:p>
          <a:p>
            <a:pPr lvl="1"/>
            <a:r>
              <a:rPr lang="en-US" dirty="0" smtClean="0"/>
              <a:t>Yeoman (shown later)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 No Angular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Angluar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No Angular. Global variables are bad!</a:t>
            </a:r>
          </a:p>
          <a:p>
            <a:pPr lvl="1"/>
            <a:r>
              <a:rPr lang="en-US" dirty="0" smtClean="0"/>
              <a:t>Code is functional, but where does it go?</a:t>
            </a:r>
          </a:p>
          <a:p>
            <a:pPr lvl="1"/>
            <a:r>
              <a:rPr lang="en-US" dirty="0" smtClean="0"/>
              <a:t>Again, global variables are bad in JS!</a:t>
            </a:r>
          </a:p>
          <a:p>
            <a:r>
              <a:rPr lang="en-US" dirty="0" smtClean="0"/>
              <a:t>Second, Wrapped in angular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7923"/>
            <a:ext cx="7315200" cy="6081438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nl-NL" dirty="0" smtClean="0"/>
              <a:t>	</a:t>
            </a:r>
            <a:r>
              <a:rPr lang="en-US" dirty="0"/>
              <a:t>	</a:t>
            </a:r>
          </a:p>
          <a:p>
            <a:pPr marL="45720" indent="0">
              <a:buNone/>
            </a:pPr>
            <a:r>
              <a:rPr lang="en-US" dirty="0"/>
              <a:t>// global variable​</a:t>
            </a:r>
          </a:p>
          <a:p>
            <a:pPr marL="45720" indent="0">
              <a:buNone/>
            </a:pPr>
            <a:r>
              <a:rPr lang="en-US" dirty="0"/>
              <a:t>​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generic </a:t>
            </a:r>
            <a:r>
              <a:rPr lang="en-US" dirty="0" err="1"/>
              <a:t>logStuff</a:t>
            </a:r>
            <a:r>
              <a:rPr lang="en-US" dirty="0"/>
              <a:t> function that prints to console​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logStuff</a:t>
            </a:r>
            <a:r>
              <a:rPr lang="en-US" dirty="0"/>
              <a:t> (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"string")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userData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  else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"object")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for (</a:t>
            </a:r>
            <a:r>
              <a:rPr lang="en-US" dirty="0" err="1"/>
              <a:t>var</a:t>
            </a:r>
            <a:r>
              <a:rPr lang="en-US" dirty="0"/>
              <a:t> item in 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console.log</a:t>
            </a:r>
            <a:r>
              <a:rPr lang="en-US" dirty="0"/>
              <a:t>(item + ": " + </a:t>
            </a:r>
            <a:r>
              <a:rPr lang="en-US" dirty="0" err="1"/>
              <a:t>userData</a:t>
            </a:r>
            <a:r>
              <a:rPr lang="en-US" dirty="0"/>
              <a:t>[item]);</a:t>
            </a:r>
          </a:p>
          <a:p>
            <a:pPr marL="45720" indent="0">
              <a:buNone/>
            </a:pPr>
            <a:r>
              <a:rPr lang="en-US" dirty="0"/>
              <a:t>    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A function that takes two parameters, the last one a callback function​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getInput</a:t>
            </a:r>
            <a:r>
              <a:rPr lang="en-US" dirty="0"/>
              <a:t> (options, callback)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allUserData.push</a:t>
            </a:r>
            <a:r>
              <a:rPr lang="en-US" dirty="0"/>
              <a:t> (options);</a:t>
            </a:r>
          </a:p>
          <a:p>
            <a:pPr marL="45720" indent="0">
              <a:buNone/>
            </a:pPr>
            <a:r>
              <a:rPr lang="en-US" dirty="0"/>
              <a:t>    callback (options);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When we call the </a:t>
            </a:r>
            <a:r>
              <a:rPr lang="en-US" dirty="0" err="1"/>
              <a:t>getInput</a:t>
            </a:r>
            <a:r>
              <a:rPr lang="en-US" dirty="0"/>
              <a:t> function, we pass </a:t>
            </a:r>
            <a:r>
              <a:rPr lang="en-US" dirty="0" err="1"/>
              <a:t>logStuff</a:t>
            </a:r>
            <a:r>
              <a:rPr lang="en-US" dirty="0"/>
              <a:t> as a parameter.​</a:t>
            </a:r>
          </a:p>
          <a:p>
            <a:pPr marL="45720" indent="0">
              <a:buNone/>
            </a:pPr>
            <a:r>
              <a:rPr lang="en-US" dirty="0"/>
              <a:t>​// So </a:t>
            </a:r>
            <a:r>
              <a:rPr lang="en-US" dirty="0" err="1"/>
              <a:t>logStuff</a:t>
            </a:r>
            <a:r>
              <a:rPr lang="en-US" dirty="0"/>
              <a:t> will be the function that will called back (or executed) inside the </a:t>
            </a:r>
            <a:r>
              <a:rPr lang="en-US" dirty="0" err="1"/>
              <a:t>getInput</a:t>
            </a:r>
            <a:r>
              <a:rPr lang="en-US" dirty="0"/>
              <a:t> function​</a:t>
            </a:r>
          </a:p>
          <a:p>
            <a:pPr marL="45720" indent="0">
              <a:buNone/>
            </a:pP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2123"/>
            <a:ext cx="7315200" cy="583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</a:t>
            </a:r>
            <a:r>
              <a:rPr lang="en-US" dirty="0" err="1"/>
              <a:t>Factory.js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todoApp</a:t>
            </a:r>
            <a:r>
              <a:rPr lang="en-US" dirty="0"/>
              <a:t>").factory("Log",["</a:t>
            </a:r>
            <a:r>
              <a:rPr lang="en-US" dirty="0" err="1"/>
              <a:t>LogWriter</a:t>
            </a:r>
            <a:r>
              <a:rPr lang="en-US" dirty="0"/>
              <a:t>",function(</a:t>
            </a:r>
            <a:r>
              <a:rPr lang="en-US" dirty="0" err="1"/>
              <a:t>logWriter</a:t>
            </a:r>
            <a:r>
              <a:rPr lang="en-US" dirty="0"/>
              <a:t>){</a:t>
            </a:r>
          </a:p>
          <a:p>
            <a:r>
              <a:rPr lang="en-US" dirty="0"/>
              <a:t>        ​//removes global variable. Important!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r>
              <a:rPr lang="en-US" dirty="0"/>
              <a:t>        return {</a:t>
            </a:r>
          </a:p>
          <a:p>
            <a:r>
              <a:rPr lang="en-US" dirty="0"/>
              <a:t>            </a:t>
            </a:r>
            <a:r>
              <a:rPr lang="en-US" dirty="0" err="1"/>
              <a:t>logStuff:function</a:t>
            </a:r>
            <a:r>
              <a:rPr lang="en-US" dirty="0"/>
              <a:t>(){ ... },</a:t>
            </a:r>
          </a:p>
          <a:p>
            <a:r>
              <a:rPr lang="en-US" dirty="0"/>
              <a:t>            </a:t>
            </a:r>
            <a:r>
              <a:rPr lang="en-US" dirty="0" err="1"/>
              <a:t>getInput:function</a:t>
            </a:r>
            <a:r>
              <a:rPr lang="en-US" dirty="0"/>
              <a:t>(){ ...}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}]);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Controller.js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 smtClean="0"/>
              <a:t>todoApp</a:t>
            </a:r>
            <a:r>
              <a:rPr lang="en-US" dirty="0" smtClean="0"/>
              <a:t>’)</a:t>
            </a:r>
            <a:r>
              <a:rPr lang="en-US" dirty="0"/>
              <a:t>.controller('</a:t>
            </a:r>
            <a:r>
              <a:rPr lang="en-US" dirty="0" err="1"/>
              <a:t>TodoController</a:t>
            </a:r>
            <a:r>
              <a:rPr lang="en-US" dirty="0"/>
              <a:t>', ['$scope', function ($scope) {</a:t>
            </a:r>
          </a:p>
          <a:p>
            <a:r>
              <a:rPr lang="en-US" dirty="0"/>
              <a:t>        </a:t>
            </a: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  <a:p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5026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2171</TotalTime>
  <Words>800</Words>
  <Application>Microsoft Macintosh PowerPoint</Application>
  <PresentationFormat>On-screen Show (4:3)</PresentationFormat>
  <Paragraphs>172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 note on Team Collab</vt:lpstr>
      <vt:lpstr>Code Example No Angular Vs Angluar</vt:lpstr>
      <vt:lpstr> </vt:lpstr>
      <vt:lpstr> 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Folder Structure</vt:lpstr>
      <vt:lpstr>PowerPoint Presentation</vt:lpstr>
      <vt:lpstr>Scaffolding</vt:lpstr>
      <vt:lpstr>Unit Testing</vt:lpstr>
      <vt:lpstr>Links for Your Enjoyment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35</cp:revision>
  <dcterms:created xsi:type="dcterms:W3CDTF">2014-10-27T15:57:13Z</dcterms:created>
  <dcterms:modified xsi:type="dcterms:W3CDTF">2014-11-21T17:39:52Z</dcterms:modified>
</cp:coreProperties>
</file>