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0" r:id="rId3"/>
    <p:sldId id="257" r:id="rId4"/>
    <p:sldId id="258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0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D68D2-F95F-E746-A67E-0934DBAE1828}" type="datetimeFigureOut">
              <a:rPr lang="en-US" smtClean="0"/>
              <a:t>9/8/15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3B5-7E00-A346-967F-47D7622B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4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BD3B5-7E00-A346-967F-47D7622B6D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61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Getting into deployment</a:t>
            </a:r>
            <a:r>
              <a:rPr lang="en-US" baseline="0" dirty="0" smtClean="0"/>
              <a:t> stuff pretty heavily, building and deploying to stores might be a second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BD3B5-7E00-A346-967F-47D7622B6D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13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Cordova plugin search shake</a:t>
            </a:r>
          </a:p>
          <a:p>
            <a:r>
              <a:rPr lang="en-US" dirty="0" smtClean="0"/>
              <a:t>Cordova plugin add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uk.co.ilee.shake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BD3B5-7E00-A346-967F-47D7622B6D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0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mitchell@ucmerced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odejs.org/e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enymotion.com/%23!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3563" y="1573624"/>
            <a:ext cx="7433237" cy="1914144"/>
          </a:xfrm>
        </p:spPr>
        <p:txBody>
          <a:bodyPr/>
          <a:lstStyle/>
          <a:p>
            <a:r>
              <a:rPr lang="en-US" dirty="0" smtClean="0"/>
              <a:t>Apache Cordova and </a:t>
            </a:r>
            <a:r>
              <a:rPr lang="en-US" dirty="0" err="1" smtClean="0"/>
              <a:t>Phonegap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56493" y="5031124"/>
            <a:ext cx="25566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Chris Mitchell</a:t>
            </a:r>
          </a:p>
          <a:p>
            <a:r>
              <a:rPr lang="en-US" dirty="0" smtClean="0">
                <a:hlinkClick r:id="rId2"/>
              </a:rPr>
              <a:t>cmitchell@ucmerced.edu</a:t>
            </a:r>
            <a:endParaRPr lang="en-US" dirty="0" smtClean="0"/>
          </a:p>
          <a:p>
            <a:r>
              <a:rPr lang="en-US" dirty="0" smtClean="0"/>
              <a:t>209.349.1248</a:t>
            </a:r>
          </a:p>
          <a:p>
            <a:r>
              <a:rPr lang="en-US" dirty="0" err="1" smtClean="0"/>
              <a:t>It.ucmerced.edu</a:t>
            </a:r>
            <a:endParaRPr lang="en-US" dirty="0" smtClean="0"/>
          </a:p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motobreath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511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Cordova 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Cordova project by using the command </a:t>
            </a:r>
            <a:r>
              <a:rPr lang="en-US" dirty="0" err="1" smtClean="0"/>
              <a:t>cordova</a:t>
            </a:r>
            <a:r>
              <a:rPr lang="en-US" dirty="0" smtClean="0"/>
              <a:t> create &lt;directory&gt;&lt;identifier&gt;&lt;name&gt;</a:t>
            </a:r>
          </a:p>
          <a:p>
            <a:pPr lvl="1"/>
            <a:r>
              <a:rPr lang="en-US" dirty="0" err="1" smtClean="0"/>
              <a:t>cordova</a:t>
            </a:r>
            <a:r>
              <a:rPr lang="en-US" dirty="0" smtClean="0"/>
              <a:t> create hello </a:t>
            </a:r>
            <a:r>
              <a:rPr lang="en-US" dirty="0" err="1" smtClean="0"/>
              <a:t>com.example.hello</a:t>
            </a:r>
            <a:r>
              <a:rPr lang="en-US" dirty="0" smtClean="0"/>
              <a:t> Hello World</a:t>
            </a:r>
          </a:p>
          <a:p>
            <a:r>
              <a:rPr lang="en-US" dirty="0" smtClean="0"/>
              <a:t>Directory should be a new directory</a:t>
            </a:r>
          </a:p>
          <a:p>
            <a:r>
              <a:rPr lang="en-US" dirty="0" smtClean="0"/>
              <a:t>Application is created in this new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96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813572"/>
          </a:xfrm>
        </p:spPr>
        <p:txBody>
          <a:bodyPr>
            <a:normAutofit/>
          </a:bodyPr>
          <a:lstStyle/>
          <a:p>
            <a:r>
              <a:rPr lang="en-US" dirty="0" smtClean="0"/>
              <a:t>With Cordova create, just a Cordova shell is created</a:t>
            </a:r>
          </a:p>
          <a:p>
            <a:r>
              <a:rPr lang="en-US" dirty="0" smtClean="0"/>
              <a:t>Run command from inside project folder</a:t>
            </a:r>
          </a:p>
          <a:p>
            <a:r>
              <a:rPr lang="en-US" dirty="0" smtClean="0"/>
              <a:t>Add Cordova Platform for each targeted device:</a:t>
            </a:r>
          </a:p>
          <a:p>
            <a:pPr lvl="1"/>
            <a:r>
              <a:rPr lang="en-US" dirty="0" err="1" smtClean="0"/>
              <a:t>cordova</a:t>
            </a:r>
            <a:r>
              <a:rPr lang="en-US" dirty="0" smtClean="0"/>
              <a:t> platform add </a:t>
            </a:r>
            <a:r>
              <a:rPr lang="en-US" dirty="0" err="1" smtClean="0"/>
              <a:t>ios</a:t>
            </a:r>
            <a:endParaRPr lang="en-US" dirty="0" smtClean="0"/>
          </a:p>
          <a:p>
            <a:pPr lvl="1"/>
            <a:r>
              <a:rPr lang="en-US" dirty="0" err="1" smtClean="0"/>
              <a:t>cordova</a:t>
            </a:r>
            <a:r>
              <a:rPr lang="en-US" dirty="0" smtClean="0"/>
              <a:t> platform add android</a:t>
            </a:r>
          </a:p>
          <a:p>
            <a:pPr lvl="1"/>
            <a:r>
              <a:rPr lang="en-US" dirty="0" smtClean="0"/>
              <a:t>Others available</a:t>
            </a:r>
          </a:p>
          <a:p>
            <a:r>
              <a:rPr lang="en-US" dirty="0" smtClean="0"/>
              <a:t>Other platforms are available, blackberry, windows, etc.</a:t>
            </a:r>
          </a:p>
          <a:p>
            <a:r>
              <a:rPr lang="en-US" dirty="0" smtClean="0"/>
              <a:t>Remember, SDK’s must be installed to create platforms!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71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adding platforms, you can use </a:t>
            </a:r>
            <a:r>
              <a:rPr lang="en-US" dirty="0" err="1" smtClean="0"/>
              <a:t>cordova</a:t>
            </a:r>
            <a:r>
              <a:rPr lang="en-US" dirty="0" smtClean="0"/>
              <a:t> build to compile and </a:t>
            </a:r>
            <a:r>
              <a:rPr lang="en-US" dirty="0" err="1" smtClean="0"/>
              <a:t>cordova</a:t>
            </a:r>
            <a:r>
              <a:rPr lang="en-US" dirty="0" smtClean="0"/>
              <a:t> run to open in an emulator</a:t>
            </a:r>
          </a:p>
          <a:p>
            <a:r>
              <a:rPr lang="en-US" dirty="0" smtClean="0"/>
              <a:t>Building will compile code, run will deploy</a:t>
            </a:r>
          </a:p>
          <a:p>
            <a:r>
              <a:rPr lang="en-US" dirty="0" smtClean="0"/>
              <a:t>Run and build for each platform</a:t>
            </a:r>
          </a:p>
          <a:p>
            <a:pPr lvl="1"/>
            <a:r>
              <a:rPr lang="en-US" dirty="0" err="1" smtClean="0"/>
              <a:t>cordova</a:t>
            </a:r>
            <a:r>
              <a:rPr lang="en-US" dirty="0" smtClean="0"/>
              <a:t> run </a:t>
            </a:r>
            <a:r>
              <a:rPr lang="en-US" dirty="0" err="1" smtClean="0"/>
              <a:t>ios</a:t>
            </a:r>
            <a:endParaRPr lang="en-US" dirty="0" smtClean="0"/>
          </a:p>
          <a:p>
            <a:pPr lvl="1"/>
            <a:r>
              <a:rPr lang="en-US" dirty="0" err="1" smtClean="0"/>
              <a:t>cordova</a:t>
            </a:r>
            <a:r>
              <a:rPr lang="en-US" dirty="0" smtClean="0"/>
              <a:t> run android</a:t>
            </a:r>
          </a:p>
          <a:p>
            <a:r>
              <a:rPr lang="en-US" dirty="0" smtClean="0"/>
              <a:t>Will need a simulator or device to run 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15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Cordova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access to many device features through plugins</a:t>
            </a:r>
          </a:p>
          <a:p>
            <a:pPr lvl="1"/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ETC ETC ETC …. Getting better all the time!</a:t>
            </a:r>
          </a:p>
          <a:p>
            <a:r>
              <a:rPr lang="en-US" dirty="0" smtClean="0"/>
              <a:t>Manage using </a:t>
            </a:r>
            <a:r>
              <a:rPr lang="en-US" dirty="0" err="1" smtClean="0"/>
              <a:t>cordova</a:t>
            </a:r>
            <a:r>
              <a:rPr lang="en-US" dirty="0" smtClean="0"/>
              <a:t> plugin</a:t>
            </a:r>
          </a:p>
          <a:p>
            <a:pPr lvl="1"/>
            <a:r>
              <a:rPr lang="en-US" dirty="0" err="1" smtClean="0"/>
              <a:t>cordova</a:t>
            </a:r>
            <a:r>
              <a:rPr lang="en-US" dirty="0" smtClean="0"/>
              <a:t> plugin search &lt;search term&gt;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ordova</a:t>
            </a:r>
            <a:r>
              <a:rPr lang="en-US" dirty="0" smtClean="0"/>
              <a:t> plugin add &lt;plugin name&gt;</a:t>
            </a:r>
          </a:p>
          <a:p>
            <a:r>
              <a:rPr lang="en-US" dirty="0" smtClean="0"/>
              <a:t>List and remove plugins as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86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 with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Angular to handle routing, services, and templates</a:t>
            </a:r>
          </a:p>
          <a:p>
            <a:r>
              <a:rPr lang="en-US" dirty="0" smtClean="0"/>
              <a:t>Ionic Framework for UI - </a:t>
            </a:r>
            <a:r>
              <a:rPr lang="en-US" dirty="0"/>
              <a:t>ionic start </a:t>
            </a:r>
            <a:r>
              <a:rPr lang="en-US" dirty="0" err="1"/>
              <a:t>myApp</a:t>
            </a:r>
            <a:r>
              <a:rPr lang="en-US" dirty="0"/>
              <a:t> </a:t>
            </a:r>
            <a:r>
              <a:rPr lang="en-US" smtClean="0"/>
              <a:t>sidemenu</a:t>
            </a:r>
            <a:endParaRPr lang="en-US" dirty="0" smtClean="0"/>
          </a:p>
          <a:p>
            <a:pPr lvl="1"/>
            <a:r>
              <a:rPr lang="en-US" dirty="0" smtClean="0"/>
              <a:t>New!</a:t>
            </a:r>
          </a:p>
          <a:p>
            <a:pPr lvl="2"/>
            <a:r>
              <a:rPr lang="en-US" dirty="0" smtClean="0"/>
              <a:t>App View</a:t>
            </a:r>
          </a:p>
          <a:p>
            <a:pPr lvl="2"/>
            <a:r>
              <a:rPr lang="en-US" dirty="0" smtClean="0"/>
              <a:t>Email to share testing</a:t>
            </a:r>
          </a:p>
          <a:p>
            <a:pPr lvl="2"/>
            <a:r>
              <a:rPr lang="en-US" dirty="0" smtClean="0"/>
              <a:t>Generate Icons and Splash</a:t>
            </a:r>
          </a:p>
          <a:p>
            <a:r>
              <a:rPr lang="en-US" dirty="0" smtClean="0"/>
              <a:t>Drupal for content management + API = </a:t>
            </a:r>
            <a:r>
              <a:rPr lang="en-US" dirty="0"/>
              <a:t>u</a:t>
            </a:r>
            <a:r>
              <a:rPr lang="en-US" dirty="0" smtClean="0"/>
              <a:t>niversal access</a:t>
            </a:r>
          </a:p>
          <a:p>
            <a:r>
              <a:rPr lang="en-US" dirty="0" smtClean="0"/>
              <a:t>Back-end language of your 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699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 / Push 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parse.com</a:t>
            </a:r>
            <a:r>
              <a:rPr lang="en-US" dirty="0" smtClean="0"/>
              <a:t> to send to up to 1 million users for free</a:t>
            </a:r>
          </a:p>
          <a:p>
            <a:r>
              <a:rPr lang="en-US" dirty="0" smtClean="0"/>
              <a:t>No need to write server side </a:t>
            </a:r>
            <a:r>
              <a:rPr lang="en-US" dirty="0" err="1" smtClean="0"/>
              <a:t>functionallity</a:t>
            </a:r>
            <a:r>
              <a:rPr lang="en-US" dirty="0" smtClean="0"/>
              <a:t> yourself</a:t>
            </a:r>
          </a:p>
          <a:p>
            <a:r>
              <a:rPr lang="en-US" dirty="0" smtClean="0"/>
              <a:t>Can also use parse for storage, not free</a:t>
            </a:r>
          </a:p>
          <a:p>
            <a:r>
              <a:rPr lang="en-US" dirty="0" smtClean="0"/>
              <a:t>Other competitors include </a:t>
            </a:r>
            <a:r>
              <a:rPr lang="en-US" dirty="0" err="1" smtClean="0"/>
              <a:t>Heroku</a:t>
            </a:r>
            <a:r>
              <a:rPr lang="en-US" dirty="0"/>
              <a:t> </a:t>
            </a:r>
            <a:r>
              <a:rPr lang="en-US" dirty="0" smtClean="0"/>
              <a:t>and Firebase</a:t>
            </a:r>
          </a:p>
        </p:txBody>
      </p:sp>
    </p:spTree>
    <p:extLst>
      <p:ext uri="{BB962C8B-B14F-4D97-AF65-F5344CB8AC3E}">
        <p14:creationId xmlns:p14="http://schemas.microsoft.com/office/powerpoint/2010/main" val="1045167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Android versions match up</a:t>
            </a:r>
          </a:p>
          <a:p>
            <a:pPr lvl="1"/>
            <a:r>
              <a:rPr lang="en-US" dirty="0" smtClean="0"/>
              <a:t>Run android from the command line and ensure the correct SDK is installed</a:t>
            </a:r>
          </a:p>
          <a:p>
            <a:r>
              <a:rPr lang="en-US" dirty="0" smtClean="0"/>
              <a:t>Ensure “Enable USB Debugging” is enabled on </a:t>
            </a:r>
            <a:r>
              <a:rPr lang="en-US" smtClean="0"/>
              <a:t>Android device</a:t>
            </a:r>
            <a:endParaRPr lang="en-US" dirty="0" smtClean="0"/>
          </a:p>
          <a:p>
            <a:r>
              <a:rPr lang="en-US" dirty="0" smtClean="0"/>
              <a:t>Ensure IOS license are correct</a:t>
            </a:r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itunesconnect.apple.com</a:t>
            </a:r>
            <a:r>
              <a:rPr lang="en-US" dirty="0" smtClean="0"/>
              <a:t> to ensure provisions are correct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39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Cordova locally or </a:t>
            </a:r>
            <a:r>
              <a:rPr lang="en-US" dirty="0" err="1" smtClean="0"/>
              <a:t>Phonegap</a:t>
            </a:r>
            <a:r>
              <a:rPr lang="en-US" dirty="0" smtClean="0"/>
              <a:t> Build cloud tool to quickly create device apps with one </a:t>
            </a:r>
            <a:r>
              <a:rPr lang="en-US" dirty="0" err="1" smtClean="0"/>
              <a:t>codeset</a:t>
            </a:r>
            <a:endParaRPr lang="en-US" dirty="0" smtClean="0"/>
          </a:p>
          <a:p>
            <a:r>
              <a:rPr lang="en-US" dirty="0" smtClean="0"/>
              <a:t>Use all the frameworks!</a:t>
            </a:r>
          </a:p>
          <a:p>
            <a:endParaRPr lang="en-US" dirty="0"/>
          </a:p>
          <a:p>
            <a:r>
              <a:rPr lang="en-US" dirty="0" smtClean="0"/>
              <a:t>Contact Info: </a:t>
            </a:r>
            <a:br>
              <a:rPr lang="en-US" dirty="0" smtClean="0"/>
            </a:br>
            <a:r>
              <a:rPr lang="en-US" dirty="0" smtClean="0"/>
              <a:t>Chris Mitchell</a:t>
            </a:r>
            <a:br>
              <a:rPr lang="en-US" dirty="0" smtClean="0"/>
            </a:br>
            <a:r>
              <a:rPr lang="en-US" dirty="0" err="1" smtClean="0"/>
              <a:t>cmitchell@ucmerced.edu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209.349.1248</a:t>
            </a:r>
            <a:br>
              <a:rPr lang="en-US" dirty="0" smtClean="0"/>
            </a:b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motobreath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0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Chat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Cordova / </a:t>
            </a:r>
            <a:r>
              <a:rPr lang="en-US" dirty="0" err="1" smtClean="0"/>
              <a:t>Phonegap</a:t>
            </a:r>
            <a:endParaRPr lang="en-US" dirty="0" smtClean="0"/>
          </a:p>
          <a:p>
            <a:pPr lvl="1"/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Developing</a:t>
            </a:r>
          </a:p>
          <a:p>
            <a:pPr lvl="1"/>
            <a:r>
              <a:rPr lang="en-US" dirty="0" smtClean="0"/>
              <a:t>Testing</a:t>
            </a:r>
          </a:p>
          <a:p>
            <a:r>
              <a:rPr lang="en-US" dirty="0" smtClean="0"/>
              <a:t>Frameworks</a:t>
            </a:r>
          </a:p>
          <a:p>
            <a:r>
              <a:rPr lang="en-US" dirty="0" smtClean="0"/>
              <a:t>Sample App</a:t>
            </a:r>
          </a:p>
          <a:p>
            <a:pPr lvl="1"/>
            <a:r>
              <a:rPr lang="en-US" dirty="0" smtClean="0"/>
              <a:t>IOS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6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Cordova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cordova.apache.org</a:t>
            </a:r>
            <a:r>
              <a:rPr lang="it-IT" dirty="0"/>
              <a:t>/</a:t>
            </a:r>
            <a:endParaRPr lang="en-US" dirty="0" smtClean="0"/>
          </a:p>
          <a:p>
            <a:r>
              <a:rPr lang="en-US" dirty="0" smtClean="0"/>
              <a:t>Open source platform to write native mobile applications in </a:t>
            </a:r>
            <a:r>
              <a:rPr lang="en-US" dirty="0" err="1" smtClean="0"/>
              <a:t>Javascript</a:t>
            </a:r>
            <a:r>
              <a:rPr lang="en-US" dirty="0" smtClean="0"/>
              <a:t> / HTML / CSS</a:t>
            </a:r>
          </a:p>
          <a:p>
            <a:r>
              <a:rPr lang="en-US" dirty="0" smtClean="0"/>
              <a:t>Write code once, extend to multiple platforms</a:t>
            </a:r>
          </a:p>
          <a:p>
            <a:r>
              <a:rPr lang="en-US" dirty="0" smtClean="0"/>
              <a:t>Extensive plugin system to allow developers to extend the platform in many different 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8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PhoneGap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phonegap.com</a:t>
            </a:r>
            <a:r>
              <a:rPr lang="en-US" dirty="0"/>
              <a:t>/</a:t>
            </a:r>
            <a:endParaRPr lang="en-US" dirty="0" smtClean="0"/>
          </a:p>
          <a:p>
            <a:r>
              <a:rPr lang="en-US" dirty="0" smtClean="0"/>
              <a:t>Commercial adoption of Apache Cordova open source project</a:t>
            </a:r>
          </a:p>
          <a:p>
            <a:r>
              <a:rPr lang="en-US" dirty="0" smtClean="0"/>
              <a:t>Enterprise features to market, host, and deploy apps</a:t>
            </a:r>
          </a:p>
          <a:p>
            <a:r>
              <a:rPr lang="en-US" dirty="0" smtClean="0"/>
              <a:t>Provides cloud tools to build apps remotely, no local software needed</a:t>
            </a:r>
          </a:p>
          <a:p>
            <a:pPr lvl="1"/>
            <a:r>
              <a:rPr lang="en-US" dirty="0" smtClean="0"/>
              <a:t>Without this, a Mac is needed to build for IOS, PC for Windows Phone,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8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and Tech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Node.js</a:t>
            </a:r>
            <a:r>
              <a:rPr lang="en-US" dirty="0"/>
              <a:t> is required to install Cordova. </a:t>
            </a:r>
            <a:r>
              <a:rPr lang="en-US" dirty="0" err="1"/>
              <a:t>Node.js</a:t>
            </a:r>
            <a:r>
              <a:rPr lang="en-US" dirty="0"/>
              <a:t> is a server side </a:t>
            </a:r>
            <a:r>
              <a:rPr lang="en-US" dirty="0" err="1"/>
              <a:t>Javascript</a:t>
            </a:r>
            <a:r>
              <a:rPr lang="en-US" dirty="0"/>
              <a:t> framework for </a:t>
            </a:r>
            <a:r>
              <a:rPr lang="en-US" dirty="0" err="1"/>
              <a:t>devloping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applications outside of a browser More on </a:t>
            </a:r>
            <a:r>
              <a:rPr lang="en-US" dirty="0" err="1"/>
              <a:t>Node.js</a:t>
            </a:r>
            <a:r>
              <a:rPr lang="en-US" dirty="0"/>
              <a:t> here: </a:t>
            </a:r>
            <a:r>
              <a:rPr lang="pl-PL" dirty="0">
                <a:hlinkClick r:id="rId2"/>
              </a:rPr>
              <a:t>https://nodejs.org/en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requirement</a:t>
            </a:r>
            <a:r>
              <a:rPr lang="pl-PL" dirty="0" smtClean="0"/>
              <a:t>!</a:t>
            </a:r>
            <a:endParaRPr lang="en-US" dirty="0"/>
          </a:p>
          <a:p>
            <a:r>
              <a:rPr lang="en-US" dirty="0" smtClean="0"/>
              <a:t>Suggested: Front end framework</a:t>
            </a:r>
            <a:endParaRPr lang="en-US" dirty="0"/>
          </a:p>
          <a:p>
            <a:pPr lvl="1"/>
            <a:r>
              <a:rPr lang="en-US" dirty="0" smtClean="0"/>
              <a:t>Helps unify code, allowing developers to work together to write clean </a:t>
            </a:r>
            <a:r>
              <a:rPr lang="en-US" dirty="0" err="1" smtClean="0"/>
              <a:t>codde</a:t>
            </a:r>
            <a:r>
              <a:rPr lang="en-US" dirty="0" smtClean="0"/>
              <a:t> that transfers to all devices.</a:t>
            </a:r>
          </a:p>
          <a:p>
            <a:pPr lvl="1"/>
            <a:r>
              <a:rPr lang="en-US" dirty="0" smtClean="0"/>
              <a:t>Options include </a:t>
            </a:r>
            <a:r>
              <a:rPr lang="en-US" dirty="0" err="1" smtClean="0"/>
              <a:t>Angular.js</a:t>
            </a:r>
            <a:r>
              <a:rPr lang="en-US" dirty="0" smtClean="0"/>
              <a:t>, </a:t>
            </a:r>
            <a:r>
              <a:rPr lang="en-US" dirty="0" err="1" smtClean="0"/>
              <a:t>Backbone.js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Ember.js</a:t>
            </a:r>
            <a:endParaRPr lang="en-US" dirty="0" smtClean="0"/>
          </a:p>
          <a:p>
            <a:pPr lvl="1"/>
            <a:r>
              <a:rPr lang="en-US" dirty="0" smtClean="0"/>
              <a:t>Simple apps can utilize </a:t>
            </a:r>
            <a:r>
              <a:rPr lang="en-US" dirty="0" err="1" smtClean="0"/>
              <a:t>jQuery</a:t>
            </a:r>
            <a:endParaRPr lang="en-US" dirty="0"/>
          </a:p>
          <a:p>
            <a:pPr lvl="1"/>
            <a:r>
              <a:rPr lang="en-US" dirty="0" smtClean="0"/>
              <a:t>Ionic Framework, 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6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Toolkits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build applications for each platform, an SDK is required</a:t>
            </a:r>
          </a:p>
          <a:p>
            <a:pPr lvl="1"/>
            <a:r>
              <a:rPr lang="en-US" dirty="0" smtClean="0"/>
              <a:t>Android SDK for building Android apps</a:t>
            </a:r>
          </a:p>
          <a:p>
            <a:pPr lvl="2"/>
            <a:r>
              <a:rPr lang="fr-FR" dirty="0" err="1"/>
              <a:t>https</a:t>
            </a:r>
            <a:r>
              <a:rPr lang="fr-FR" dirty="0"/>
              <a:t>://</a:t>
            </a:r>
            <a:r>
              <a:rPr lang="fr-FR" dirty="0" err="1"/>
              <a:t>cordova.apache.org</a:t>
            </a:r>
            <a:r>
              <a:rPr lang="fr-FR" dirty="0"/>
              <a:t>/docs/en/4.0.0/</a:t>
            </a:r>
            <a:r>
              <a:rPr lang="fr-FR" dirty="0" err="1" smtClean="0"/>
              <a:t>guide_platforms_android_index.md.html</a:t>
            </a:r>
            <a:endParaRPr lang="en-US" dirty="0" smtClean="0"/>
          </a:p>
          <a:p>
            <a:pPr lvl="1"/>
            <a:r>
              <a:rPr lang="en-US" dirty="0" err="1" smtClean="0"/>
              <a:t>Xcode</a:t>
            </a:r>
            <a:r>
              <a:rPr lang="en-US" dirty="0" smtClean="0"/>
              <a:t> for a Mac</a:t>
            </a:r>
          </a:p>
          <a:p>
            <a:pPr lvl="2"/>
            <a:r>
              <a:rPr lang="nl-NL" dirty="0"/>
              <a:t>http://</a:t>
            </a:r>
            <a:r>
              <a:rPr lang="nl-NL" dirty="0" err="1"/>
              <a:t>cordova.apache.org</a:t>
            </a:r>
            <a:r>
              <a:rPr lang="nl-NL" dirty="0"/>
              <a:t>/</a:t>
            </a:r>
            <a:r>
              <a:rPr lang="nl-NL" dirty="0" err="1"/>
              <a:t>docs</a:t>
            </a:r>
            <a:r>
              <a:rPr lang="nl-NL" dirty="0"/>
              <a:t>/en/3.3.0/</a:t>
            </a:r>
            <a:r>
              <a:rPr lang="nl-NL" dirty="0" err="1"/>
              <a:t>guide_platforms_ios_index.md.html</a:t>
            </a:r>
            <a:endParaRPr lang="en-US" dirty="0" smtClean="0"/>
          </a:p>
          <a:p>
            <a:pPr lvl="1"/>
            <a:r>
              <a:rPr lang="en-US" dirty="0" smtClean="0"/>
              <a:t>Windows Phone SDK for Windows Apps</a:t>
            </a:r>
          </a:p>
          <a:p>
            <a:pPr lvl="2"/>
            <a:r>
              <a:rPr lang="nl-NL" dirty="0"/>
              <a:t>http://</a:t>
            </a:r>
            <a:r>
              <a:rPr lang="nl-NL" dirty="0" err="1"/>
              <a:t>cordova.apache.org</a:t>
            </a:r>
            <a:r>
              <a:rPr lang="nl-NL" dirty="0"/>
              <a:t>/</a:t>
            </a:r>
            <a:r>
              <a:rPr lang="nl-NL" dirty="0" err="1"/>
              <a:t>docs</a:t>
            </a:r>
            <a:r>
              <a:rPr lang="nl-NL" dirty="0"/>
              <a:t>/en/4.0.0/guide_platforms_wp8_index.md.html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8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Emulators work to an </a:t>
            </a:r>
            <a:r>
              <a:rPr lang="en-US" dirty="0" smtClean="0"/>
              <a:t>extent</a:t>
            </a:r>
          </a:p>
          <a:p>
            <a:pPr lvl="1"/>
            <a:r>
              <a:rPr lang="en-US" dirty="0" smtClean="0"/>
              <a:t>android </a:t>
            </a:r>
            <a:r>
              <a:rPr lang="en-US" dirty="0" err="1" smtClean="0"/>
              <a:t>avd</a:t>
            </a:r>
            <a:r>
              <a:rPr lang="en-US" dirty="0" smtClean="0"/>
              <a:t> for android emulators</a:t>
            </a:r>
            <a:endParaRPr lang="en-US" dirty="0" smtClean="0"/>
          </a:p>
          <a:p>
            <a:r>
              <a:rPr lang="en-US" dirty="0" err="1" smtClean="0"/>
              <a:t>Genymotion</a:t>
            </a:r>
            <a:r>
              <a:rPr lang="en-US" dirty="0" smtClean="0"/>
              <a:t> for Android </a:t>
            </a:r>
            <a:r>
              <a:rPr lang="en-US" dirty="0" smtClean="0"/>
              <a:t>devices</a:t>
            </a:r>
          </a:p>
          <a:p>
            <a:pPr lvl="1"/>
            <a:r>
              <a:rPr lang="en-US" dirty="0" smtClean="0"/>
              <a:t>Faster, easier to use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https://www.genymotion.com/#!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Free for personal use only</a:t>
            </a:r>
            <a:endParaRPr lang="en-US" dirty="0"/>
          </a:p>
          <a:p>
            <a:r>
              <a:rPr lang="en-US" dirty="0" smtClean="0"/>
              <a:t>IOS Emulator for Mac</a:t>
            </a:r>
          </a:p>
          <a:p>
            <a:r>
              <a:rPr lang="en-US" dirty="0" smtClean="0"/>
              <a:t>Native device needed to fully test. Things like push notifications and internet do not always work on emulators</a:t>
            </a:r>
          </a:p>
          <a:p>
            <a:pPr lvl="1"/>
            <a:r>
              <a:rPr lang="en-US" dirty="0"/>
              <a:t>Provisioning profile needed for testing </a:t>
            </a:r>
            <a:r>
              <a:rPr lang="en-US" dirty="0" smtClean="0"/>
              <a:t>on IOS</a:t>
            </a:r>
          </a:p>
          <a:p>
            <a:pPr lvl="1"/>
            <a:r>
              <a:rPr lang="en-US" dirty="0" smtClean="0"/>
              <a:t>Connected device for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provisioning system to test IOS apps. Basically allows users to test your app without pushing to </a:t>
            </a:r>
          </a:p>
          <a:p>
            <a:r>
              <a:rPr lang="en-US" dirty="0" smtClean="0"/>
              <a:t>Acquired by Apple, now part of iTunes connect</a:t>
            </a:r>
          </a:p>
          <a:p>
            <a:r>
              <a:rPr lang="en-US" dirty="0" smtClean="0"/>
              <a:t>Needs investigating when used through iTunes 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2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Cordova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Run </a:t>
            </a:r>
            <a:r>
              <a:rPr lang="nl-NL" dirty="0" err="1"/>
              <a:t>from</a:t>
            </a:r>
            <a:r>
              <a:rPr lang="nl-NL" dirty="0"/>
              <a:t> the </a:t>
            </a:r>
            <a:r>
              <a:rPr lang="nl-NL" dirty="0" err="1"/>
              <a:t>command</a:t>
            </a:r>
            <a:r>
              <a:rPr lang="nl-NL" dirty="0"/>
              <a:t> </a:t>
            </a:r>
            <a:r>
              <a:rPr lang="nl-NL" dirty="0" smtClean="0"/>
              <a:t>line </a:t>
            </a:r>
            <a:r>
              <a:rPr lang="nl-NL" dirty="0"/>
              <a:t>(Terminal in Mac, </a:t>
            </a:r>
            <a:r>
              <a:rPr lang="nl-NL" dirty="0" err="1"/>
              <a:t>Command</a:t>
            </a:r>
            <a:r>
              <a:rPr lang="nl-NL" dirty="0"/>
              <a:t> Prompt </a:t>
            </a:r>
            <a:r>
              <a:rPr lang="nl-NL" dirty="0" smtClean="0"/>
              <a:t>PC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–g install </a:t>
            </a:r>
            <a:r>
              <a:rPr lang="en-US" dirty="0" err="1" smtClean="0"/>
              <a:t>cordova</a:t>
            </a:r>
            <a:endParaRPr lang="nl-NL" dirty="0" smtClean="0"/>
          </a:p>
          <a:p>
            <a:pPr lvl="1"/>
            <a:r>
              <a:rPr lang="nl-NL" dirty="0" err="1" smtClean="0"/>
              <a:t>Installs</a:t>
            </a:r>
            <a:r>
              <a:rPr lang="nl-NL" dirty="0" smtClean="0"/>
              <a:t> </a:t>
            </a:r>
            <a:r>
              <a:rPr lang="nl-NL" dirty="0" err="1" smtClean="0"/>
              <a:t>cordova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users </a:t>
            </a:r>
          </a:p>
          <a:p>
            <a:pPr lvl="1"/>
            <a:r>
              <a:rPr lang="en-US" dirty="0" smtClean="0"/>
              <a:t>A</a:t>
            </a:r>
            <a:r>
              <a:rPr lang="nl-NL" dirty="0" err="1" smtClean="0"/>
              <a:t>ccess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command</a:t>
            </a:r>
            <a:r>
              <a:rPr lang="nl-NL" dirty="0" smtClean="0"/>
              <a:t> line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typing</a:t>
            </a:r>
            <a:r>
              <a:rPr lang="nl-NL" dirty="0" smtClean="0"/>
              <a:t> </a:t>
            </a:r>
            <a:r>
              <a:rPr lang="nl-NL" dirty="0" err="1" smtClean="0"/>
              <a:t>cordova</a:t>
            </a:r>
            <a:r>
              <a:rPr lang="nl-NL" dirty="0" smtClean="0"/>
              <a:t> &lt;</a:t>
            </a:r>
            <a:r>
              <a:rPr lang="nl-NL" dirty="0" err="1" smtClean="0"/>
              <a:t>command</a:t>
            </a:r>
            <a:r>
              <a:rPr lang="nl-NL" dirty="0" smtClean="0"/>
              <a:t>&gt;</a:t>
            </a:r>
          </a:p>
          <a:p>
            <a:pPr lvl="1"/>
            <a:r>
              <a:rPr lang="nl-NL" dirty="0" err="1" smtClean="0"/>
              <a:t>Sudo</a:t>
            </a:r>
            <a:r>
              <a:rPr lang="nl-NL" dirty="0" smtClean="0"/>
              <a:t> or </a:t>
            </a:r>
            <a:r>
              <a:rPr lang="nl-NL" dirty="0" err="1" smtClean="0"/>
              <a:t>admin</a:t>
            </a:r>
            <a:r>
              <a:rPr lang="nl-NL" dirty="0" smtClean="0"/>
              <a:t> access </a:t>
            </a:r>
            <a:r>
              <a:rPr lang="nl-NL" dirty="0" err="1" smtClean="0"/>
              <a:t>might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needed</a:t>
            </a:r>
            <a:endParaRPr lang="nl-NL" dirty="0" smtClean="0"/>
          </a:p>
          <a:p>
            <a:r>
              <a:rPr lang="nl-NL" dirty="0" err="1" smtClean="0"/>
              <a:t>Getting</a:t>
            </a:r>
            <a:r>
              <a:rPr lang="nl-NL" dirty="0" smtClean="0"/>
              <a:t> </a:t>
            </a:r>
            <a:r>
              <a:rPr lang="nl-NL" dirty="0" err="1" smtClean="0"/>
              <a:t>started</a:t>
            </a:r>
            <a:r>
              <a:rPr lang="nl-NL" dirty="0" smtClean="0"/>
              <a:t> guide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Cordova</a:t>
            </a:r>
            <a:r>
              <a:rPr lang="nl-NL" dirty="0" smtClean="0"/>
              <a:t>:</a:t>
            </a:r>
          </a:p>
          <a:p>
            <a:pPr lvl="1"/>
            <a:r>
              <a:rPr lang="nl-NL" dirty="0"/>
              <a:t>http://</a:t>
            </a:r>
            <a:r>
              <a:rPr lang="nl-NL" dirty="0" err="1"/>
              <a:t>cordova.apache.org</a:t>
            </a:r>
            <a:r>
              <a:rPr lang="nl-NL" dirty="0"/>
              <a:t>/</a:t>
            </a:r>
            <a:r>
              <a:rPr lang="nl-NL" dirty="0" err="1"/>
              <a:t>docs</a:t>
            </a:r>
            <a:r>
              <a:rPr lang="nl-NL" dirty="0"/>
              <a:t>/en/5.0.0/</a:t>
            </a:r>
            <a:r>
              <a:rPr lang="nl-NL" dirty="0" err="1"/>
              <a:t>guide_overview_index.md.html#Overview</a:t>
            </a:r>
            <a:endParaRPr lang="nl-N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295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</a:majorFont>
      <a:minorFont>
        <a:latin typeface="Goudy Old Style"/>
        <a:ea typeface=""/>
        <a:cs typeface=""/>
        <a:font script="Jpan" typeface="ＭＳ 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6098</TotalTime>
  <Words>824</Words>
  <Application>Microsoft Macintosh PowerPoint</Application>
  <PresentationFormat>On-screen Show (4:3)</PresentationFormat>
  <Paragraphs>126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Inkwell</vt:lpstr>
      <vt:lpstr>Apache Cordova and Phonegap</vt:lpstr>
      <vt:lpstr>Scope of this Chat</vt:lpstr>
      <vt:lpstr>Apache Cordova</vt:lpstr>
      <vt:lpstr>PhoneGap</vt:lpstr>
      <vt:lpstr>Requirements and Tech</vt:lpstr>
      <vt:lpstr>Developer Toolkits</vt:lpstr>
      <vt:lpstr>Devices</vt:lpstr>
      <vt:lpstr>Test Flight</vt:lpstr>
      <vt:lpstr>Install Cordova</vt:lpstr>
      <vt:lpstr>Cordova Create</vt:lpstr>
      <vt:lpstr>Add Platforms</vt:lpstr>
      <vt:lpstr>Running Apps</vt:lpstr>
      <vt:lpstr>Cordova Plugins</vt:lpstr>
      <vt:lpstr>Combine with Frameworks</vt:lpstr>
      <vt:lpstr>Hosting / Push Notifications</vt:lpstr>
      <vt:lpstr>Troubleshooting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Cordova and Phonegap</dc:title>
  <dc:creator>Chris Mitchell</dc:creator>
  <cp:lastModifiedBy>Chris Mitchell</cp:lastModifiedBy>
  <cp:revision>25</cp:revision>
  <dcterms:created xsi:type="dcterms:W3CDTF">2015-09-04T16:59:32Z</dcterms:created>
  <dcterms:modified xsi:type="dcterms:W3CDTF">2015-09-09T04:51:52Z</dcterms:modified>
</cp:coreProperties>
</file>