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1" r:id="rId4"/>
    <p:sldId id="268" r:id="rId5"/>
    <p:sldId id="267" r:id="rId6"/>
    <p:sldId id="265" r:id="rId7"/>
    <p:sldId id="272" r:id="rId8"/>
    <p:sldId id="273" r:id="rId9"/>
    <p:sldId id="269" r:id="rId10"/>
    <p:sldId id="274" r:id="rId11"/>
    <p:sldId id="275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3/15/19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vents/summits/santa-clar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hub.com/motobreat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hrismitchellonlin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consol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3038475"/>
          </a:xfrm>
        </p:spPr>
        <p:txBody>
          <a:bodyPr>
            <a:normAutofit/>
          </a:bodyPr>
          <a:lstStyle/>
          <a:p>
            <a:r>
              <a:rPr lang="en-US" dirty="0" smtClean="0"/>
              <a:t>Chris </a:t>
            </a:r>
            <a:r>
              <a:rPr lang="en-US" dirty="0" smtClean="0"/>
              <a:t>Mitchell</a:t>
            </a:r>
          </a:p>
          <a:p>
            <a:r>
              <a:rPr lang="en-US" dirty="0" smtClean="0"/>
              <a:t>Programmer analyst E&amp; J Gallo Winery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motobreath</a:t>
            </a:r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motobreath</a:t>
            </a:r>
            <a:endParaRPr lang="en-US" dirty="0" smtClean="0"/>
          </a:p>
          <a:p>
            <a:r>
              <a:rPr lang="en-US" dirty="0" err="1" smtClean="0"/>
              <a:t>Blog.chrismitchellonline.com</a:t>
            </a:r>
            <a:endParaRPr lang="en-US" dirty="0" smtClean="0"/>
          </a:p>
          <a:p>
            <a:r>
              <a:rPr lang="en-US" dirty="0" err="1" smtClean="0"/>
              <a:t>chris@chrismitchellonline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Lambda Lambda!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All Those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new version of our Lambda function code, will be version 1</a:t>
            </a:r>
          </a:p>
          <a:p>
            <a:r>
              <a:rPr lang="en-US" dirty="0" smtClean="0"/>
              <a:t>Create 3 aliases, </a:t>
            </a:r>
            <a:r>
              <a:rPr lang="en-US" dirty="0" err="1" smtClean="0"/>
              <a:t>dev,acc,prod</a:t>
            </a:r>
            <a:r>
              <a:rPr lang="en-US" dirty="0" smtClean="0"/>
              <a:t>, point each of those aliases to version 1</a:t>
            </a:r>
          </a:p>
          <a:p>
            <a:r>
              <a:rPr lang="en-US" dirty="0" smtClean="0"/>
              <a:t>Use $LATEST for active development</a:t>
            </a:r>
          </a:p>
          <a:p>
            <a:r>
              <a:rPr lang="en-US" dirty="0" smtClean="0"/>
              <a:t>Deploy new version of the code, version 2</a:t>
            </a:r>
          </a:p>
          <a:p>
            <a:r>
              <a:rPr lang="en-US" dirty="0" smtClean="0"/>
              <a:t>Point aliases accordingly.</a:t>
            </a:r>
          </a:p>
          <a:p>
            <a:r>
              <a:rPr lang="en-US" dirty="0" smtClean="0"/>
              <a:t>Check Qualifiers menu to see where aliases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Setup versions for our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3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Pull custom code into your Lambda function</a:t>
            </a:r>
          </a:p>
          <a:p>
            <a:r>
              <a:rPr lang="en-US" dirty="0" smtClean="0"/>
              <a:t>Most useful with NPM libraries</a:t>
            </a:r>
          </a:p>
          <a:p>
            <a:r>
              <a:rPr lang="en-US" dirty="0" smtClean="0"/>
              <a:t>Custom NPM libraries to boot</a:t>
            </a:r>
          </a:p>
          <a:p>
            <a:r>
              <a:rPr lang="en-US" dirty="0" err="1"/>
              <a:t>Salesforce</a:t>
            </a:r>
            <a:r>
              <a:rPr lang="en-US" dirty="0"/>
              <a:t> NPM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Reusable across all Lambda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5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Setup code locally using NPM install</a:t>
            </a:r>
          </a:p>
          <a:p>
            <a:r>
              <a:rPr lang="en-US" dirty="0" smtClean="0"/>
              <a:t>Directory structure must match:</a:t>
            </a:r>
          </a:p>
          <a:p>
            <a:pPr lvl="1"/>
            <a:r>
              <a:rPr lang="en-US" dirty="0" smtClean="0"/>
              <a:t>-lambda_layer_1</a:t>
            </a:r>
            <a:br>
              <a:rPr lang="en-US" dirty="0" smtClean="0"/>
            </a:br>
            <a:r>
              <a:rPr lang="en-US" dirty="0" smtClean="0"/>
              <a:t>    -</a:t>
            </a:r>
            <a:r>
              <a:rPr lang="en-US" dirty="0" err="1" smtClean="0"/>
              <a:t>node_js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-</a:t>
            </a:r>
            <a:r>
              <a:rPr lang="en-US" dirty="0" err="1" smtClean="0"/>
              <a:t>npm_modules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-</a:t>
            </a:r>
            <a:r>
              <a:rPr lang="en-US" dirty="0" err="1" smtClean="0"/>
              <a:t>package.json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-</a:t>
            </a:r>
            <a:r>
              <a:rPr lang="en-US" dirty="0" err="1" smtClean="0"/>
              <a:t>index.js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Zip up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Layers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new layer</a:t>
            </a:r>
          </a:p>
          <a:p>
            <a:pPr lvl="1"/>
            <a:r>
              <a:rPr lang="en-US" dirty="0" smtClean="0"/>
              <a:t>Name, description, license, runtime</a:t>
            </a:r>
          </a:p>
          <a:p>
            <a:r>
              <a:rPr lang="en-US" dirty="0" smtClean="0"/>
              <a:t>Upload zip</a:t>
            </a:r>
          </a:p>
          <a:p>
            <a:r>
              <a:rPr lang="en-US" dirty="0" smtClean="0"/>
              <a:t>Attach layer to function</a:t>
            </a:r>
          </a:p>
          <a:p>
            <a:r>
              <a:rPr lang="en-US" dirty="0" smtClean="0"/>
              <a:t>Use the code!</a:t>
            </a:r>
          </a:p>
        </p:txBody>
      </p:sp>
    </p:spTree>
    <p:extLst>
      <p:ext uri="{BB962C8B-B14F-4D97-AF65-F5344CB8AC3E}">
        <p14:creationId xmlns:p14="http://schemas.microsoft.com/office/powerpoint/2010/main" val="420233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8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Lambda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 locally, upload code, run in cloud</a:t>
            </a:r>
          </a:p>
          <a:p>
            <a:r>
              <a:rPr lang="en-US" dirty="0" smtClean="0"/>
              <a:t>Good for large (or most!) functions</a:t>
            </a:r>
          </a:p>
          <a:p>
            <a:r>
              <a:rPr lang="en-US" dirty="0" smtClean="0"/>
              <a:t>Upload zip directly to Lambda</a:t>
            </a:r>
          </a:p>
          <a:p>
            <a:pPr lvl="1"/>
            <a:r>
              <a:rPr lang="en-US" dirty="0" smtClean="0"/>
              <a:t>Function code section, change dropdown from Edit code inline</a:t>
            </a:r>
          </a:p>
          <a:p>
            <a:pPr lvl="1"/>
            <a:r>
              <a:rPr lang="en-US" dirty="0"/>
              <a:t>~10mb upload </a:t>
            </a:r>
            <a:r>
              <a:rPr lang="en-US" dirty="0" smtClean="0"/>
              <a:t>limit</a:t>
            </a:r>
          </a:p>
          <a:p>
            <a:r>
              <a:rPr lang="en-US" dirty="0" smtClean="0"/>
              <a:t>Upload zip to S3, load from there</a:t>
            </a:r>
          </a:p>
          <a:p>
            <a:pPr lvl="1"/>
            <a:r>
              <a:rPr lang="en-US" dirty="0" smtClean="0"/>
              <a:t>Better for larger functions</a:t>
            </a:r>
          </a:p>
          <a:p>
            <a:r>
              <a:rPr lang="en-US" dirty="0" smtClean="0"/>
              <a:t>With Lambda layers we don’t have to include NPM!</a:t>
            </a:r>
          </a:p>
          <a:p>
            <a:pPr lvl="1"/>
            <a:r>
              <a:rPr lang="en-US" dirty="0" smtClean="0"/>
              <a:t>NPM install locally, exclude from zip</a:t>
            </a:r>
          </a:p>
        </p:txBody>
      </p:sp>
    </p:spTree>
    <p:extLst>
      <p:ext uri="{BB962C8B-B14F-4D97-AF65-F5344CB8AC3E}">
        <p14:creationId xmlns:p14="http://schemas.microsoft.com/office/powerpoint/2010/main" val="121591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Lambda with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Serverless</a:t>
            </a:r>
            <a:r>
              <a:rPr lang="en-US" dirty="0" smtClean="0"/>
              <a:t> Application Model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Docker</a:t>
            </a:r>
            <a:r>
              <a:rPr lang="en-US" dirty="0" smtClean="0"/>
              <a:t> container to simulate running Lambda locally</a:t>
            </a:r>
          </a:p>
          <a:p>
            <a:r>
              <a:rPr lang="en-US" dirty="0" smtClean="0"/>
              <a:t>Local debugging and testing</a:t>
            </a:r>
          </a:p>
          <a:p>
            <a:r>
              <a:rPr lang="en-US" dirty="0" smtClean="0"/>
              <a:t>VS Code integration for debugging</a:t>
            </a:r>
          </a:p>
          <a:p>
            <a:pPr lvl="1"/>
            <a:r>
              <a:rPr lang="en-US" dirty="0" smtClean="0"/>
              <a:t>Breakpoints, stepping through code</a:t>
            </a:r>
          </a:p>
          <a:p>
            <a:r>
              <a:rPr lang="en-US" dirty="0" smtClean="0"/>
              <a:t>Use test events to trigger function similar to Lambda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7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Lambda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r>
              <a:rPr lang="en-US" dirty="0"/>
              <a:t> </a:t>
            </a:r>
            <a:r>
              <a:rPr lang="en-US" dirty="0" smtClean="0"/>
              <a:t>and AWS CLI/SAM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template.yml</a:t>
            </a:r>
            <a:r>
              <a:rPr lang="en-US" dirty="0" smtClean="0"/>
              <a:t> to define your functions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template.yml</a:t>
            </a:r>
            <a:r>
              <a:rPr lang="en-US" dirty="0" smtClean="0"/>
              <a:t> for many functions</a:t>
            </a:r>
          </a:p>
          <a:p>
            <a:pPr lvl="1"/>
            <a:r>
              <a:rPr lang="en-US" dirty="0" smtClean="0"/>
              <a:t>Define resources and outputs, 1-1 mapping to generate function calls</a:t>
            </a:r>
          </a:p>
          <a:p>
            <a:r>
              <a:rPr lang="en-US" dirty="0" smtClean="0"/>
              <a:t>Create debugging </a:t>
            </a:r>
            <a:r>
              <a:rPr lang="en-US" dirty="0" err="1" smtClean="0"/>
              <a:t>config</a:t>
            </a:r>
            <a:r>
              <a:rPr lang="en-US" dirty="0" smtClean="0"/>
              <a:t> in VS Code</a:t>
            </a:r>
          </a:p>
          <a:p>
            <a:pPr lvl="1"/>
            <a:r>
              <a:rPr lang="en-US" dirty="0" smtClean="0"/>
              <a:t>Add debug configuration -&gt; dropdown -&gt; add new configuration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type is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See repo for </a:t>
            </a:r>
            <a:r>
              <a:rPr lang="en-US" dirty="0" err="1" smtClean="0"/>
              <a:t>launch.json</a:t>
            </a:r>
            <a:endParaRPr lang="en-US" dirty="0" smtClean="0"/>
          </a:p>
          <a:p>
            <a:pPr lvl="1"/>
            <a:r>
              <a:rPr lang="en-US" dirty="0" smtClean="0"/>
              <a:t>One configuration item per function, matches 1-1 with </a:t>
            </a:r>
            <a:r>
              <a:rPr lang="en-US" dirty="0" err="1" smtClean="0"/>
              <a:t>template.yml</a:t>
            </a:r>
            <a:r>
              <a:rPr lang="en-US" dirty="0" smtClean="0"/>
              <a:t>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9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Lambda Components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event</a:t>
            </a:r>
          </a:p>
          <a:p>
            <a:pPr lvl="1"/>
            <a:r>
              <a:rPr lang="en-US" dirty="0" smtClean="0"/>
              <a:t>JSON file that matches test events from either dashboard or other AWS triggers</a:t>
            </a:r>
          </a:p>
          <a:p>
            <a:pPr lvl="1"/>
            <a:r>
              <a:rPr lang="en-US" dirty="0" smtClean="0"/>
              <a:t>One test event per function</a:t>
            </a:r>
          </a:p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Layers available either locally (folder)</a:t>
            </a:r>
          </a:p>
          <a:p>
            <a:pPr lvl="1"/>
            <a:r>
              <a:rPr lang="en-US" dirty="0" smtClean="0"/>
              <a:t>ARN from AWS account</a:t>
            </a:r>
            <a:endParaRPr lang="en-US" dirty="0"/>
          </a:p>
          <a:p>
            <a:pPr lvl="1"/>
            <a:r>
              <a:rPr lang="en-US" dirty="0" smtClean="0"/>
              <a:t>Configure in </a:t>
            </a:r>
            <a:r>
              <a:rPr lang="en-US" dirty="0" err="1" smtClean="0"/>
              <a:t>template.yml</a:t>
            </a:r>
            <a:endParaRPr lang="en-US" dirty="0" smtClean="0"/>
          </a:p>
          <a:p>
            <a:r>
              <a:rPr lang="en-US" dirty="0" smtClean="0"/>
              <a:t>Bring it together: SAM-&gt;</a:t>
            </a:r>
            <a:r>
              <a:rPr lang="en-US" dirty="0" err="1" smtClean="0"/>
              <a:t>template.yml</a:t>
            </a:r>
            <a:r>
              <a:rPr lang="en-US" dirty="0" smtClean="0"/>
              <a:t> -&gt; VS Code debug </a:t>
            </a:r>
            <a:r>
              <a:rPr lang="en-US" dirty="0" err="1" smtClean="0"/>
              <a:t>config</a:t>
            </a:r>
            <a:r>
              <a:rPr lang="en-US" dirty="0" smtClean="0"/>
              <a:t> -&gt; test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Go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Lambda &amp; </a:t>
            </a:r>
            <a:r>
              <a:rPr lang="en-US" dirty="0" smtClean="0"/>
              <a:t>the Lambda dashboard</a:t>
            </a:r>
            <a:r>
              <a:rPr lang="en-US" dirty="0" smtClean="0"/>
              <a:t>?</a:t>
            </a:r>
          </a:p>
          <a:p>
            <a:r>
              <a:rPr lang="en-US" dirty="0" smtClean="0"/>
              <a:t>Versioning with Lambda qualifiers</a:t>
            </a:r>
            <a:endParaRPr lang="en-US" dirty="0" smtClean="0"/>
          </a:p>
          <a:p>
            <a:r>
              <a:rPr lang="en-US" dirty="0" smtClean="0"/>
              <a:t>Lambda </a:t>
            </a:r>
            <a:r>
              <a:rPr lang="en-US" dirty="0"/>
              <a:t>Layers</a:t>
            </a:r>
          </a:p>
          <a:p>
            <a:r>
              <a:rPr lang="en-US" dirty="0"/>
              <a:t>Local Development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2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Lambda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the command line use SAM to trigger your function</a:t>
            </a:r>
          </a:p>
          <a:p>
            <a:r>
              <a:rPr lang="en-US" dirty="0" smtClean="0"/>
              <a:t>Can run with or without the debugging</a:t>
            </a:r>
          </a:p>
          <a:p>
            <a:pPr lvl="1"/>
            <a:r>
              <a:rPr lang="en-US" dirty="0" smtClean="0"/>
              <a:t>Use debugging flag --debug-port 5858 to connect to debugger</a:t>
            </a:r>
          </a:p>
          <a:p>
            <a:pPr lvl="1"/>
            <a:r>
              <a:rPr lang="en-US" dirty="0" smtClean="0"/>
              <a:t>Without debug flag will execute your function similar to running in the dashboard</a:t>
            </a:r>
          </a:p>
          <a:p>
            <a:r>
              <a:rPr lang="en-US" i="1" dirty="0" err="1" smtClean="0"/>
              <a:t>sam</a:t>
            </a:r>
            <a:r>
              <a:rPr lang="en-US" i="1" dirty="0" smtClean="0"/>
              <a:t> </a:t>
            </a:r>
            <a:r>
              <a:rPr lang="en-US" i="1" dirty="0"/>
              <a:t>local invoke </a:t>
            </a:r>
            <a:r>
              <a:rPr lang="en-US" i="1" dirty="0" err="1"/>
              <a:t>LocalLambda</a:t>
            </a:r>
            <a:r>
              <a:rPr lang="en-US" i="1" dirty="0"/>
              <a:t> -e test-events/</a:t>
            </a:r>
            <a:r>
              <a:rPr lang="en-US" i="1" dirty="0" err="1"/>
              <a:t>videogames.json</a:t>
            </a:r>
            <a:r>
              <a:rPr lang="en-US" i="1" dirty="0"/>
              <a:t> --debug-port 5858</a:t>
            </a:r>
          </a:p>
        </p:txBody>
      </p:sp>
    </p:spTree>
    <p:extLst>
      <p:ext uri="{BB962C8B-B14F-4D97-AF65-F5344CB8AC3E}">
        <p14:creationId xmlns:p14="http://schemas.microsoft.com/office/powerpoint/2010/main" val="384796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running with --debug-flag 5858 connect VS Code debugger</a:t>
            </a:r>
          </a:p>
          <a:p>
            <a:r>
              <a:rPr lang="en-US" dirty="0" smtClean="0"/>
              <a:t>Debug menu -&gt; select debug configuration -&gt; Play</a:t>
            </a:r>
          </a:p>
          <a:p>
            <a:pPr lvl="1"/>
            <a:r>
              <a:rPr lang="en-US" dirty="0" smtClean="0"/>
              <a:t>One to one map with </a:t>
            </a:r>
            <a:r>
              <a:rPr lang="en-US" dirty="0" err="1" smtClean="0"/>
              <a:t>template.yml</a:t>
            </a:r>
            <a:endParaRPr lang="en-US" dirty="0" smtClean="0"/>
          </a:p>
          <a:p>
            <a:r>
              <a:rPr lang="en-US" dirty="0" smtClean="0"/>
              <a:t>Breakpoints will stop code</a:t>
            </a:r>
          </a:p>
          <a:p>
            <a:r>
              <a:rPr lang="en-US" dirty="0" smtClean="0"/>
              <a:t>Step in/over code</a:t>
            </a:r>
          </a:p>
          <a:p>
            <a:r>
              <a:rPr lang="en-US" dirty="0" smtClean="0"/>
              <a:t>Evaluate Watch, Call Stack, and Debug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0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All the Things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Lambda code locally with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8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Lambda features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Code Deploy</a:t>
            </a:r>
          </a:p>
          <a:p>
            <a:r>
              <a:rPr lang="en-US" dirty="0" smtClean="0"/>
              <a:t>Create triggers to use Lambda functions in other AWS services</a:t>
            </a:r>
          </a:p>
          <a:p>
            <a:r>
              <a:rPr lang="en-US" dirty="0" smtClean="0"/>
              <a:t>Free </a:t>
            </a:r>
            <a:r>
              <a:rPr lang="en-US" dirty="0"/>
              <a:t>AWS Event: </a:t>
            </a:r>
            <a:r>
              <a:rPr lang="en-US" dirty="0">
                <a:hlinkClick r:id="rId2"/>
              </a:rPr>
              <a:t>https://aws.amazon.com/events/summits/santa-</a:t>
            </a:r>
            <a:r>
              <a:rPr lang="en-US" dirty="0" smtClean="0">
                <a:hlinkClick r:id="rId2"/>
              </a:rPr>
              <a:t>clara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Drop me a line:</a:t>
            </a:r>
          </a:p>
          <a:p>
            <a:pPr lvl="1"/>
            <a:r>
              <a:rPr lang="en-US" dirty="0" err="1" smtClean="0"/>
              <a:t>chris@chrismitchellonline.com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motobreath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https://www.github.com/motobreath</a:t>
            </a:r>
            <a:endParaRPr lang="en-US" dirty="0" smtClean="0"/>
          </a:p>
          <a:p>
            <a:pPr lvl="1"/>
            <a:r>
              <a:rPr lang="en-US" dirty="0" smtClean="0"/>
              <a:t>Blog: </a:t>
            </a:r>
            <a:r>
              <a:rPr lang="en-US" dirty="0" err="1" smtClean="0"/>
              <a:t>blog.chrismitchellonline.com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AWS Account</a:t>
            </a:r>
          </a:p>
          <a:p>
            <a:r>
              <a:rPr lang="en-US" dirty="0" smtClean="0"/>
              <a:t>CLI == Dashboard</a:t>
            </a:r>
          </a:p>
          <a:p>
            <a:pPr lvl="1"/>
            <a:r>
              <a:rPr lang="en-US" dirty="0" smtClean="0"/>
              <a:t>Demo using dashboard, all commands available with CLI</a:t>
            </a:r>
            <a:endParaRPr lang="en-US" dirty="0" smtClean="0"/>
          </a:p>
          <a:p>
            <a:r>
              <a:rPr lang="en-US" dirty="0" smtClean="0"/>
              <a:t>CLI </a:t>
            </a:r>
            <a:r>
              <a:rPr lang="en-US" dirty="0" smtClean="0"/>
              <a:t>demo </a:t>
            </a:r>
            <a:r>
              <a:rPr lang="en-US" dirty="0"/>
              <a:t>at </a:t>
            </a:r>
            <a:r>
              <a:rPr lang="en-US" dirty="0" smtClean="0">
                <a:hlinkClick r:id="rId2"/>
              </a:rPr>
              <a:t>https: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/blog.chrismitchellonline.com</a:t>
            </a:r>
            <a:endParaRPr lang="en-US" dirty="0" smtClean="0"/>
          </a:p>
          <a:p>
            <a:r>
              <a:rPr lang="en-US" dirty="0" smtClean="0"/>
              <a:t>Local development will require AWS CLI and SAM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code in the cloud</a:t>
            </a:r>
          </a:p>
          <a:p>
            <a:r>
              <a:rPr lang="nb-NO" dirty="0"/>
              <a:t>Operating system – Amazon Linux</a:t>
            </a:r>
          </a:p>
          <a:p>
            <a:r>
              <a:rPr lang="nb-NO" dirty="0"/>
              <a:t>AMI – amzn-ami-hvm-2017.03.1.20170812-x86_64-gp2</a:t>
            </a:r>
          </a:p>
          <a:p>
            <a:r>
              <a:rPr lang="nb-NO" dirty="0"/>
              <a:t>Linux </a:t>
            </a:r>
            <a:r>
              <a:rPr lang="nb-NO" dirty="0" err="1"/>
              <a:t>kernel</a:t>
            </a:r>
            <a:r>
              <a:rPr lang="nb-NO" dirty="0"/>
              <a:t> – 4.14.77-70.59.amzn1.x86_64</a:t>
            </a:r>
          </a:p>
          <a:p>
            <a:endParaRPr lang="nb-NO" dirty="0"/>
          </a:p>
          <a:p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AWS SDK for JavaScript – 2.290.0</a:t>
            </a:r>
          </a:p>
          <a:p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SDK for Python (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Boto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3) – 3-1.7.74 botocore-1.10.74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25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/>
              <a:t>via </a:t>
            </a:r>
            <a:r>
              <a:rPr lang="en-US" dirty="0">
                <a:hlinkClick r:id="rId2"/>
              </a:rPr>
              <a:t>https://aws.amazon.com/console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Find Lambda Dashboard</a:t>
            </a:r>
          </a:p>
          <a:p>
            <a:pPr lvl="1"/>
            <a:r>
              <a:rPr lang="en-US" dirty="0" smtClean="0"/>
              <a:t>Create new function</a:t>
            </a:r>
          </a:p>
          <a:p>
            <a:pPr lvl="1"/>
            <a:r>
              <a:rPr lang="en-US" dirty="0" smtClean="0"/>
              <a:t>Use defaults, create new role for function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Create new role</a:t>
            </a:r>
          </a:p>
          <a:p>
            <a:pPr lvl="1"/>
            <a:r>
              <a:rPr lang="en-US" dirty="0" smtClean="0"/>
              <a:t>Existing </a:t>
            </a:r>
            <a:r>
              <a:rPr lang="en-US" dirty="0" smtClean="0"/>
              <a:t>roll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7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Designer Section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Integrate Lambda, Layers, Logs, architect your </a:t>
            </a:r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Triggers (Event sources)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Write code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Incorporate environment variables in 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Tagging</a:t>
            </a:r>
          </a:p>
          <a:p>
            <a:r>
              <a:rPr lang="en-US" dirty="0" smtClean="0"/>
              <a:t>More..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8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Test events should match the event that your function would run from</a:t>
            </a:r>
          </a:p>
          <a:p>
            <a:pPr lvl="2"/>
            <a:r>
              <a:rPr lang="en-US" dirty="0"/>
              <a:t>Example: API gateway sends video game data</a:t>
            </a:r>
          </a:p>
          <a:p>
            <a:endParaRPr lang="en-US" dirty="0" smtClean="0"/>
          </a:p>
          <a:p>
            <a:r>
              <a:rPr lang="en-US" dirty="0" smtClean="0"/>
              <a:t>Configure test events and test function</a:t>
            </a:r>
          </a:p>
          <a:p>
            <a:pPr lvl="1"/>
            <a:r>
              <a:rPr lang="en-US" dirty="0" smtClean="0"/>
              <a:t>Create test events to run your function in the dashboard</a:t>
            </a:r>
          </a:p>
          <a:p>
            <a:pPr lvl="1"/>
            <a:r>
              <a:rPr lang="en-US" dirty="0" smtClean="0"/>
              <a:t>Essentially a “run your code” trigger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Enough talk, lets setup a function and see a dashboard</a:t>
            </a:r>
          </a:p>
          <a:p>
            <a:r>
              <a:rPr lang="en-US" dirty="0" smtClean="0"/>
              <a:t>Setup a test event</a:t>
            </a:r>
          </a:p>
          <a:p>
            <a:r>
              <a:rPr lang="en-US" dirty="0" smtClean="0"/>
              <a:t>Run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6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versions of Lambda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smtClean="0"/>
              <a:t>DEV/ACC/Prod </a:t>
            </a:r>
            <a:r>
              <a:rPr lang="en-US" dirty="0" smtClean="0"/>
              <a:t>environment</a:t>
            </a:r>
          </a:p>
          <a:p>
            <a:r>
              <a:rPr lang="en-US" dirty="0"/>
              <a:t>Lambda Qualifiers</a:t>
            </a:r>
          </a:p>
          <a:p>
            <a:pPr lvl="1"/>
            <a:r>
              <a:rPr lang="en-US" dirty="0"/>
              <a:t>Manage what aliases run what code</a:t>
            </a:r>
          </a:p>
          <a:p>
            <a:r>
              <a:rPr lang="en-US" dirty="0" smtClean="0"/>
              <a:t>Versioning locks in function settings, unable to change code</a:t>
            </a:r>
          </a:p>
          <a:p>
            <a:r>
              <a:rPr lang="en-US" dirty="0" smtClean="0"/>
              <a:t>Must change things like memory and environment at root function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05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6224</TotalTime>
  <Words>867</Words>
  <Application>Microsoft Macintosh PowerPoint</Application>
  <PresentationFormat>On-screen Show (4:3)</PresentationFormat>
  <Paragraphs>159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Lambda Lambda Lambda!</vt:lpstr>
      <vt:lpstr>Lets Go Over</vt:lpstr>
      <vt:lpstr>PRE-REQ’S</vt:lpstr>
      <vt:lpstr>What Is Lambda</vt:lpstr>
      <vt:lpstr>New Lambda Function</vt:lpstr>
      <vt:lpstr>Lambda Dashboard</vt:lpstr>
      <vt:lpstr>Testing Functions</vt:lpstr>
      <vt:lpstr>Demo</vt:lpstr>
      <vt:lpstr>Versioning</vt:lpstr>
      <vt:lpstr>Creating All Those Things</vt:lpstr>
      <vt:lpstr>Demo Again</vt:lpstr>
      <vt:lpstr>Layers</vt:lpstr>
      <vt:lpstr>Setup Layer</vt:lpstr>
      <vt:lpstr>Lambda Layers Dashboard</vt:lpstr>
      <vt:lpstr>Demo Layers</vt:lpstr>
      <vt:lpstr>Local Lambda </vt:lpstr>
      <vt:lpstr>Local Lambda with SAM</vt:lpstr>
      <vt:lpstr>Local Lambda Components</vt:lpstr>
      <vt:lpstr>Local Lambda Components Continued</vt:lpstr>
      <vt:lpstr>Running Lambda Locally</vt:lpstr>
      <vt:lpstr>Debugging</vt:lpstr>
      <vt:lpstr>Debug All the Things Demo</vt:lpstr>
      <vt:lpstr>In Closing </vt:lpstr>
      <vt:lpstr>Thanks!</vt:lpstr>
    </vt:vector>
  </TitlesOfParts>
  <Company>E &amp; J Gallo Winery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 the Workplace</dc:title>
  <dc:creator>user name</dc:creator>
  <cp:lastModifiedBy>user name</cp:lastModifiedBy>
  <cp:revision>40</cp:revision>
  <dcterms:created xsi:type="dcterms:W3CDTF">2019-03-11T02:34:14Z</dcterms:created>
  <dcterms:modified xsi:type="dcterms:W3CDTF">2019-03-15T22:36:54Z</dcterms:modified>
</cp:coreProperties>
</file>