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68" r:id="rId5"/>
    <p:sldId id="267" r:id="rId6"/>
    <p:sldId id="265" r:id="rId7"/>
    <p:sldId id="272" r:id="rId8"/>
    <p:sldId id="273" r:id="rId9"/>
    <p:sldId id="269" r:id="rId10"/>
    <p:sldId id="274" r:id="rId11"/>
    <p:sldId id="275" r:id="rId12"/>
    <p:sldId id="270" r:id="rId13"/>
    <p:sldId id="276" r:id="rId14"/>
    <p:sldId id="277" r:id="rId15"/>
    <p:sldId id="278" r:id="rId16"/>
    <p:sldId id="290" r:id="rId17"/>
    <p:sldId id="279" r:id="rId18"/>
    <p:sldId id="280" r:id="rId19"/>
    <p:sldId id="281" r:id="rId20"/>
    <p:sldId id="287" r:id="rId21"/>
    <p:sldId id="291" r:id="rId22"/>
    <p:sldId id="288" r:id="rId23"/>
    <p:sldId id="289" r:id="rId24"/>
    <p:sldId id="283" r:id="rId25"/>
    <p:sldId id="292" r:id="rId26"/>
    <p:sldId id="282" r:id="rId27"/>
    <p:sldId id="284" r:id="rId28"/>
    <p:sldId id="285" r:id="rId29"/>
    <p:sldId id="286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2901"/>
  </p:normalViewPr>
  <p:slideViewPr>
    <p:cSldViewPr snapToGrid="0" snapToObjects="1">
      <p:cViewPr varScale="1">
        <p:scale>
          <a:sx n="104" d="100"/>
          <a:sy n="104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8/21/19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hrismitchellonline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motobrea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038475"/>
          </a:xfrm>
        </p:spPr>
        <p:txBody>
          <a:bodyPr>
            <a:normAutofit/>
          </a:bodyPr>
          <a:lstStyle/>
          <a:p>
            <a:r>
              <a:rPr lang="en-US" dirty="0"/>
              <a:t>Chris Mitchell</a:t>
            </a:r>
          </a:p>
          <a:p>
            <a:endParaRPr lang="en-US" dirty="0"/>
          </a:p>
          <a:p>
            <a:r>
              <a:rPr lang="en-US" dirty="0"/>
              <a:t>Programmer analyst </a:t>
            </a:r>
          </a:p>
          <a:p>
            <a:r>
              <a:rPr lang="en-US" dirty="0"/>
              <a:t>E&amp; J Gallo Winery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motobreath</a:t>
            </a:r>
            <a:endParaRPr lang="en-US" dirty="0"/>
          </a:p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motobreath</a:t>
            </a:r>
            <a:endParaRPr lang="en-US" dirty="0"/>
          </a:p>
          <a:p>
            <a:r>
              <a:rPr lang="en-US" dirty="0" err="1"/>
              <a:t>Blog.chrismitchellonline.com</a:t>
            </a:r>
            <a:endParaRPr lang="en-US" dirty="0"/>
          </a:p>
          <a:p>
            <a:r>
              <a:rPr lang="en-US" dirty="0" err="1"/>
              <a:t>chris@chrismitchellonline.com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 Lambda Lambda!</a:t>
            </a:r>
          </a:p>
        </p:txBody>
      </p:sp>
    </p:spTree>
    <p:extLst>
      <p:ext uri="{BB962C8B-B14F-4D97-AF65-F5344CB8AC3E}">
        <p14:creationId xmlns:p14="http://schemas.microsoft.com/office/powerpoint/2010/main" val="424248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All Those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version of our Lambda function code, will be version 1</a:t>
            </a:r>
          </a:p>
          <a:p>
            <a:r>
              <a:rPr lang="en-US" dirty="0"/>
              <a:t>Create 3 aliases, </a:t>
            </a:r>
            <a:r>
              <a:rPr lang="en-US" dirty="0" err="1"/>
              <a:t>dev,acc,prod</a:t>
            </a:r>
            <a:r>
              <a:rPr lang="en-US" dirty="0"/>
              <a:t>, point each of those aliases to version 1</a:t>
            </a:r>
          </a:p>
          <a:p>
            <a:r>
              <a:rPr lang="en-US" dirty="0"/>
              <a:t>Use $LATEST for active development</a:t>
            </a:r>
          </a:p>
          <a:p>
            <a:r>
              <a:rPr lang="en-US" dirty="0"/>
              <a:t>Deploy new version of the code, version 2</a:t>
            </a:r>
          </a:p>
          <a:p>
            <a:r>
              <a:rPr lang="en-US" dirty="0"/>
              <a:t>Point aliases accordingly.</a:t>
            </a:r>
          </a:p>
          <a:p>
            <a:r>
              <a:rPr lang="en-US" dirty="0"/>
              <a:t>Check Qualifiers menu to see where aliases point</a:t>
            </a:r>
          </a:p>
        </p:txBody>
      </p:sp>
    </p:spTree>
    <p:extLst>
      <p:ext uri="{BB962C8B-B14F-4D97-AF65-F5344CB8AC3E}">
        <p14:creationId xmlns:p14="http://schemas.microsoft.com/office/powerpoint/2010/main" val="12365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Setup versions for our function</a:t>
            </a:r>
          </a:p>
        </p:txBody>
      </p:sp>
    </p:spTree>
    <p:extLst>
      <p:ext uri="{BB962C8B-B14F-4D97-AF65-F5344CB8AC3E}">
        <p14:creationId xmlns:p14="http://schemas.microsoft.com/office/powerpoint/2010/main" val="144093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Pull custom code into your Lambda function</a:t>
            </a:r>
          </a:p>
          <a:p>
            <a:r>
              <a:rPr lang="en-US" dirty="0"/>
              <a:t>Most useful with NPM libraries</a:t>
            </a:r>
          </a:p>
          <a:p>
            <a:r>
              <a:rPr lang="en-US" dirty="0"/>
              <a:t>Custom NPM libraries to boot</a:t>
            </a:r>
          </a:p>
          <a:p>
            <a:r>
              <a:rPr lang="en-US" dirty="0" err="1"/>
              <a:t>Salesforce</a:t>
            </a:r>
            <a:r>
              <a:rPr lang="en-US" dirty="0"/>
              <a:t> NPM package</a:t>
            </a:r>
          </a:p>
          <a:p>
            <a:r>
              <a:rPr lang="en-US" dirty="0"/>
              <a:t>Reusable across all Lambda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5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Setup code locally using NPM install</a:t>
            </a:r>
          </a:p>
          <a:p>
            <a:r>
              <a:rPr lang="en-US" dirty="0"/>
              <a:t>Suggest /</a:t>
            </a:r>
            <a:r>
              <a:rPr lang="en-US" dirty="0" err="1"/>
              <a:t>src</a:t>
            </a:r>
            <a:r>
              <a:rPr lang="en-US" dirty="0"/>
              <a:t> directory, manage by NPM</a:t>
            </a:r>
          </a:p>
          <a:p>
            <a:r>
              <a:rPr lang="en-US" dirty="0"/>
              <a:t>Directory structure </a:t>
            </a:r>
            <a:r>
              <a:rPr lang="en-US"/>
              <a:t>must match: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name_of_layer</a:t>
            </a:r>
            <a:br>
              <a:rPr lang="en-US" dirty="0"/>
            </a:br>
            <a:r>
              <a:rPr lang="en-US" dirty="0"/>
              <a:t>    -</a:t>
            </a:r>
            <a:r>
              <a:rPr lang="en-US" dirty="0" err="1"/>
              <a:t>node_js</a:t>
            </a:r>
            <a:br>
              <a:rPr lang="en-US" dirty="0"/>
            </a:br>
            <a:r>
              <a:rPr lang="en-US" dirty="0"/>
              <a:t>        -</a:t>
            </a:r>
            <a:r>
              <a:rPr lang="en-US" dirty="0" err="1"/>
              <a:t>npm_modules</a:t>
            </a:r>
            <a:br>
              <a:rPr lang="en-US" dirty="0"/>
            </a:br>
            <a:r>
              <a:rPr lang="en-US" dirty="0"/>
              <a:t>        -</a:t>
            </a:r>
            <a:r>
              <a:rPr lang="en-US" dirty="0" err="1"/>
              <a:t>package.json</a:t>
            </a:r>
            <a:br>
              <a:rPr lang="en-US" dirty="0"/>
            </a:br>
            <a:r>
              <a:rPr lang="en-US" dirty="0"/>
              <a:t>        -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Zip up directory so your zip file contains </a:t>
            </a:r>
            <a:r>
              <a:rPr lang="en-US" dirty="0" err="1"/>
              <a:t>node_js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Layers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new layer</a:t>
            </a:r>
          </a:p>
          <a:p>
            <a:pPr lvl="1"/>
            <a:r>
              <a:rPr lang="en-US" dirty="0"/>
              <a:t>Name, description, license, runtime</a:t>
            </a:r>
          </a:p>
          <a:p>
            <a:r>
              <a:rPr lang="en-US" dirty="0"/>
              <a:t>Upload zip</a:t>
            </a:r>
          </a:p>
          <a:p>
            <a:r>
              <a:rPr lang="en-US" dirty="0"/>
              <a:t>Set Runtime</a:t>
            </a:r>
          </a:p>
          <a:p>
            <a:r>
              <a:rPr lang="en-US" dirty="0"/>
              <a:t>Attach layer to function</a:t>
            </a:r>
          </a:p>
          <a:p>
            <a:r>
              <a:rPr lang="en-US" dirty="0"/>
              <a:t>Use the code!</a:t>
            </a:r>
          </a:p>
        </p:txBody>
      </p:sp>
    </p:spTree>
    <p:extLst>
      <p:ext uri="{BB962C8B-B14F-4D97-AF65-F5344CB8AC3E}">
        <p14:creationId xmlns:p14="http://schemas.microsoft.com/office/powerpoint/2010/main" val="420233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See it in action</a:t>
            </a:r>
          </a:p>
        </p:txBody>
      </p:sp>
    </p:spTree>
    <p:extLst>
      <p:ext uri="{BB962C8B-B14F-4D97-AF65-F5344CB8AC3E}">
        <p14:creationId xmlns:p14="http://schemas.microsoft.com/office/powerpoint/2010/main" val="282268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7350-3A40-A846-B537-6657453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81A7-E5B5-0E4D-BFBE-08FF94FBAE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Everyone wants to use their own IDE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Access to GIT</a:t>
            </a:r>
          </a:p>
          <a:p>
            <a:r>
              <a:rPr lang="en-US" dirty="0"/>
              <a:t>But who wants to install runtimes?</a:t>
            </a:r>
          </a:p>
        </p:txBody>
      </p:sp>
    </p:spTree>
    <p:extLst>
      <p:ext uri="{BB962C8B-B14F-4D97-AF65-F5344CB8AC3E}">
        <p14:creationId xmlns:p14="http://schemas.microsoft.com/office/powerpoint/2010/main" val="293585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Lambda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 locally, upload code, run in cloud</a:t>
            </a:r>
          </a:p>
          <a:p>
            <a:r>
              <a:rPr lang="en-US" dirty="0"/>
              <a:t>Good for large (or all!) functions</a:t>
            </a:r>
          </a:p>
          <a:p>
            <a:r>
              <a:rPr lang="en-US" dirty="0"/>
              <a:t>Upload zip directly to Lambda</a:t>
            </a:r>
          </a:p>
          <a:p>
            <a:pPr lvl="1"/>
            <a:r>
              <a:rPr lang="en-US" dirty="0"/>
              <a:t>Function code section, change dropdown from Edit code inline</a:t>
            </a:r>
          </a:p>
          <a:p>
            <a:pPr lvl="1"/>
            <a:r>
              <a:rPr lang="en-US" dirty="0"/>
              <a:t>~10mb upload limit</a:t>
            </a:r>
          </a:p>
          <a:p>
            <a:r>
              <a:rPr lang="en-US" dirty="0"/>
              <a:t>Upload zip to S3, load from there</a:t>
            </a:r>
          </a:p>
          <a:p>
            <a:pPr lvl="1"/>
            <a:r>
              <a:rPr lang="en-US" dirty="0"/>
              <a:t>Better for larger functions</a:t>
            </a:r>
          </a:p>
          <a:p>
            <a:r>
              <a:rPr lang="en-US" dirty="0"/>
              <a:t>With Lambda layers we don’t have to include NPM!</a:t>
            </a:r>
          </a:p>
          <a:p>
            <a:pPr lvl="1"/>
            <a:r>
              <a:rPr lang="en-US" dirty="0"/>
              <a:t>NPM install locally, exclude from zip</a:t>
            </a:r>
          </a:p>
        </p:txBody>
      </p:sp>
    </p:spTree>
    <p:extLst>
      <p:ext uri="{BB962C8B-B14F-4D97-AF65-F5344CB8AC3E}">
        <p14:creationId xmlns:p14="http://schemas.microsoft.com/office/powerpoint/2010/main" val="121591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Lambda with 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 Application Model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Docker</a:t>
            </a:r>
            <a:r>
              <a:rPr lang="en-US" dirty="0"/>
              <a:t> container to simulate running Lambda locally</a:t>
            </a:r>
          </a:p>
          <a:p>
            <a:r>
              <a:rPr lang="en-US" dirty="0"/>
              <a:t>Local debugging and testing</a:t>
            </a:r>
          </a:p>
          <a:p>
            <a:r>
              <a:rPr lang="en-US" dirty="0"/>
              <a:t>VS Code integration for debugging</a:t>
            </a:r>
          </a:p>
          <a:p>
            <a:pPr lvl="1"/>
            <a:r>
              <a:rPr lang="en-US" dirty="0"/>
              <a:t>Breakpoints, stepping through code</a:t>
            </a:r>
          </a:p>
          <a:p>
            <a:r>
              <a:rPr lang="en-US" dirty="0"/>
              <a:t>Use test events to trigger function similar to Lambda dashboard</a:t>
            </a:r>
          </a:p>
        </p:txBody>
      </p:sp>
    </p:spTree>
    <p:extLst>
      <p:ext uri="{BB962C8B-B14F-4D97-AF65-F5344CB8AC3E}">
        <p14:creationId xmlns:p14="http://schemas.microsoft.com/office/powerpoint/2010/main" val="84457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Lambda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Docker</a:t>
            </a:r>
            <a:r>
              <a:rPr lang="en-US" dirty="0"/>
              <a:t> and AWS CLI/SAM</a:t>
            </a:r>
          </a:p>
          <a:p>
            <a:r>
              <a:rPr lang="en-US" dirty="0"/>
              <a:t>Create </a:t>
            </a:r>
            <a:r>
              <a:rPr lang="en-US" dirty="0" err="1"/>
              <a:t>template.yml</a:t>
            </a:r>
            <a:r>
              <a:rPr lang="en-US" dirty="0"/>
              <a:t> to define your functions</a:t>
            </a:r>
          </a:p>
          <a:p>
            <a:pPr lvl="1"/>
            <a:r>
              <a:rPr lang="en-US" dirty="0"/>
              <a:t>One </a:t>
            </a:r>
            <a:r>
              <a:rPr lang="en-US" dirty="0" err="1"/>
              <a:t>template.yml</a:t>
            </a:r>
            <a:r>
              <a:rPr lang="en-US" dirty="0"/>
              <a:t> for many functions</a:t>
            </a:r>
          </a:p>
          <a:p>
            <a:pPr lvl="1"/>
            <a:r>
              <a:rPr lang="en-US" dirty="0"/>
              <a:t>Define resources and outputs, 1-1 mapping to generate 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9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Lambda &amp; the Lambda dashboard?</a:t>
            </a:r>
          </a:p>
          <a:p>
            <a:r>
              <a:rPr lang="en-US" dirty="0"/>
              <a:t>Versioning with Lambda qualifiers</a:t>
            </a:r>
          </a:p>
          <a:p>
            <a:r>
              <a:rPr lang="en-US" dirty="0"/>
              <a:t>Lambda Layers</a:t>
            </a:r>
          </a:p>
          <a:p>
            <a:r>
              <a:rPr lang="en-US" dirty="0"/>
              <a:t>Local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2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35CD-7B60-E449-BE8F-7B20E4CF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ECB96-DBF5-8F4C-BC72-C3EEE066A2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93" y="-296562"/>
            <a:ext cx="9840309" cy="7241059"/>
          </a:xfrm>
        </p:spPr>
      </p:pic>
    </p:spTree>
    <p:extLst>
      <p:ext uri="{BB962C8B-B14F-4D97-AF65-F5344CB8AC3E}">
        <p14:creationId xmlns:p14="http://schemas.microsoft.com/office/powerpoint/2010/main" val="126777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8646-4535-C14D-BF40-8EEB618C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EB01-F6B8-7642-90A1-52A9731AB4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Include your layer ARN’s inside the resources section of your </a:t>
            </a:r>
            <a:r>
              <a:rPr lang="en-US" dirty="0" err="1"/>
              <a:t>template.yml</a:t>
            </a:r>
            <a:endParaRPr lang="en-US" dirty="0"/>
          </a:p>
          <a:p>
            <a:r>
              <a:rPr lang="en-US" dirty="0"/>
              <a:t>Layers are reusable</a:t>
            </a:r>
          </a:p>
        </p:txBody>
      </p:sp>
    </p:spTree>
    <p:extLst>
      <p:ext uri="{BB962C8B-B14F-4D97-AF65-F5344CB8AC3E}">
        <p14:creationId xmlns:p14="http://schemas.microsoft.com/office/powerpoint/2010/main" val="24867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FD01-9571-7D45-AEA1-9E6C1073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7EB8-D98C-ED47-AB5E-3943B9A015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debugging </a:t>
            </a:r>
            <a:r>
              <a:rPr lang="en-US" dirty="0" err="1"/>
              <a:t>config</a:t>
            </a:r>
            <a:r>
              <a:rPr lang="en-US" dirty="0"/>
              <a:t> in VS Code</a:t>
            </a:r>
          </a:p>
          <a:p>
            <a:pPr lvl="1"/>
            <a:r>
              <a:rPr lang="en-US" dirty="0"/>
              <a:t>Add debug configuration -&gt; dropdown -&gt; add new configuration</a:t>
            </a:r>
          </a:p>
          <a:p>
            <a:pPr lvl="1"/>
            <a:r>
              <a:rPr lang="en-US" dirty="0" err="1"/>
              <a:t>Config</a:t>
            </a:r>
            <a:r>
              <a:rPr lang="en-US" dirty="0"/>
              <a:t> type is </a:t>
            </a:r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US" dirty="0"/>
              <a:t>See repo for </a:t>
            </a:r>
            <a:r>
              <a:rPr lang="en-US" dirty="0" err="1"/>
              <a:t>launch.json</a:t>
            </a:r>
            <a:endParaRPr lang="en-US" dirty="0"/>
          </a:p>
          <a:p>
            <a:pPr lvl="1"/>
            <a:r>
              <a:rPr lang="en-US" dirty="0"/>
              <a:t>One configuration item per function, matches 1-1 with </a:t>
            </a:r>
            <a:r>
              <a:rPr lang="en-US" dirty="0" err="1"/>
              <a:t>template.yml</a:t>
            </a:r>
            <a:r>
              <a:rPr lang="en-US" dirty="0"/>
              <a:t> entries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4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ADE1-CA56-8148-BC5F-BCF16FE53EB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739" y="-383590"/>
            <a:ext cx="10330151" cy="7082369"/>
          </a:xfrm>
        </p:spPr>
      </p:pic>
    </p:spTree>
    <p:extLst>
      <p:ext uri="{BB962C8B-B14F-4D97-AF65-F5344CB8AC3E}">
        <p14:creationId xmlns:p14="http://schemas.microsoft.com/office/powerpoint/2010/main" val="217353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function needs a test event</a:t>
            </a:r>
          </a:p>
          <a:p>
            <a:r>
              <a:rPr lang="en-US" dirty="0"/>
              <a:t>JSON file that matches test events from either dashboard or other AWS triggers</a:t>
            </a:r>
          </a:p>
          <a:p>
            <a:r>
              <a:rPr lang="en-US" dirty="0"/>
              <a:t>One test event per function</a:t>
            </a:r>
          </a:p>
        </p:txBody>
      </p:sp>
    </p:spTree>
    <p:extLst>
      <p:ext uri="{BB962C8B-B14F-4D97-AF65-F5344CB8AC3E}">
        <p14:creationId xmlns:p14="http://schemas.microsoft.com/office/powerpoint/2010/main" val="86535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2C46-5AE2-8740-ACBC-0DCD26F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7E2D0-4DCD-3E44-822C-0304078BCF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6515"/>
            <a:ext cx="9144000" cy="8944253"/>
          </a:xfrm>
        </p:spPr>
      </p:pic>
    </p:spTree>
    <p:extLst>
      <p:ext uri="{BB962C8B-B14F-4D97-AF65-F5344CB8AC3E}">
        <p14:creationId xmlns:p14="http://schemas.microsoft.com/office/powerpoint/2010/main" val="292495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Lambda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it together: SAM-&gt;</a:t>
            </a:r>
            <a:r>
              <a:rPr lang="en-US" dirty="0" err="1"/>
              <a:t>template.yml</a:t>
            </a:r>
            <a:r>
              <a:rPr lang="en-US" dirty="0"/>
              <a:t> -&gt; VS Code debug </a:t>
            </a:r>
            <a:r>
              <a:rPr lang="en-US" dirty="0" err="1"/>
              <a:t>config</a:t>
            </a:r>
            <a:r>
              <a:rPr lang="en-US" dirty="0"/>
              <a:t> -&gt; test event</a:t>
            </a:r>
          </a:p>
          <a:p>
            <a:r>
              <a:rPr lang="en-US" dirty="0"/>
              <a:t>From the command line use SAM to trigger your function</a:t>
            </a:r>
          </a:p>
          <a:p>
            <a:r>
              <a:rPr lang="en-US" dirty="0"/>
              <a:t>Can run with or without the debugging</a:t>
            </a:r>
          </a:p>
          <a:p>
            <a:pPr lvl="1"/>
            <a:r>
              <a:rPr lang="en-US" dirty="0"/>
              <a:t>Use debugging flag --debug-port 5858 to connect to debugger</a:t>
            </a:r>
          </a:p>
          <a:p>
            <a:pPr lvl="1"/>
            <a:r>
              <a:rPr lang="en-US" dirty="0"/>
              <a:t>Without debug flag will execute your function similar to running in the dashboard</a:t>
            </a:r>
          </a:p>
          <a:p>
            <a:r>
              <a:rPr lang="en-US" i="1" dirty="0" err="1"/>
              <a:t>sam</a:t>
            </a:r>
            <a:r>
              <a:rPr lang="en-US" i="1" dirty="0"/>
              <a:t> local invoke </a:t>
            </a:r>
            <a:r>
              <a:rPr lang="en-US" i="1" dirty="0" err="1"/>
              <a:t>LocalLambda</a:t>
            </a:r>
            <a:r>
              <a:rPr lang="en-US" i="1" dirty="0"/>
              <a:t> -e test-events/</a:t>
            </a:r>
            <a:r>
              <a:rPr lang="en-US" i="1" dirty="0" err="1"/>
              <a:t>videogames.json</a:t>
            </a:r>
            <a:r>
              <a:rPr lang="en-US" i="1" dirty="0"/>
              <a:t> --debug-port 5858</a:t>
            </a:r>
          </a:p>
        </p:txBody>
      </p:sp>
    </p:spTree>
    <p:extLst>
      <p:ext uri="{BB962C8B-B14F-4D97-AF65-F5344CB8AC3E}">
        <p14:creationId xmlns:p14="http://schemas.microsoft.com/office/powerpoint/2010/main" val="3847961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running with --debug-flag 5858 connect VS Code debugger</a:t>
            </a:r>
          </a:p>
          <a:p>
            <a:r>
              <a:rPr lang="en-US" dirty="0"/>
              <a:t>Debug menu -&gt; select debug configuration -&gt; Play</a:t>
            </a:r>
          </a:p>
          <a:p>
            <a:pPr lvl="1"/>
            <a:r>
              <a:rPr lang="en-US" dirty="0"/>
              <a:t>One to one map with </a:t>
            </a:r>
            <a:r>
              <a:rPr lang="en-US" dirty="0" err="1"/>
              <a:t>template.yml</a:t>
            </a:r>
            <a:endParaRPr lang="en-US" dirty="0"/>
          </a:p>
          <a:p>
            <a:r>
              <a:rPr lang="en-US" dirty="0"/>
              <a:t>Breakpoints will stop code</a:t>
            </a:r>
          </a:p>
          <a:p>
            <a:r>
              <a:rPr lang="en-US" dirty="0"/>
              <a:t>Step in/over code</a:t>
            </a:r>
          </a:p>
          <a:p>
            <a:r>
              <a:rPr lang="en-US" dirty="0"/>
              <a:t>Evaluate Watch, Call Stack, and Debug console</a:t>
            </a:r>
          </a:p>
        </p:txBody>
      </p:sp>
    </p:spTree>
    <p:extLst>
      <p:ext uri="{BB962C8B-B14F-4D97-AF65-F5344CB8AC3E}">
        <p14:creationId xmlns:p14="http://schemas.microsoft.com/office/powerpoint/2010/main" val="160660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All the Things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 Lambda code locally with Debug</a:t>
            </a:r>
          </a:p>
        </p:txBody>
      </p:sp>
    </p:spTree>
    <p:extLst>
      <p:ext uri="{BB962C8B-B14F-4D97-AF65-F5344CB8AC3E}">
        <p14:creationId xmlns:p14="http://schemas.microsoft.com/office/powerpoint/2010/main" val="285898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Lambda features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Create triggers to use Lambda functions in other AWS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AWS Account</a:t>
            </a:r>
          </a:p>
          <a:p>
            <a:r>
              <a:rPr lang="en-US" dirty="0"/>
              <a:t>CLI == Dashboard</a:t>
            </a:r>
          </a:p>
          <a:p>
            <a:pPr lvl="1"/>
            <a:r>
              <a:rPr lang="en-US" dirty="0"/>
              <a:t>Demo using dashboard, all commands available with CLI</a:t>
            </a:r>
          </a:p>
          <a:p>
            <a:r>
              <a:rPr lang="en-US" dirty="0"/>
              <a:t>CLI demo at </a:t>
            </a:r>
            <a:r>
              <a:rPr lang="en-US" dirty="0">
                <a:hlinkClick r:id="rId2"/>
              </a:rPr>
              <a:t>https://blog.chrismitchellonline.com</a:t>
            </a:r>
            <a:endParaRPr lang="en-US" dirty="0"/>
          </a:p>
          <a:p>
            <a:r>
              <a:rPr lang="en-US" dirty="0"/>
              <a:t>Local development will require AWS CLI and SAM installed</a:t>
            </a:r>
          </a:p>
        </p:txBody>
      </p:sp>
    </p:spTree>
    <p:extLst>
      <p:ext uri="{BB962C8B-B14F-4D97-AF65-F5344CB8AC3E}">
        <p14:creationId xmlns:p14="http://schemas.microsoft.com/office/powerpoint/2010/main" val="16598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Drop me a line:</a:t>
            </a:r>
          </a:p>
          <a:p>
            <a:pPr lvl="1"/>
            <a:r>
              <a:rPr lang="en-US" dirty="0" err="1"/>
              <a:t>chris@chrismitchellonline.com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motobreath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https://www.github.com/motobreath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 err="1"/>
              <a:t>blog.chrismitchellonline.com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 code in the cloud</a:t>
            </a:r>
          </a:p>
          <a:p>
            <a:r>
              <a:rPr lang="nb-NO" dirty="0"/>
              <a:t>Operating system – Amazon Linux</a:t>
            </a:r>
          </a:p>
          <a:p>
            <a:r>
              <a:rPr lang="nb-NO" dirty="0"/>
              <a:t>AMI – amzn-ami-hvm-2017.03.1.20170812-x86_64-gp2</a:t>
            </a:r>
          </a:p>
          <a:p>
            <a:r>
              <a:rPr lang="nb-NO" dirty="0"/>
              <a:t>Linux </a:t>
            </a:r>
            <a:r>
              <a:rPr lang="nb-NO" dirty="0" err="1"/>
              <a:t>kernel</a:t>
            </a:r>
            <a:r>
              <a:rPr lang="nb-NO" dirty="0"/>
              <a:t> – 4.14.77-70.59.amzn1.x86_64</a:t>
            </a:r>
          </a:p>
          <a:p>
            <a:r>
              <a:rPr lang="nb-NO" dirty="0" err="1"/>
              <a:t>Docker</a:t>
            </a:r>
            <a:r>
              <a:rPr lang="nb-NO" dirty="0"/>
              <a:t> container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thing</a:t>
            </a:r>
            <a:endParaRPr lang="nb-NO" dirty="0"/>
          </a:p>
          <a:p>
            <a:endParaRPr lang="nb-NO" dirty="0"/>
          </a:p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AWS SDK for JavaScript – 2.290.0</a:t>
            </a:r>
          </a:p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SDK for Python (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3) – 3-1.7.74 botocore-1.10.74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5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Lambda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Login via </a:t>
            </a:r>
            <a:r>
              <a:rPr lang="en-US" dirty="0">
                <a:hlinkClick r:id="rId2"/>
              </a:rPr>
              <a:t>https://aws.amazon.com/console/</a:t>
            </a:r>
            <a:endParaRPr lang="en-US" dirty="0"/>
          </a:p>
          <a:p>
            <a:r>
              <a:rPr lang="en-US" dirty="0"/>
              <a:t>Find Lambda Dashboard</a:t>
            </a:r>
          </a:p>
          <a:p>
            <a:pPr lvl="1"/>
            <a:r>
              <a:rPr lang="en-US" dirty="0"/>
              <a:t>Create new function</a:t>
            </a:r>
          </a:p>
          <a:p>
            <a:pPr lvl="1"/>
            <a:r>
              <a:rPr lang="en-US" dirty="0"/>
              <a:t>Use defaults, create new role for function</a:t>
            </a:r>
          </a:p>
          <a:p>
            <a:pPr lvl="1"/>
            <a:endParaRPr lang="en-US" dirty="0"/>
          </a:p>
          <a:p>
            <a:r>
              <a:rPr lang="en-US" dirty="0"/>
              <a:t>Roles</a:t>
            </a:r>
          </a:p>
          <a:p>
            <a:pPr lvl="1"/>
            <a:r>
              <a:rPr lang="en-US" dirty="0"/>
              <a:t>Create new role</a:t>
            </a:r>
          </a:p>
          <a:p>
            <a:pPr lvl="1"/>
            <a:r>
              <a:rPr lang="en-US" dirty="0"/>
              <a:t>Existing roll</a:t>
            </a:r>
          </a:p>
        </p:txBody>
      </p:sp>
    </p:spTree>
    <p:extLst>
      <p:ext uri="{BB962C8B-B14F-4D97-AF65-F5344CB8AC3E}">
        <p14:creationId xmlns:p14="http://schemas.microsoft.com/office/powerpoint/2010/main" val="4947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Designer Section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Integrate Lambda, Layers, Logs, architect your 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Triggers (Event sources)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Write code</a:t>
            </a:r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Environment Variables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 environment variables in 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Tagging</a:t>
            </a:r>
          </a:p>
          <a:p>
            <a:r>
              <a:rPr lang="en-US" dirty="0"/>
              <a:t>More..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8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Test events should match the event that your function would run from</a:t>
            </a:r>
          </a:p>
          <a:p>
            <a:pPr lvl="2"/>
            <a:r>
              <a:rPr lang="en-US" dirty="0"/>
              <a:t>Example: API gateway sends video game data</a:t>
            </a:r>
          </a:p>
          <a:p>
            <a:endParaRPr lang="en-US" dirty="0"/>
          </a:p>
          <a:p>
            <a:r>
              <a:rPr lang="en-US" dirty="0"/>
              <a:t>Configure test events and test function</a:t>
            </a:r>
          </a:p>
          <a:p>
            <a:pPr lvl="1"/>
            <a:r>
              <a:rPr lang="en-US" dirty="0"/>
              <a:t>Create test events to run your function in the dashboard</a:t>
            </a:r>
          </a:p>
          <a:p>
            <a:pPr lvl="1"/>
            <a:r>
              <a:rPr lang="en-US" dirty="0"/>
              <a:t>Essentially a “run your code” trigger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Enough talk, lets setup a function and see a dashboard</a:t>
            </a:r>
          </a:p>
          <a:p>
            <a:r>
              <a:rPr lang="en-US" dirty="0"/>
              <a:t>Setup a test event</a:t>
            </a:r>
          </a:p>
          <a:p>
            <a:r>
              <a:rPr lang="en-US" dirty="0"/>
              <a:t>Run code!</a:t>
            </a:r>
          </a:p>
        </p:txBody>
      </p:sp>
    </p:spTree>
    <p:extLst>
      <p:ext uri="{BB962C8B-B14F-4D97-AF65-F5344CB8AC3E}">
        <p14:creationId xmlns:p14="http://schemas.microsoft.com/office/powerpoint/2010/main" val="362996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versions of Lambda code</a:t>
            </a:r>
          </a:p>
          <a:p>
            <a:pPr lvl="1"/>
            <a:r>
              <a:rPr lang="en-US" dirty="0"/>
              <a:t>Separate DEV/ACC/Prod environment</a:t>
            </a:r>
          </a:p>
          <a:p>
            <a:r>
              <a:rPr lang="en-US" dirty="0"/>
              <a:t>Lambda Qualifiers</a:t>
            </a:r>
          </a:p>
          <a:p>
            <a:pPr lvl="1"/>
            <a:r>
              <a:rPr lang="en-US" dirty="0"/>
              <a:t>Manage what aliases run what code</a:t>
            </a:r>
          </a:p>
          <a:p>
            <a:r>
              <a:rPr lang="en-US" dirty="0"/>
              <a:t>Versioning locks in function settings, unable to change code</a:t>
            </a:r>
          </a:p>
          <a:p>
            <a:r>
              <a:rPr lang="en-US" dirty="0"/>
              <a:t>Must change things like memory and environment at root function level</a:t>
            </a:r>
          </a:p>
        </p:txBody>
      </p:sp>
    </p:spTree>
    <p:extLst>
      <p:ext uri="{BB962C8B-B14F-4D97-AF65-F5344CB8AC3E}">
        <p14:creationId xmlns:p14="http://schemas.microsoft.com/office/powerpoint/2010/main" val="33270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18169</TotalTime>
  <Words>885</Words>
  <Application>Microsoft Macintosh PowerPoint</Application>
  <PresentationFormat>On-screen Show (4:3)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Georgia</vt:lpstr>
      <vt:lpstr>Mangal</vt:lpstr>
      <vt:lpstr>Wingdings</vt:lpstr>
      <vt:lpstr>Wingdings 2</vt:lpstr>
      <vt:lpstr>Civic</vt:lpstr>
      <vt:lpstr>Lambda Lambda Lambda!</vt:lpstr>
      <vt:lpstr>Lets Go Over</vt:lpstr>
      <vt:lpstr>PRE-REQ’S</vt:lpstr>
      <vt:lpstr>What Is Lambda</vt:lpstr>
      <vt:lpstr>New Lambda Function</vt:lpstr>
      <vt:lpstr>Lambda Dashboard</vt:lpstr>
      <vt:lpstr>Testing Functions</vt:lpstr>
      <vt:lpstr>Demo</vt:lpstr>
      <vt:lpstr>Versioning</vt:lpstr>
      <vt:lpstr>Creating All Those Things</vt:lpstr>
      <vt:lpstr>Demo Again</vt:lpstr>
      <vt:lpstr>Layers</vt:lpstr>
      <vt:lpstr>Setup Layer</vt:lpstr>
      <vt:lpstr>Lambda Layers Dashboard</vt:lpstr>
      <vt:lpstr>Demo Layers</vt:lpstr>
      <vt:lpstr>Local Development</vt:lpstr>
      <vt:lpstr>Local Lambda </vt:lpstr>
      <vt:lpstr>Local Lambda with SAM</vt:lpstr>
      <vt:lpstr>Local Lambda Components</vt:lpstr>
      <vt:lpstr>PowerPoint Presentation</vt:lpstr>
      <vt:lpstr>Lambda Layers</vt:lpstr>
      <vt:lpstr>PowerPoint Presentation</vt:lpstr>
      <vt:lpstr>PowerPoint Presentation</vt:lpstr>
      <vt:lpstr>Test Events</vt:lpstr>
      <vt:lpstr>PowerPoint Presentation</vt:lpstr>
      <vt:lpstr>Running Lambda Locally</vt:lpstr>
      <vt:lpstr>Debugging</vt:lpstr>
      <vt:lpstr>Debug All the Things Demo</vt:lpstr>
      <vt:lpstr>In Closing </vt:lpstr>
      <vt:lpstr>Thanks!</vt:lpstr>
    </vt:vector>
  </TitlesOfParts>
  <Company>E &amp; J Gallo Winery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 the Workplace</dc:title>
  <dc:creator>user name</dc:creator>
  <cp:lastModifiedBy>Microsoft Office User</cp:lastModifiedBy>
  <cp:revision>58</cp:revision>
  <dcterms:created xsi:type="dcterms:W3CDTF">2019-03-11T02:34:14Z</dcterms:created>
  <dcterms:modified xsi:type="dcterms:W3CDTF">2019-08-21T22:16:13Z</dcterms:modified>
</cp:coreProperties>
</file>