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551613" cy="9251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104A2-8A4A-438C-8A9A-A30C5F8E40F4}" v="2" dt="2019-03-10T08:30:06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912" y="-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1514151"/>
            <a:ext cx="5568871" cy="3221049"/>
          </a:xfrm>
        </p:spPr>
        <p:txBody>
          <a:bodyPr anchor="b"/>
          <a:lstStyle>
            <a:lvl1pPr algn="ctr">
              <a:defRPr sz="4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4859416"/>
            <a:ext cx="4913710" cy="2233746"/>
          </a:xfrm>
        </p:spPr>
        <p:txBody>
          <a:bodyPr/>
          <a:lstStyle>
            <a:lvl1pPr marL="0" indent="0" algn="ctr">
              <a:buNone/>
              <a:defRPr sz="1720"/>
            </a:lvl1pPr>
            <a:lvl2pPr marL="327584" indent="0" algn="ctr">
              <a:buNone/>
              <a:defRPr sz="1433"/>
            </a:lvl2pPr>
            <a:lvl3pPr marL="655168" indent="0" algn="ctr">
              <a:buNone/>
              <a:defRPr sz="1290"/>
            </a:lvl3pPr>
            <a:lvl4pPr marL="982751" indent="0" algn="ctr">
              <a:buNone/>
              <a:defRPr sz="1146"/>
            </a:lvl4pPr>
            <a:lvl5pPr marL="1310335" indent="0" algn="ctr">
              <a:buNone/>
              <a:defRPr sz="1146"/>
            </a:lvl5pPr>
            <a:lvl6pPr marL="1637919" indent="0" algn="ctr">
              <a:buNone/>
              <a:defRPr sz="1146"/>
            </a:lvl6pPr>
            <a:lvl7pPr marL="1965503" indent="0" algn="ctr">
              <a:buNone/>
              <a:defRPr sz="1146"/>
            </a:lvl7pPr>
            <a:lvl8pPr marL="2293087" indent="0" algn="ctr">
              <a:buNone/>
              <a:defRPr sz="1146"/>
            </a:lvl8pPr>
            <a:lvl9pPr marL="2620670" indent="0" algn="ctr">
              <a:buNone/>
              <a:defRPr sz="114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2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3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492581"/>
            <a:ext cx="1412692" cy="784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492581"/>
            <a:ext cx="4156179" cy="7840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7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2306565"/>
            <a:ext cx="5650766" cy="3848554"/>
          </a:xfrm>
        </p:spPr>
        <p:txBody>
          <a:bodyPr anchor="b"/>
          <a:lstStyle>
            <a:lvl1pPr>
              <a:defRPr sz="4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6191528"/>
            <a:ext cx="5650766" cy="2023863"/>
          </a:xfrm>
        </p:spPr>
        <p:txBody>
          <a:bodyPr/>
          <a:lstStyle>
            <a:lvl1pPr marL="0" indent="0">
              <a:buNone/>
              <a:defRPr sz="1720">
                <a:solidFill>
                  <a:schemeClr val="tx1"/>
                </a:solidFill>
              </a:defRPr>
            </a:lvl1pPr>
            <a:lvl2pPr marL="327584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2pPr>
            <a:lvl3pPr marL="655168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3pPr>
            <a:lvl4pPr marL="982751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4pPr>
            <a:lvl5pPr marL="1310335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5pPr>
            <a:lvl6pPr marL="1637919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6pPr>
            <a:lvl7pPr marL="1965503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7pPr>
            <a:lvl8pPr marL="2293087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8pPr>
            <a:lvl9pPr marL="2620670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2462903"/>
            <a:ext cx="2784436" cy="58702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2462903"/>
            <a:ext cx="2784436" cy="58702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20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492583"/>
            <a:ext cx="5650766" cy="178828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2268014"/>
            <a:ext cx="2771639" cy="1111518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3379532"/>
            <a:ext cx="2771639" cy="4970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2268014"/>
            <a:ext cx="2785289" cy="1111518"/>
          </a:xfrm>
        </p:spPr>
        <p:txBody>
          <a:bodyPr anchor="b"/>
          <a:lstStyle>
            <a:lvl1pPr marL="0" indent="0">
              <a:buNone/>
              <a:defRPr sz="1720" b="1"/>
            </a:lvl1pPr>
            <a:lvl2pPr marL="327584" indent="0">
              <a:buNone/>
              <a:defRPr sz="1433" b="1"/>
            </a:lvl2pPr>
            <a:lvl3pPr marL="655168" indent="0">
              <a:buNone/>
              <a:defRPr sz="1290" b="1"/>
            </a:lvl3pPr>
            <a:lvl4pPr marL="982751" indent="0">
              <a:buNone/>
              <a:defRPr sz="1146" b="1"/>
            </a:lvl4pPr>
            <a:lvl5pPr marL="1310335" indent="0">
              <a:buNone/>
              <a:defRPr sz="1146" b="1"/>
            </a:lvl5pPr>
            <a:lvl6pPr marL="1637919" indent="0">
              <a:buNone/>
              <a:defRPr sz="1146" b="1"/>
            </a:lvl6pPr>
            <a:lvl7pPr marL="1965503" indent="0">
              <a:buNone/>
              <a:defRPr sz="1146" b="1"/>
            </a:lvl7pPr>
            <a:lvl8pPr marL="2293087" indent="0">
              <a:buNone/>
              <a:defRPr sz="1146" b="1"/>
            </a:lvl8pPr>
            <a:lvl9pPr marL="2620670" indent="0">
              <a:buNone/>
              <a:defRPr sz="11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3379532"/>
            <a:ext cx="2785289" cy="4970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77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70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1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616797"/>
            <a:ext cx="2113066" cy="2158788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1332112"/>
            <a:ext cx="3316754" cy="6574881"/>
          </a:xfrm>
        </p:spPr>
        <p:txBody>
          <a:bodyPr/>
          <a:lstStyle>
            <a:lvl1pPr>
              <a:defRPr sz="2293"/>
            </a:lvl1pPr>
            <a:lvl2pPr>
              <a:defRPr sz="2006"/>
            </a:lvl2pPr>
            <a:lvl3pPr>
              <a:defRPr sz="1720"/>
            </a:lvl3pPr>
            <a:lvl4pPr>
              <a:defRPr sz="1433"/>
            </a:lvl4pPr>
            <a:lvl5pPr>
              <a:defRPr sz="1433"/>
            </a:lvl5pPr>
            <a:lvl6pPr>
              <a:defRPr sz="1433"/>
            </a:lvl6pPr>
            <a:lvl7pPr>
              <a:defRPr sz="1433"/>
            </a:lvl7pPr>
            <a:lvl8pPr>
              <a:defRPr sz="1433"/>
            </a:lvl8pPr>
            <a:lvl9pPr>
              <a:defRPr sz="14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2775585"/>
            <a:ext cx="2113066" cy="5142115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8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616797"/>
            <a:ext cx="2113066" cy="2158788"/>
          </a:xfrm>
        </p:spPr>
        <p:txBody>
          <a:bodyPr anchor="b"/>
          <a:lstStyle>
            <a:lvl1pPr>
              <a:defRPr sz="22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1332112"/>
            <a:ext cx="3316754" cy="6574881"/>
          </a:xfrm>
        </p:spPr>
        <p:txBody>
          <a:bodyPr anchor="t"/>
          <a:lstStyle>
            <a:lvl1pPr marL="0" indent="0">
              <a:buNone/>
              <a:defRPr sz="2293"/>
            </a:lvl1pPr>
            <a:lvl2pPr marL="327584" indent="0">
              <a:buNone/>
              <a:defRPr sz="2006"/>
            </a:lvl2pPr>
            <a:lvl3pPr marL="655168" indent="0">
              <a:buNone/>
              <a:defRPr sz="1720"/>
            </a:lvl3pPr>
            <a:lvl4pPr marL="982751" indent="0">
              <a:buNone/>
              <a:defRPr sz="1433"/>
            </a:lvl4pPr>
            <a:lvl5pPr marL="1310335" indent="0">
              <a:buNone/>
              <a:defRPr sz="1433"/>
            </a:lvl5pPr>
            <a:lvl6pPr marL="1637919" indent="0">
              <a:buNone/>
              <a:defRPr sz="1433"/>
            </a:lvl6pPr>
            <a:lvl7pPr marL="1965503" indent="0">
              <a:buNone/>
              <a:defRPr sz="1433"/>
            </a:lvl7pPr>
            <a:lvl8pPr marL="2293087" indent="0">
              <a:buNone/>
              <a:defRPr sz="1433"/>
            </a:lvl8pPr>
            <a:lvl9pPr marL="2620670" indent="0">
              <a:buNone/>
              <a:defRPr sz="14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2775585"/>
            <a:ext cx="2113066" cy="5142115"/>
          </a:xfrm>
        </p:spPr>
        <p:txBody>
          <a:bodyPr/>
          <a:lstStyle>
            <a:lvl1pPr marL="0" indent="0">
              <a:buNone/>
              <a:defRPr sz="1146"/>
            </a:lvl1pPr>
            <a:lvl2pPr marL="327584" indent="0">
              <a:buNone/>
              <a:defRPr sz="1003"/>
            </a:lvl2pPr>
            <a:lvl3pPr marL="655168" indent="0">
              <a:buNone/>
              <a:defRPr sz="860"/>
            </a:lvl3pPr>
            <a:lvl4pPr marL="982751" indent="0">
              <a:buNone/>
              <a:defRPr sz="717"/>
            </a:lvl4pPr>
            <a:lvl5pPr marL="1310335" indent="0">
              <a:buNone/>
              <a:defRPr sz="717"/>
            </a:lvl5pPr>
            <a:lvl6pPr marL="1637919" indent="0">
              <a:buNone/>
              <a:defRPr sz="717"/>
            </a:lvl6pPr>
            <a:lvl7pPr marL="1965503" indent="0">
              <a:buNone/>
              <a:defRPr sz="717"/>
            </a:lvl7pPr>
            <a:lvl8pPr marL="2293087" indent="0">
              <a:buNone/>
              <a:defRPr sz="717"/>
            </a:lvl8pPr>
            <a:lvl9pPr marL="2620670" indent="0">
              <a:buNone/>
              <a:defRPr sz="7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18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492583"/>
            <a:ext cx="5650766" cy="178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2462903"/>
            <a:ext cx="5650766" cy="587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8575189"/>
            <a:ext cx="1474113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C30C-46A4-4999-A506-D86F5E522347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8575189"/>
            <a:ext cx="2211169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8575189"/>
            <a:ext cx="1474113" cy="492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B6BB-0F15-4628-B210-EEB6A73D7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5168" rtl="0" eaLnBrk="1" latinLnBrk="0" hangingPunct="1">
        <a:lnSpc>
          <a:spcPct val="90000"/>
        </a:lnSpc>
        <a:spcBef>
          <a:spcPct val="0"/>
        </a:spcBef>
        <a:buNone/>
        <a:defRPr kumimoji="1" sz="31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92" indent="-163792" algn="l" defTabSz="655168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kumimoji="1"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491376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818960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433" kern="1200">
          <a:solidFill>
            <a:schemeClr val="tx1"/>
          </a:solidFill>
          <a:latin typeface="+mn-lt"/>
          <a:ea typeface="+mn-ea"/>
          <a:cs typeface="+mn-cs"/>
        </a:defRPr>
      </a:lvl3pPr>
      <a:lvl4pPr marL="1146543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474127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801711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2129295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456879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784462" indent="-163792" algn="l" defTabSz="655168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1pPr>
      <a:lvl2pPr marL="327584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55168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3pPr>
      <a:lvl4pPr marL="982751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4pPr>
      <a:lvl5pPr marL="1310335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5pPr>
      <a:lvl6pPr marL="1637919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503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7pPr>
      <a:lvl8pPr marL="2293087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8pPr>
      <a:lvl9pPr marL="2620670" algn="l" defTabSz="655168" rtl="0" eaLnBrk="1" latinLnBrk="0" hangingPunct="1">
        <a:defRPr kumimoji="1" sz="1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0C3C6-8761-4BC4-95AA-BD2B46926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WebAuthn</a:t>
            </a:r>
            <a:r>
              <a:rPr kumimoji="1" lang="en-US" altLang="ja-JP" dirty="0"/>
              <a:t> Tech Book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215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WebAuthn Tech Book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WebAuthn Tech Book 2</dc:title>
  <dc:creator>わたる はにやま</dc:creator>
  <cp:lastModifiedBy>わたる はにやま</cp:lastModifiedBy>
  <cp:revision>1</cp:revision>
  <dcterms:created xsi:type="dcterms:W3CDTF">2019-03-10T07:20:10Z</dcterms:created>
  <dcterms:modified xsi:type="dcterms:W3CDTF">2019-03-10T08:30:39Z</dcterms:modified>
</cp:coreProperties>
</file>