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8" r:id="rId16"/>
    <p:sldId id="267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18CA-0316-4163-821F-464F5C242CBE}" type="datetimeFigureOut">
              <a:rPr kumimoji="1" lang="ja-JP" altLang="en-US" smtClean="0"/>
              <a:t>2017/3/24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6A9-8351-467A-BE8B-B4079A01A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02318CA-0316-4163-821F-464F5C242CBE}" type="datetimeFigureOut">
              <a:rPr lang="ja-JP" altLang="en-US" smtClean="0"/>
              <a:pPr/>
              <a:t>2017/3/24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437206A9-8351-467A-BE8B-B4079A01A34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3152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0584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188720" indent="-137160" algn="l" defTabSz="914400" rtl="0" eaLnBrk="1" latinLnBrk="0" hangingPunct="1">
        <a:lnSpc>
          <a:spcPct val="150000"/>
        </a:lnSpc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ja.wikipedia.org/wiki/%E3%83%90%E3%82%A4%E3%82%AA%E3%82%A4%E3%83%B3%E3%83%95%E3%82%A9%E3%83%9E%E3%83%86%E3%82%A3%E3%82%AF%E3%82%B9" TargetMode="External"/><Relationship Id="rId13" Type="http://schemas.openxmlformats.org/officeDocument/2006/relationships/hyperlink" Target="https://ja.wikipedia.org/wiki/%E5%A1%A9%E5%9F%BA%E9%85%8D%E5%88%97" TargetMode="External"/><Relationship Id="rId18" Type="http://schemas.openxmlformats.org/officeDocument/2006/relationships/hyperlink" Target="https://ja.wikipedia.org/wiki/%E3%82%B9%E3%83%88%E3%83%A9%E3%83%86%E3%82%B8%E3%83%BC%E3%82%B2%E3%83%BC%E3%83%A0" TargetMode="External"/><Relationship Id="rId26" Type="http://schemas.openxmlformats.org/officeDocument/2006/relationships/hyperlink" Target="https://ja.wikipedia.org/wiki/%E6%83%85%E5%A0%B1%E6%A4%9C%E7%B4%A2" TargetMode="External"/><Relationship Id="rId3" Type="http://schemas.openxmlformats.org/officeDocument/2006/relationships/hyperlink" Target="https://ja.wikipedia.org/wiki/%E3%82%B3%E3%83%B3%E3%83%94%E3%83%A5%E3%83%BC%E3%82%BF%E3%83%93%E3%82%B8%E3%83%A7%E3%83%B3" TargetMode="External"/><Relationship Id="rId21" Type="http://schemas.openxmlformats.org/officeDocument/2006/relationships/hyperlink" Target="https://ja.wikipedia.org/w/index.php?title=%E7%A7%BB%E5%8B%95%E3%83%AD%E3%83%9C%E3%83%83%E3%83%88&amp;action=edit&amp;redlink=1" TargetMode="External"/><Relationship Id="rId7" Type="http://schemas.openxmlformats.org/officeDocument/2006/relationships/hyperlink" Target="https://ja.wikipedia.org/wiki/%E8%A8%BA%E6%96%AD" TargetMode="External"/><Relationship Id="rId12" Type="http://schemas.openxmlformats.org/officeDocument/2006/relationships/hyperlink" Target="https://ja.wikipedia.org/wiki/%E8%A8%BC%E5%88%B8%E5%B8%82%E5%A0%B4" TargetMode="External"/><Relationship Id="rId17" Type="http://schemas.openxmlformats.org/officeDocument/2006/relationships/hyperlink" Target="https://ja.wikipedia.org/wiki/%E7%89%A9%E4%BD%93%E8%AA%8D%E8%AD%98" TargetMode="External"/><Relationship Id="rId25" Type="http://schemas.openxmlformats.org/officeDocument/2006/relationships/hyperlink" Target="https://ja.wikipedia.org/w/index.php?title=%E6%84%9F%E6%83%85%E3%82%B3%E3%83%B3%E3%83%94%E3%83%A5%E3%83%BC%E3%83%86%E3%82%A3%E3%83%B3%E3%82%B0&amp;action=edit&amp;redlink=1" TargetMode="External"/><Relationship Id="rId2" Type="http://schemas.openxmlformats.org/officeDocument/2006/relationships/hyperlink" Target="https://ja.wikipedia.org/w/index.php?title=%E6%A9%9F%E6%A2%B0%E7%9F%A5%E8%A6%9A&amp;action=edit&amp;redlink=1" TargetMode="External"/><Relationship Id="rId16" Type="http://schemas.openxmlformats.org/officeDocument/2006/relationships/hyperlink" Target="https://ja.wikipedia.org/wiki/%E6%89%8B%E6%9B%B8%E3%81%8D%E6%96%87%E5%AD%97%E8%AA%8D%E8%AD%98" TargetMode="External"/><Relationship Id="rId20" Type="http://schemas.openxmlformats.org/officeDocument/2006/relationships/hyperlink" Target="https://ja.wikipedia.org/w/index.php?title=%E9%81%A9%E5%BF%9C%E5%9E%8B%E3%82%A6%E3%82%A7%E3%83%96%E3%82%B5%E3%82%A4%E3%83%88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.wikipedia.org/wiki/%E6%A4%9C%E7%B4%A2%E3%82%A8%E3%83%B3%E3%82%B8%E3%83%B3" TargetMode="External"/><Relationship Id="rId11" Type="http://schemas.openxmlformats.org/officeDocument/2006/relationships/hyperlink" Target="https://ja.wikipedia.org/wiki/%E3%82%AF%E3%83%AC%E3%82%B8%E3%83%83%E3%83%88%E3%82%AB%E3%83%BC%E3%83%89%E8%A9%90%E6%AC%BA" TargetMode="External"/><Relationship Id="rId24" Type="http://schemas.openxmlformats.org/officeDocument/2006/relationships/hyperlink" Target="https://ja.wikipedia.org/w/index.php?title=%E6%84%9F%E6%83%85%E5%88%86%E6%9E%90&amp;action=edit&amp;redlink=1" TargetMode="External"/><Relationship Id="rId5" Type="http://schemas.openxmlformats.org/officeDocument/2006/relationships/hyperlink" Target="https://ja.wikipedia.org/w/index.php?title=%E7%B5%B1%E8%AA%9E%E7%9A%84%E3%83%91%E3%82%BF%E3%83%BC%E3%83%B3%E8%AA%8D%E8%AD%98&amp;action=edit&amp;redlink=1" TargetMode="External"/><Relationship Id="rId15" Type="http://schemas.openxmlformats.org/officeDocument/2006/relationships/hyperlink" Target="https://ja.wikipedia.org/wiki/%E9%9F%B3%E5%A3%B0%E8%AA%8D%E8%AD%98" TargetMode="External"/><Relationship Id="rId23" Type="http://schemas.openxmlformats.org/officeDocument/2006/relationships/hyperlink" Target="https://ja.wikipedia.org/w/index.php?title=%E6%A7%8B%E9%80%A0%E3%83%98%E3%83%AB%E3%82%B9%E3%83%A2%E3%83%8B%E3%82%BF%E3%83%AA%E3%83%B3%E3%82%B0&amp;action=edit&amp;redlink=1" TargetMode="External"/><Relationship Id="rId10" Type="http://schemas.openxmlformats.org/officeDocument/2006/relationships/hyperlink" Target="https://ja.wikipedia.org/wiki/%E3%82%B1%E3%83%A2%E3%82%A4%E3%83%B3%E3%83%95%E3%82%A9%E3%83%9E%E3%83%86%E3%82%A3%E3%82%AF%E3%82%B9" TargetMode="External"/><Relationship Id="rId19" Type="http://schemas.openxmlformats.org/officeDocument/2006/relationships/hyperlink" Target="https://ja.wikipedia.org/wiki/%E3%82%BD%E3%83%95%E3%83%88%E3%82%A6%E3%82%A7%E3%82%A2%E5%B7%A5%E5%AD%A6" TargetMode="External"/><Relationship Id="rId4" Type="http://schemas.openxmlformats.org/officeDocument/2006/relationships/hyperlink" Target="https://ja.wikipedia.org/wiki/%E8%87%AA%E7%84%B6%E8%A8%80%E8%AA%9E%E5%87%A6%E7%90%86" TargetMode="External"/><Relationship Id="rId9" Type="http://schemas.openxmlformats.org/officeDocument/2006/relationships/hyperlink" Target="https://ja.wikipedia.org/wiki/%E3%83%96%E3%83%AC%E3%82%A4%E3%83%B3%E3%83%BB%E3%83%9E%E3%82%B7%E3%83%B3%E3%83%BB%E3%82%A4%E3%83%B3%E3%82%BF%E3%83%95%E3%82%A7%E3%83%BC%E3%82%B9" TargetMode="External"/><Relationship Id="rId14" Type="http://schemas.openxmlformats.org/officeDocument/2006/relationships/hyperlink" Target="https://ja.wikipedia.org/w/index.php?title=%E3%82%B7%E3%83%BC%E3%82%B1%E3%83%B3%E3%82%B9%E3%83%9E%E3%82%A4%E3%83%8B%E3%83%B3%E3%82%B0&amp;action=edit&amp;redlink=1" TargetMode="External"/><Relationship Id="rId22" Type="http://schemas.openxmlformats.org/officeDocument/2006/relationships/hyperlink" Target="https://ja.wikipedia.org/wiki/%E9%87%91%E8%9E%8D%E5%B7%A5%E5%AD%A6" TargetMode="External"/><Relationship Id="rId27" Type="http://schemas.openxmlformats.org/officeDocument/2006/relationships/hyperlink" Target="https://ja.wikipedia.org/wiki/%E3%83%AC%E3%82%B3%E3%83%A1%E3%83%B3%E3%83%80%E3%82%B7%E3%82%B9%E3%83%86%E3%83%A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2797919"/>
            <a:ext cx="8712968" cy="1927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ja-JP" altLang="en-US" sz="3200" dirty="0" smtClean="0">
                <a:solidFill>
                  <a:schemeClr val="tx1"/>
                </a:solidFill>
              </a:rPr>
              <a:t>入門系の本を一冊も読まずに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8000" dirty="0" smtClean="0"/>
              <a:t>データサイエンス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2800" dirty="0" smtClean="0">
                <a:solidFill>
                  <a:schemeClr val="tx1"/>
                </a:solidFill>
              </a:rPr>
              <a:t>世界に足を突っ込んでみる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Jupyther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コンソールや馴染みのエディタではなく、</a:t>
            </a:r>
            <a:r>
              <a:rPr lang="ja-JP" altLang="en-US" dirty="0" smtClean="0"/>
              <a:t>ブラウザでコードいじってデータ作ってグラフ化できる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err="1" smtClean="0"/>
              <a:t>Ju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lia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pyth</a:t>
            </a:r>
            <a:r>
              <a:rPr kumimoji="1" lang="en-US" altLang="ja-JP" dirty="0" smtClean="0"/>
              <a:t>(on) + R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元は</a:t>
            </a:r>
            <a:r>
              <a:rPr kumimoji="1" lang="en-US" altLang="ja-JP" dirty="0" err="1" smtClean="0"/>
              <a:t>iPtyhon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  <a:r>
              <a:rPr kumimoji="1" lang="ja-JP" altLang="en-US" dirty="0" smtClean="0"/>
              <a:t>でした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その他を一言で紹介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行列計算ライブラリ</a:t>
            </a:r>
            <a:endParaRPr kumimoji="1" lang="en-US" altLang="ja-JP" dirty="0" smtClean="0"/>
          </a:p>
          <a:p>
            <a:r>
              <a:rPr lang="en-US" altLang="ja-JP" dirty="0" smtClean="0"/>
              <a:t>Pandas…</a:t>
            </a:r>
            <a:r>
              <a:rPr lang="ja-JP" altLang="en-US" dirty="0" smtClean="0"/>
              <a:t> データ加工するライブラリ</a:t>
            </a:r>
            <a:endParaRPr lang="en-US" altLang="ja-JP" dirty="0" smtClean="0"/>
          </a:p>
          <a:p>
            <a:r>
              <a:rPr kumimoji="1" lang="en-US" altLang="ja-JP" dirty="0" err="1" smtClean="0"/>
              <a:t>Matprotlib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グラフ化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描画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する</a:t>
            </a:r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r>
              <a:rPr lang="en-US" altLang="ja-JP" dirty="0" err="1" smtClean="0"/>
              <a:t>Scikit</a:t>
            </a:r>
            <a:r>
              <a:rPr lang="en-US" altLang="ja-JP" dirty="0" smtClean="0"/>
              <a:t>-learn…</a:t>
            </a:r>
            <a:r>
              <a:rPr lang="ja-JP" altLang="en-US" dirty="0" smtClean="0"/>
              <a:t> 機械学習ライブラリ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0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道具は揃った！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 あとはこの二つが大事</a:t>
            </a:r>
            <a:endParaRPr kumimoji="1" lang="en-US" altLang="ja-JP" sz="1800" dirty="0" smtClean="0"/>
          </a:p>
          <a:p>
            <a:r>
              <a:rPr lang="ja-JP" altLang="en-US" sz="6000" dirty="0" smtClean="0"/>
              <a:t> やりたいこと</a:t>
            </a:r>
            <a:endParaRPr lang="en-US" altLang="ja-JP" sz="6000" dirty="0" smtClean="0"/>
          </a:p>
          <a:p>
            <a:r>
              <a:rPr kumimoji="1" lang="ja-JP" altLang="en-US" sz="6000" dirty="0" smtClean="0"/>
              <a:t> データ</a:t>
            </a:r>
            <a:endParaRPr kumimoji="1" lang="en-US" altLang="ja-JP" sz="6000" dirty="0" smtClean="0"/>
          </a:p>
        </p:txBody>
      </p:sp>
    </p:spTree>
    <p:extLst>
      <p:ext uri="{BB962C8B-B14F-4D97-AF65-F5344CB8AC3E}">
        <p14:creationId xmlns:p14="http://schemas.microsoft.com/office/powerpoint/2010/main" val="230896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270384"/>
            <a:ext cx="8229600" cy="990600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/>
              <a:t>いやちょっとまて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4976" y="359130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 そもそも何ができるの？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6720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できること </a:t>
            </a:r>
            <a:r>
              <a:rPr lang="en-US" altLang="ja-JP" sz="1800" dirty="0" smtClean="0"/>
              <a:t>by Wikipedia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5152"/>
              </p:ext>
            </p:extLst>
          </p:nvPr>
        </p:nvGraphicFramePr>
        <p:xfrm>
          <a:off x="755576" y="1916832"/>
          <a:ext cx="7741778" cy="3566160"/>
        </p:xfrm>
        <a:graphic>
          <a:graphicData uri="http://schemas.openxmlformats.org/drawingml/2006/table">
            <a:tbl>
              <a:tblPr/>
              <a:tblGrid>
                <a:gridCol w="3870889"/>
                <a:gridCol w="3870889"/>
              </a:tblGrid>
              <a:tr h="0"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機械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" tooltip="機械知覚 (存在しないページ)"/>
                        </a:rPr>
                        <a:t>知覚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4" tooltip="自然言語処理"/>
                        </a:rPr>
                        <a:t>自然言語処理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統語的パターン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5" tooltip="統語的パターン認識 (存在しないページ)"/>
                        </a:rPr>
                        <a:t>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6" tooltip="検索エンジン"/>
                        </a:rPr>
                        <a:t>検索エンジン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（人工知能による）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7" tooltip="診断"/>
                        </a:rPr>
                        <a:t>診断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8" tooltip="バイオインフォマティクス"/>
                        </a:rPr>
                        <a:t>バイオインフォマティクス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9" tooltip="ブレイン・マシン・インタフェース"/>
                        </a:rPr>
                        <a:t>ブレイン・マシン・インタフェース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0" tooltip="ケモインフォマティクス"/>
                        </a:rPr>
                        <a:t>ケモインフォマティクス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クレジットカード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1" tooltip="クレジットカード詐欺"/>
                        </a:rPr>
                        <a:t>詐欺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の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検出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2" tooltip="証券市場"/>
                        </a:rPr>
                        <a:t>証券市場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分析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3" tooltip="塩基配列"/>
                        </a:rPr>
                        <a:t>塩基配列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の分類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14" tooltip="シーケンスマイニング (存在しないページ)"/>
                        </a:rPr>
                        <a:t>シーケンスマイニング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5" tooltip="音声認識"/>
                        </a:rPr>
                        <a:t>音声認識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と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6" tooltip="手書き文字認識"/>
                        </a:rPr>
                        <a:t>手書き文字認識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7" tooltip="物体認識"/>
                        </a:rPr>
                        <a:t>物体認識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 （</a:t>
                      </a: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3" tooltip="コンピュータビジョン"/>
                        </a:rPr>
                        <a:t>コンピュータビジョン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8" tooltip="ストラテジーゲーム"/>
                        </a:rPr>
                        <a:t>ゲームプレイ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19" tooltip="ソフトウェア工学"/>
                        </a:rPr>
                        <a:t>ソフトウェア工学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適応型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0" tooltip="適応型ウェブサイト (存在しないページ)"/>
                        </a:rPr>
                        <a:t>ウェブサイト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移動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1" tooltip="移動ロボット (存在しないページ)"/>
                        </a:rPr>
                        <a:t>ロボット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2" tooltip="金融工学"/>
                        </a:rPr>
                        <a:t>金融工学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構造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3" tooltip="構造ヘルスモニタリング (存在しないページ)"/>
                        </a:rPr>
                        <a:t>ヘルスモニタリング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4" tooltip="感情分析 (存在しないページ)"/>
                        </a:rPr>
                        <a:t>分析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effectLst/>
                        </a:rPr>
                        <a:t>意見マイニング）</a:t>
                      </a: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感情</a:t>
                      </a:r>
                      <a:r>
                        <a:rPr lang="ja-JP" altLang="en-US" u="none" strike="noStrike" dirty="0" smtClean="0">
                          <a:solidFill>
                            <a:schemeClr val="tx1"/>
                          </a:solidFill>
                          <a:effectLst/>
                          <a:hlinkClick r:id="rId25" tooltip="感情コンピューティング (存在しないページ)"/>
                        </a:rPr>
                        <a:t>コンピューティング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6" tooltip="情報検索"/>
                        </a:rPr>
                        <a:t>情報検索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buFont typeface="Arial"/>
                        <a:buChar char="•"/>
                      </a:pPr>
                      <a:r>
                        <a:rPr lang="ja-JP" altLang="en-US" u="none" strike="noStrike" dirty="0">
                          <a:solidFill>
                            <a:schemeClr val="tx1"/>
                          </a:solidFill>
                          <a:effectLst/>
                          <a:hlinkClick r:id="rId27" tooltip="レコメンダシステム"/>
                        </a:rPr>
                        <a:t>レコメンダシステム</a:t>
                      </a:r>
                      <a:endParaRPr lang="ja-JP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本家のチートシート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07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82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Scikit</a:t>
            </a:r>
            <a:r>
              <a:rPr kumimoji="1" lang="en-US" altLang="ja-JP" dirty="0" smtClean="0"/>
              <a:t>-learn</a:t>
            </a:r>
            <a:r>
              <a:rPr kumimoji="1" lang="ja-JP" altLang="en-US" dirty="0" smtClean="0"/>
              <a:t>日本語チートシート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アルゴリズムの使われる割合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56" y="1341368"/>
            <a:ext cx="8661224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67544" y="4798893"/>
            <a:ext cx="2850460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教師なし機械学習</a:t>
            </a:r>
            <a:endParaRPr kumimoji="1" lang="en-US" altLang="ja-JP" dirty="0" smtClean="0"/>
          </a:p>
          <a:p>
            <a:r>
              <a:rPr lang="ja-JP" altLang="en-US" dirty="0" smtClean="0"/>
              <a:t>残り少ないうちの多く</a:t>
            </a:r>
            <a:r>
              <a:rPr lang="ja-JP" altLang="en-US" dirty="0"/>
              <a:t>はこれ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9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014464"/>
            <a:ext cx="8229600" cy="990600"/>
          </a:xfrm>
        </p:spPr>
        <p:txBody>
          <a:bodyPr/>
          <a:lstStyle/>
          <a:p>
            <a:r>
              <a:rPr kumimoji="1" lang="ja-JP" altLang="en-US" dirty="0" smtClean="0"/>
              <a:t>なんかやれる気がしてきたよね！？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9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みんなもやってみよう！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入門書を</a:t>
            </a:r>
            <a:r>
              <a:rPr lang="ja-JP" altLang="en-US" dirty="0" err="1"/>
              <a:t>読む</a:t>
            </a:r>
            <a:r>
              <a:rPr lang="ja-JP" altLang="en-US" dirty="0" err="1" smtClean="0"/>
              <a:t>読まないは</a:t>
            </a:r>
            <a:r>
              <a:rPr lang="ja-JP" altLang="en-US" dirty="0" smtClean="0"/>
              <a:t>個人の自由ですが、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ここまで発表してみて、そろそろ本を読んでみようかなと思っています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何の本が良いとか、どのサイトがいいとか教えれません。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むしろ教えてください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44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坂本 将之</a:t>
            </a:r>
            <a:endParaRPr kumimoji="1" lang="en-US" altLang="ja-JP" dirty="0" smtClean="0"/>
          </a:p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sakapun</a:t>
            </a:r>
            <a:endParaRPr kumimoji="1" lang="en-US" altLang="ja-JP" dirty="0" smtClean="0"/>
          </a:p>
          <a:p>
            <a:r>
              <a:rPr kumimoji="1" lang="ja-JP" altLang="en-US" dirty="0" smtClean="0"/>
              <a:t>ウォーターセル株式会社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サーバ・フロントチーム所属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React</a:t>
            </a:r>
            <a:r>
              <a:rPr lang="en-US" altLang="ja-JP" dirty="0" smtClean="0"/>
              <a:t>/Redux</a:t>
            </a:r>
            <a:r>
              <a:rPr lang="ja-JP" altLang="en-US" dirty="0"/>
              <a:t>と</a:t>
            </a:r>
            <a:r>
              <a:rPr lang="ja-JP" altLang="en-US" dirty="0" smtClean="0"/>
              <a:t>か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とか、覚えることたくさん！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17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50368"/>
            <a:ext cx="8229600" cy="990600"/>
          </a:xfrm>
        </p:spPr>
        <p:txBody>
          <a:bodyPr>
            <a:noAutofit/>
          </a:bodyPr>
          <a:lstStyle/>
          <a:p>
            <a:r>
              <a:rPr kumimoji="1" lang="ja-JP" altLang="en-US" sz="7200" dirty="0" smtClean="0"/>
              <a:t>今日の目標</a:t>
            </a:r>
            <a:endParaRPr kumimoji="1" lang="ja-JP" altLang="en-US" sz="7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52075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データサイエンス、特に機械学習が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自分でもできそうだという気になってもらうこと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59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データサイエンスとか機械学習とか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ものすごく流行ってきていて流れに乗りたい！</a:t>
            </a:r>
            <a:endParaRPr lang="en-US" altLang="ja-JP" dirty="0" smtClean="0"/>
          </a:p>
          <a:p>
            <a:pPr lvl="1"/>
            <a:r>
              <a:rPr lang="ja-JP" altLang="en-US" dirty="0"/>
              <a:t>とはいうものの</a:t>
            </a:r>
            <a:r>
              <a:rPr lang="ja-JP" altLang="en-US" dirty="0" smtClean="0"/>
              <a:t>数学とか</a:t>
            </a:r>
            <a:r>
              <a:rPr lang="ja-JP" altLang="en-US" dirty="0"/>
              <a:t>難しそうだ</a:t>
            </a:r>
            <a:r>
              <a:rPr lang="ja-JP" altLang="en-US" dirty="0" smtClean="0"/>
              <a:t>し</a:t>
            </a:r>
            <a:r>
              <a:rPr lang="en-US" altLang="ja-JP" dirty="0" smtClean="0"/>
              <a:t>…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いう言い訳を自分にして、今回の発表まで一切開発やら入門書を開いたことすらありません。</a:t>
            </a:r>
            <a:endParaRPr kumimoji="1" lang="en-US" altLang="ja-JP" dirty="0" smtClean="0"/>
          </a:p>
          <a:p>
            <a:r>
              <a:rPr lang="ja-JP" altLang="en-US" dirty="0"/>
              <a:t>もちろん</a:t>
            </a:r>
            <a:r>
              <a:rPr lang="ja-JP" altLang="en-US" dirty="0" smtClean="0"/>
              <a:t>、仕事でも使ったことがあるはずものなく</a:t>
            </a:r>
            <a:r>
              <a:rPr lang="en-US" altLang="ja-JP" dirty="0" smtClean="0"/>
              <a:t>…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そんな素人がする発表であることをどうかご了承ください。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17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本テーマ</a:t>
            </a:r>
            <a:r>
              <a:rPr lang="ja-JP" altLang="en-US" dirty="0" smtClean="0"/>
              <a:t>を</a:t>
            </a:r>
            <a:r>
              <a:rPr lang="ja-JP" altLang="en-US" dirty="0"/>
              <a:t>選んだ</a:t>
            </a:r>
            <a:r>
              <a:rPr kumimoji="1" lang="ja-JP" altLang="en-US" dirty="0" smtClean="0"/>
              <a:t>理由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err="1" smtClean="0"/>
              <a:t>の伊</a:t>
            </a:r>
            <a:r>
              <a:rPr kumimoji="1" lang="ja-JP" altLang="en-US" dirty="0" smtClean="0"/>
              <a:t>藤直也さん回を聞いて、なんかできそうだと思わせてくれたこと</a:t>
            </a:r>
            <a:endParaRPr kumimoji="1" lang="en-US" altLang="ja-JP" dirty="0" smtClean="0"/>
          </a:p>
          <a:p>
            <a:r>
              <a:rPr lang="ja-JP" altLang="en-US" dirty="0" smtClean="0"/>
              <a:t>過去の</a:t>
            </a:r>
            <a:r>
              <a:rPr lang="en-US" altLang="ja-JP" dirty="0" smtClean="0"/>
              <a:t>NDS</a:t>
            </a:r>
            <a:r>
              <a:rPr lang="ja-JP" altLang="en-US" dirty="0" smtClean="0"/>
              <a:t>で自分が知らない内容を発表のネタとして紹介することが、非常に学びになるという過去の体験より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JAWS</a:t>
            </a:r>
            <a:r>
              <a:rPr kumimoji="1" lang="ja-JP" altLang="en-US" dirty="0" smtClean="0"/>
              <a:t>長岡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Lambda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API Gateway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7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RebuildFM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ep176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2017/02/26</a:t>
            </a:r>
            <a:r>
              <a:rPr kumimoji="1" lang="ja-JP" altLang="en-US" dirty="0" smtClean="0"/>
              <a:t>放送）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ep171</a:t>
            </a:r>
            <a:r>
              <a:rPr lang="ja-JP" altLang="en-US" dirty="0" smtClean="0"/>
              <a:t>で出たデータサイエンスについてのトピックから、さらにカジュアルな印象を受けた回。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このエピソードで紹介されてたツールを使えば自分にもデータサイエンスで何か作れそう！！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21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出てきたキーワード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Numpy</a:t>
            </a:r>
            <a:endParaRPr kumimoji="1" lang="en-US" altLang="ja-JP" dirty="0" smtClean="0"/>
          </a:p>
          <a:p>
            <a:r>
              <a:rPr kumimoji="1" lang="en-US" altLang="ja-JP" dirty="0" smtClean="0"/>
              <a:t>Pandas</a:t>
            </a:r>
          </a:p>
          <a:p>
            <a:r>
              <a:rPr kumimoji="1" lang="en-US" altLang="ja-JP" dirty="0" err="1" smtClean="0"/>
              <a:t>Scikit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learn</a:t>
            </a:r>
          </a:p>
          <a:p>
            <a:r>
              <a:rPr lang="en-US" altLang="ja-JP" dirty="0" err="1" smtClean="0"/>
              <a:t>Matprotlib</a:t>
            </a:r>
            <a:endParaRPr lang="en-US" altLang="ja-JP" dirty="0" smtClean="0"/>
          </a:p>
          <a:p>
            <a:r>
              <a:rPr kumimoji="1" lang="en-US" altLang="ja-JP" dirty="0" err="1" smtClean="0"/>
              <a:t>Jupyter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Notebook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Anaconda(from </a:t>
            </a:r>
            <a:r>
              <a:rPr lang="en-US" altLang="ja-JP" dirty="0" smtClean="0"/>
              <a:t>ep171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7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データサイエンスを扱う言語たち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6600" dirty="0" smtClean="0"/>
              <a:t>Python</a:t>
            </a:r>
          </a:p>
          <a:p>
            <a:pPr lvl="1"/>
            <a:r>
              <a:rPr lang="ja-JP" altLang="en-US" sz="1400" dirty="0" smtClean="0"/>
              <a:t>扱いやすく、学びやすい。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ライブラリが豊富である。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サーバとか既存の知識で書きやすい。</a:t>
            </a:r>
            <a:endParaRPr kumimoji="1" lang="en-US" altLang="ja-JP" sz="5600" dirty="0" smtClean="0"/>
          </a:p>
          <a:p>
            <a:r>
              <a:rPr lang="en-US" altLang="ja-JP" dirty="0" smtClean="0"/>
              <a:t>R</a:t>
            </a:r>
          </a:p>
          <a:p>
            <a:r>
              <a:rPr kumimoji="1" lang="en-US" altLang="ja-JP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6495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の前述というか機械学習に適したツールを簡単に全部まとめてインストールしてくれる凄いやつ</a:t>
            </a:r>
            <a:endParaRPr kumimoji="1" lang="en-US" altLang="ja-JP" dirty="0" smtClean="0"/>
          </a:p>
          <a:p>
            <a:r>
              <a:rPr lang="ja-JP" altLang="en-US" dirty="0"/>
              <a:t>ローカル環境</a:t>
            </a:r>
            <a:r>
              <a:rPr lang="ja-JP" altLang="en-US" dirty="0" smtClean="0"/>
              <a:t>に入れるとパフォーマンスがいいのでは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miniconda</a:t>
            </a:r>
            <a:r>
              <a:rPr lang="en-US" altLang="ja-JP" dirty="0" smtClean="0"/>
              <a:t> </a:t>
            </a:r>
            <a:r>
              <a:rPr lang="ja-JP" altLang="en-US" dirty="0" smtClean="0"/>
              <a:t>→ 最小限パッケージ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conda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python2,3</a:t>
            </a:r>
            <a:r>
              <a:rPr lang="ja-JP" altLang="en-US" dirty="0" smtClean="0"/>
              <a:t>のバージョンを切り替えてくれるやつ</a:t>
            </a:r>
            <a:endParaRPr lang="en-US" altLang="ja-JP" dirty="0" smtClean="0"/>
          </a:p>
          <a:p>
            <a:r>
              <a:rPr lang="ja-JP" altLang="en-US" dirty="0"/>
              <a:t>今回</a:t>
            </a:r>
            <a:r>
              <a:rPr lang="ja-JP" altLang="en-US" dirty="0" smtClean="0"/>
              <a:t>は</a:t>
            </a:r>
            <a:r>
              <a:rPr lang="en-US" altLang="ja-JP" dirty="0" smtClean="0"/>
              <a:t>Docker</a:t>
            </a:r>
            <a:r>
              <a:rPr lang="ja-JP" altLang="en-US" dirty="0" smtClean="0"/>
              <a:t>に</a:t>
            </a:r>
            <a:r>
              <a:rPr lang="en-US" altLang="ja-JP" dirty="0" smtClean="0"/>
              <a:t>Anaconda</a:t>
            </a:r>
            <a:r>
              <a:rPr lang="ja-JP" altLang="en-US" dirty="0" smtClean="0"/>
              <a:t>を入れて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AWS</a:t>
            </a:r>
            <a:r>
              <a:rPr lang="ja-JP" altLang="en-US" dirty="0"/>
              <a:t>で</a:t>
            </a:r>
            <a:r>
              <a:rPr lang="ja-JP" altLang="en-US" dirty="0" smtClean="0"/>
              <a:t>公開してセッション中は触れるように</a:t>
            </a:r>
            <a:endParaRPr lang="en-US" altLang="ja-JP" dirty="0" smtClean="0"/>
          </a:p>
          <a:p>
            <a:r>
              <a:rPr lang="en-US" altLang="ja-JP" dirty="0" smtClean="0"/>
              <a:t>Docker</a:t>
            </a:r>
            <a:r>
              <a:rPr lang="ja-JP" altLang="en-US" dirty="0" smtClean="0"/>
              <a:t>のイメージのサイズは</a:t>
            </a:r>
            <a:r>
              <a:rPr lang="en-US" altLang="ja-JP" dirty="0" smtClean="0"/>
              <a:t>2.3GB</a:t>
            </a:r>
            <a:r>
              <a:rPr lang="ja-JP" altLang="en-US" dirty="0"/>
              <a:t>程</a:t>
            </a:r>
            <a:r>
              <a:rPr lang="ja-JP" altLang="en-US" dirty="0" smtClean="0"/>
              <a:t>でした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3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606</TotalTime>
  <Words>490</Words>
  <Application>Microsoft Office PowerPoint</Application>
  <PresentationFormat>画面に合わせる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クラリティ</vt:lpstr>
      <vt:lpstr>入門系の本を一冊も読まずに データサイエンスの 世界に足を突っ込んでみる</vt:lpstr>
      <vt:lpstr>自己紹介</vt:lpstr>
      <vt:lpstr>今日の目標</vt:lpstr>
      <vt:lpstr>データサイエンスとか機械学習とか</vt:lpstr>
      <vt:lpstr>本テーマを選んだ理由</vt:lpstr>
      <vt:lpstr>RebuildFM ep176（2017/02/26放送）</vt:lpstr>
      <vt:lpstr>出てきたキーワード</vt:lpstr>
      <vt:lpstr>データサイエンスを扱う言語たち</vt:lpstr>
      <vt:lpstr>Anaconda</vt:lpstr>
      <vt:lpstr>Jupyther Notebook</vt:lpstr>
      <vt:lpstr>その他を一言で紹介</vt:lpstr>
      <vt:lpstr>道具は揃った！</vt:lpstr>
      <vt:lpstr>いやちょっとまて</vt:lpstr>
      <vt:lpstr>できること by Wikipedia</vt:lpstr>
      <vt:lpstr>Scikit-learn本家のチートシート</vt:lpstr>
      <vt:lpstr>Scikit-learn日本語チートシート</vt:lpstr>
      <vt:lpstr>アルゴリズムの使われる割合</vt:lpstr>
      <vt:lpstr>なんかやれる気がしてきたよね！？</vt:lpstr>
      <vt:lpstr>みんなもやってみよう！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さかもとさかぷん</dc:creator>
  <cp:lastModifiedBy>さかもとさかぷん</cp:lastModifiedBy>
  <cp:revision>27</cp:revision>
  <dcterms:created xsi:type="dcterms:W3CDTF">2017-03-21T10:16:27Z</dcterms:created>
  <dcterms:modified xsi:type="dcterms:W3CDTF">2017-03-24T10:45:23Z</dcterms:modified>
</cp:coreProperties>
</file>