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39" autoAdjust="0"/>
  </p:normalViewPr>
  <p:slideViewPr>
    <p:cSldViewPr>
      <p:cViewPr varScale="1">
        <p:scale>
          <a:sx n="77" d="100"/>
          <a:sy n="77" d="100"/>
        </p:scale>
        <p:origin x="-102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602318CA-0316-4163-821F-464F5C242CBE}" type="datetimeFigureOut">
              <a:rPr lang="ja-JP" altLang="en-US" smtClean="0"/>
              <a:pPr/>
              <a:t>2017/3/21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437206A9-8351-467A-BE8B-B4079A01A34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45720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3152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0584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188720" indent="-13716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2797919"/>
            <a:ext cx="8712968" cy="1927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ja-JP" altLang="en-US" sz="3200" dirty="0" smtClean="0">
                <a:solidFill>
                  <a:schemeClr val="tx1"/>
                </a:solidFill>
              </a:rPr>
              <a:t>入門系の本を一冊も読まずに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8000" dirty="0" smtClean="0"/>
              <a:t>データサイエンス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の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2800" dirty="0" smtClean="0">
                <a:solidFill>
                  <a:schemeClr val="tx1"/>
                </a:solidFill>
              </a:rPr>
              <a:t>世界に足を突っ込んでみる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4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Jupyther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Notebook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コンソールや馴染みのエディタではなく、</a:t>
            </a:r>
            <a:r>
              <a:rPr lang="ja-JP" altLang="en-US" dirty="0" smtClean="0"/>
              <a:t>ブラウザでコードいじってデータ作ってグラフ化できる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Ju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lia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pyth</a:t>
            </a:r>
            <a:r>
              <a:rPr kumimoji="1" lang="en-US" altLang="ja-JP" dirty="0" smtClean="0"/>
              <a:t>(on) + R</a:t>
            </a: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元は</a:t>
            </a:r>
            <a:r>
              <a:rPr kumimoji="1" lang="en-US" altLang="ja-JP" dirty="0" err="1" smtClean="0"/>
              <a:t>iPtyhon</a:t>
            </a:r>
            <a:r>
              <a:rPr kumimoji="1" lang="ja-JP" altLang="en-US" dirty="0" smtClean="0"/>
              <a:t>でした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6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その他を一言で紹介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Numpy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 行列計算ライブラリ</a:t>
            </a:r>
            <a:endParaRPr kumimoji="1" lang="en-US" altLang="ja-JP" dirty="0" smtClean="0"/>
          </a:p>
          <a:p>
            <a:r>
              <a:rPr lang="en-US" altLang="ja-JP" dirty="0" smtClean="0"/>
              <a:t>Pandas…</a:t>
            </a:r>
            <a:r>
              <a:rPr lang="ja-JP" altLang="en-US" dirty="0" smtClean="0"/>
              <a:t> データ加工するライブラリ</a:t>
            </a:r>
            <a:endParaRPr lang="en-US" altLang="ja-JP" dirty="0" smtClean="0"/>
          </a:p>
          <a:p>
            <a:r>
              <a:rPr kumimoji="1" lang="en-US" altLang="ja-JP" dirty="0" err="1" smtClean="0"/>
              <a:t>Matprotlib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 グラフ化するライブラリ</a:t>
            </a:r>
            <a:endParaRPr kumimoji="1" lang="en-US" altLang="ja-JP" dirty="0" smtClean="0"/>
          </a:p>
          <a:p>
            <a:r>
              <a:rPr lang="en-US" altLang="ja-JP" dirty="0" err="1" smtClean="0"/>
              <a:t>Scikit</a:t>
            </a:r>
            <a:r>
              <a:rPr lang="en-US" altLang="ja-JP" dirty="0" smtClean="0"/>
              <a:t>-learn…</a:t>
            </a:r>
            <a:r>
              <a:rPr lang="ja-JP" altLang="en-US" dirty="0" smtClean="0"/>
              <a:t> 機械学習ライブラリ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06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Scikit</a:t>
            </a:r>
            <a:r>
              <a:rPr kumimoji="1" lang="en-US" altLang="ja-JP" dirty="0" smtClean="0"/>
              <a:t>-learn</a:t>
            </a:r>
            <a:r>
              <a:rPr kumimoji="1" lang="ja-JP" altLang="en-US" dirty="0" smtClean="0"/>
              <a:t>日本語チートシート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3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坂本 将之</a:t>
            </a:r>
            <a:endParaRPr kumimoji="1" lang="en-US" altLang="ja-JP" dirty="0" smtClean="0"/>
          </a:p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sakapun</a:t>
            </a:r>
            <a:endParaRPr kumimoji="1" lang="en-US" altLang="ja-JP" dirty="0" smtClean="0"/>
          </a:p>
          <a:p>
            <a:r>
              <a:rPr kumimoji="1" lang="ja-JP" altLang="en-US" dirty="0" smtClean="0"/>
              <a:t>ウォーターセル株式会社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サーバ・フロントチーム所属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React</a:t>
            </a:r>
            <a:r>
              <a:rPr lang="en-US" altLang="ja-JP" dirty="0" smtClean="0"/>
              <a:t>/Redux</a:t>
            </a:r>
            <a:r>
              <a:rPr lang="ja-JP" altLang="en-US" dirty="0"/>
              <a:t>と</a:t>
            </a:r>
            <a:r>
              <a:rPr lang="ja-JP" altLang="en-US" dirty="0" smtClean="0"/>
              <a:t>か</a:t>
            </a:r>
            <a:r>
              <a:rPr lang="en-US" altLang="ja-JP" dirty="0" smtClean="0"/>
              <a:t>Rails</a:t>
            </a:r>
            <a:r>
              <a:rPr lang="ja-JP" altLang="en-US" dirty="0" smtClean="0"/>
              <a:t>とか、覚えることたくさん！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172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718320"/>
            <a:ext cx="8229600" cy="990600"/>
          </a:xfrm>
        </p:spPr>
        <p:txBody>
          <a:bodyPr/>
          <a:lstStyle/>
          <a:p>
            <a:r>
              <a:rPr kumimoji="1" lang="ja-JP" altLang="en-US" dirty="0" smtClean="0"/>
              <a:t>今日の目標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944688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/>
              <a:t>機械学習とかデータサイエンスが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自分でもできそうだという気になってもらうこと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2594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データサイエンスとか機械学習とか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ものすごく流行ってきていて流れに乗りたい！</a:t>
            </a:r>
            <a:endParaRPr lang="en-US" altLang="ja-JP" dirty="0" smtClean="0"/>
          </a:p>
          <a:p>
            <a:pPr lvl="1"/>
            <a:r>
              <a:rPr lang="ja-JP" altLang="en-US" dirty="0"/>
              <a:t>とはいうものの</a:t>
            </a:r>
            <a:r>
              <a:rPr lang="ja-JP" altLang="en-US" dirty="0" smtClean="0"/>
              <a:t>数学とか</a:t>
            </a:r>
            <a:r>
              <a:rPr lang="ja-JP" altLang="en-US" dirty="0"/>
              <a:t>難しそうだ</a:t>
            </a:r>
            <a:r>
              <a:rPr lang="ja-JP" altLang="en-US" dirty="0" smtClean="0"/>
              <a:t>し</a:t>
            </a:r>
            <a:r>
              <a:rPr lang="en-US" altLang="ja-JP" dirty="0" smtClean="0"/>
              <a:t>…</a:t>
            </a:r>
          </a:p>
          <a:p>
            <a:r>
              <a:rPr kumimoji="1" lang="ja-JP" altLang="en-US" dirty="0"/>
              <a:t>と</a:t>
            </a:r>
            <a:r>
              <a:rPr kumimoji="1" lang="ja-JP" altLang="en-US" dirty="0" smtClean="0"/>
              <a:t>いう言い訳を自分にして、今回の発表まで一切開発やら入門書を開いたことすらありません。</a:t>
            </a:r>
            <a:endParaRPr kumimoji="1" lang="en-US" altLang="ja-JP" dirty="0" smtClean="0"/>
          </a:p>
          <a:p>
            <a:r>
              <a:rPr lang="ja-JP" altLang="en-US" dirty="0"/>
              <a:t>もちろん</a:t>
            </a:r>
            <a:r>
              <a:rPr lang="ja-JP" altLang="en-US" dirty="0" smtClean="0"/>
              <a:t>、仕事でも使ったことがあるはずものなく</a:t>
            </a:r>
            <a:r>
              <a:rPr lang="en-US" altLang="ja-JP" dirty="0" smtClean="0"/>
              <a:t>…</a:t>
            </a:r>
            <a:endParaRPr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そんな素人がする発表であることをどうかご了承ください。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117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本セッションを発表しようと思った理由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RebuildFM</a:t>
            </a:r>
            <a:r>
              <a:rPr kumimoji="1" lang="ja-JP" altLang="en-US" dirty="0" err="1" smtClean="0"/>
              <a:t>の伊</a:t>
            </a:r>
            <a:r>
              <a:rPr kumimoji="1" lang="ja-JP" altLang="en-US" dirty="0" smtClean="0"/>
              <a:t>藤直也さん回を聞いて、なんかできそうだと思わせてくれたこと</a:t>
            </a:r>
            <a:endParaRPr kumimoji="1" lang="en-US" altLang="ja-JP" dirty="0" smtClean="0"/>
          </a:p>
          <a:p>
            <a:r>
              <a:rPr lang="ja-JP" altLang="en-US" dirty="0" smtClean="0"/>
              <a:t>過去の</a:t>
            </a:r>
            <a:r>
              <a:rPr lang="en-US" altLang="ja-JP" dirty="0" smtClean="0"/>
              <a:t>NDS</a:t>
            </a:r>
            <a:r>
              <a:rPr lang="ja-JP" altLang="en-US" dirty="0" smtClean="0"/>
              <a:t>で自分が知らない内容を発表のネタとして紹介することが、非常に学びになるという過去の体験より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JAWS</a:t>
            </a:r>
            <a:r>
              <a:rPr kumimoji="1" lang="ja-JP" altLang="en-US" dirty="0" smtClean="0"/>
              <a:t>長岡　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Lambda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API Gateway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47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RebuildFM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ep176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2017/02/26</a:t>
            </a:r>
            <a:r>
              <a:rPr kumimoji="1" lang="ja-JP" altLang="en-US" dirty="0" smtClean="0"/>
              <a:t>放送）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ep171</a:t>
            </a:r>
            <a:r>
              <a:rPr lang="ja-JP" altLang="en-US" dirty="0" smtClean="0"/>
              <a:t>で出たデータサイエンスについてのトピックから、さらにカジュアルな印象を受けた回。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このエピソードで紹介されてたツールを使えば自分にもデータサイエンスで何か作れそう！！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1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出てきたキーワード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Numpy</a:t>
            </a:r>
            <a:endParaRPr kumimoji="1" lang="en-US" altLang="ja-JP" dirty="0" smtClean="0"/>
          </a:p>
          <a:p>
            <a:r>
              <a:rPr kumimoji="1" lang="en-US" altLang="ja-JP" dirty="0" smtClean="0"/>
              <a:t>Pandas</a:t>
            </a:r>
          </a:p>
          <a:p>
            <a:r>
              <a:rPr kumimoji="1" lang="en-US" altLang="ja-JP" dirty="0" err="1" smtClean="0"/>
              <a:t>Scikit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learn</a:t>
            </a:r>
          </a:p>
          <a:p>
            <a:r>
              <a:rPr lang="en-US" altLang="ja-JP" dirty="0" err="1" smtClean="0"/>
              <a:t>Matprotlib</a:t>
            </a:r>
            <a:endParaRPr lang="en-US" altLang="ja-JP" dirty="0" smtClean="0"/>
          </a:p>
          <a:p>
            <a:r>
              <a:rPr kumimoji="1" lang="en-US" altLang="ja-JP" dirty="0" err="1" smtClean="0"/>
              <a:t>Jupyter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Notebook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Anaconda(from ep161)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070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データサイエンスを扱う言語たち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6600" dirty="0" smtClean="0"/>
              <a:t>Python</a:t>
            </a:r>
          </a:p>
          <a:p>
            <a:pPr lvl="1"/>
            <a:r>
              <a:rPr lang="ja-JP" altLang="en-US" sz="1400" dirty="0" smtClean="0"/>
              <a:t>扱いやすく、学びやすい。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ライブラリが豊富である。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サーバとか既存の知識で書きやすい。</a:t>
            </a:r>
            <a:endParaRPr kumimoji="1" lang="en-US" altLang="ja-JP" sz="5600" dirty="0" smtClean="0"/>
          </a:p>
          <a:p>
            <a:r>
              <a:rPr lang="en-US" altLang="ja-JP" dirty="0" smtClean="0"/>
              <a:t>R</a:t>
            </a:r>
          </a:p>
          <a:p>
            <a:r>
              <a:rPr kumimoji="1" lang="en-US" altLang="ja-JP" dirty="0" smtClean="0"/>
              <a:t>Julia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951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Anaconda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の前述というか機械学習に適したツールを簡単に全部まとめてインストールしてくれる凄いやつ</a:t>
            </a:r>
            <a:endParaRPr kumimoji="1" lang="en-US" altLang="ja-JP" dirty="0" smtClean="0"/>
          </a:p>
          <a:p>
            <a:r>
              <a:rPr lang="ja-JP" altLang="en-US" dirty="0"/>
              <a:t>ローカル環境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miniconda</a:t>
            </a:r>
            <a:r>
              <a:rPr lang="en-US" altLang="ja-JP" dirty="0" smtClean="0"/>
              <a:t> </a:t>
            </a:r>
            <a:r>
              <a:rPr lang="ja-JP" altLang="en-US" dirty="0" smtClean="0"/>
              <a:t>→ 最小限パッケージ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conda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python2,3</a:t>
            </a:r>
            <a:r>
              <a:rPr lang="ja-JP" altLang="en-US" dirty="0" smtClean="0"/>
              <a:t>のバージョンを切り替えてくれるやつ</a:t>
            </a:r>
            <a:endParaRPr lang="en-US" altLang="ja-JP" dirty="0" smtClean="0"/>
          </a:p>
          <a:p>
            <a:r>
              <a:rPr lang="ja-JP" altLang="en-US" dirty="0"/>
              <a:t>今回</a:t>
            </a:r>
            <a:r>
              <a:rPr lang="ja-JP" altLang="en-US" dirty="0" smtClean="0"/>
              <a:t>は</a:t>
            </a:r>
            <a:r>
              <a:rPr lang="en-US" altLang="ja-JP" dirty="0" smtClean="0"/>
              <a:t>Docker</a:t>
            </a:r>
            <a:r>
              <a:rPr lang="ja-JP" altLang="en-US" dirty="0" smtClean="0"/>
              <a:t>の環境に</a:t>
            </a:r>
            <a:r>
              <a:rPr lang="en-US" altLang="ja-JP" dirty="0" smtClean="0"/>
              <a:t>Anaconda</a:t>
            </a:r>
            <a:r>
              <a:rPr lang="ja-JP" altLang="en-US" dirty="0" smtClean="0"/>
              <a:t>を入れて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AWS</a:t>
            </a:r>
            <a:r>
              <a:rPr lang="ja-JP" altLang="en-US" dirty="0"/>
              <a:t>で</a:t>
            </a:r>
            <a:r>
              <a:rPr lang="ja-JP" altLang="en-US" dirty="0" smtClean="0"/>
              <a:t>公開してセッション中は触れるように</a:t>
            </a:r>
            <a:endParaRPr lang="en-US" altLang="ja-JP" dirty="0" smtClean="0"/>
          </a:p>
          <a:p>
            <a:r>
              <a:rPr lang="en-US" altLang="ja-JP" dirty="0" smtClean="0"/>
              <a:t>Docker</a:t>
            </a:r>
            <a:r>
              <a:rPr lang="ja-JP" altLang="en-US" dirty="0" smtClean="0"/>
              <a:t>のイメージのサイズは</a:t>
            </a:r>
            <a:r>
              <a:rPr lang="en-US" altLang="ja-JP" dirty="0" smtClean="0"/>
              <a:t>2.3GB</a:t>
            </a:r>
            <a:r>
              <a:rPr lang="ja-JP" altLang="en-US" dirty="0" err="1" smtClean="0"/>
              <a:t>ほどで</a:t>
            </a:r>
            <a:r>
              <a:rPr lang="ja-JP" altLang="en-US" dirty="0" smtClean="0"/>
              <a:t>した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3826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318</TotalTime>
  <Words>363</Words>
  <Application>Microsoft Office PowerPoint</Application>
  <PresentationFormat>画面に合わせる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クラリティ</vt:lpstr>
      <vt:lpstr>入門系の本を一冊も読まずに データサイエンスの 世界に足を突っ込んでみる</vt:lpstr>
      <vt:lpstr>自己紹介</vt:lpstr>
      <vt:lpstr>今日の目標</vt:lpstr>
      <vt:lpstr>データサイエンスとか機械学習とか</vt:lpstr>
      <vt:lpstr>本セッションを発表しようと思った理由</vt:lpstr>
      <vt:lpstr>RebuildFM ep176（2017/02/26放送）</vt:lpstr>
      <vt:lpstr>出てきたキーワード</vt:lpstr>
      <vt:lpstr>データサイエンスを扱う言語たち</vt:lpstr>
      <vt:lpstr>Anaconda</vt:lpstr>
      <vt:lpstr>Jupyther Notebook</vt:lpstr>
      <vt:lpstr>その他を一言で紹介</vt:lpstr>
      <vt:lpstr>Scikit-learn日本語チートシート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さかもとさかぷん</dc:creator>
  <cp:lastModifiedBy>さかもとさかぷん</cp:lastModifiedBy>
  <cp:revision>14</cp:revision>
  <dcterms:created xsi:type="dcterms:W3CDTF">2017-03-21T10:16:27Z</dcterms:created>
  <dcterms:modified xsi:type="dcterms:W3CDTF">2017-03-21T15:35:21Z</dcterms:modified>
</cp:coreProperties>
</file>