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3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4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6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7</a:t>
            </a:r>
            <a:r>
              <a:rPr b="0" lang="en-US" sz="1800" spc="-1" strike="noStrike">
                <a:latin typeface="Arial"/>
              </a:rPr>
              <a:t>レベル目のアウトライン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10240" y="432000"/>
            <a:ext cx="7493400" cy="43916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6805440" y="1992600"/>
            <a:ext cx="2194200" cy="17510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8784000" y="2808000"/>
            <a:ext cx="624240" cy="318600"/>
          </a:xfrm>
          <a:prstGeom prst="rect">
            <a:avLst/>
          </a:prstGeom>
          <a:solidFill>
            <a:srgbClr val="87c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272000" y="1728000"/>
            <a:ext cx="1223640" cy="31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上（まえ）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7272000" y="3744000"/>
            <a:ext cx="1223640" cy="359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下（うしろ）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6516000" y="2808000"/>
            <a:ext cx="624240" cy="318600"/>
          </a:xfrm>
          <a:prstGeom prst="rect">
            <a:avLst/>
          </a:prstGeom>
          <a:solidFill>
            <a:srgbClr val="7cf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3600000" y="2520000"/>
            <a:ext cx="1511640" cy="647640"/>
          </a:xfrm>
          <a:prstGeom prst="ellipse">
            <a:avLst/>
          </a:prstGeom>
          <a:noFill/>
          <a:ln cap="rnd" w="57240">
            <a:solidFill>
              <a:srgbClr val="ff45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4896000" y="2060280"/>
            <a:ext cx="1223640" cy="603360"/>
          </a:xfrm>
          <a:prstGeom prst="rect">
            <a:avLst/>
          </a:prstGeom>
          <a:solidFill>
            <a:srgbClr val="ffffff"/>
          </a:solidFill>
          <a:ln w="38160">
            <a:solidFill>
              <a:srgbClr val="ff4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/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ジョイスティックの開閉スイッチ</a:t>
            </a:r>
            <a:r>
              <a:rPr b="0" lang="en-US" sz="1200" spc="-1" strike="noStrike">
                <a:latin typeface="Arial"/>
              </a:rPr>
              <a:t>×4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288000" y="4032000"/>
            <a:ext cx="1223640" cy="451080"/>
          </a:xfrm>
          <a:prstGeom prst="rect">
            <a:avLst/>
          </a:prstGeom>
          <a:solidFill>
            <a:srgbClr val="ffffff"/>
          </a:solidFill>
          <a:ln w="38160">
            <a:solidFill>
              <a:srgbClr val="ff4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/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ESP32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開発ボード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4464000" y="88560"/>
            <a:ext cx="2231640" cy="469440"/>
          </a:xfrm>
          <a:prstGeom prst="rect">
            <a:avLst/>
          </a:prstGeom>
          <a:solidFill>
            <a:srgbClr val="ffffff"/>
          </a:solidFill>
          <a:ln w="38160">
            <a:solidFill>
              <a:srgbClr val="ff4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/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NeoPixel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マイコン内蔵 </a:t>
            </a:r>
            <a:r>
              <a:rPr b="0" lang="en-US" sz="1200" spc="-1" strike="noStrike">
                <a:latin typeface="Arial"/>
              </a:rPr>
              <a:t>LED×8</a:t>
            </a:r>
            <a:r>
              <a:rPr b="0" lang="en-US" sz="1200" spc="-1" strike="noStrike">
                <a:latin typeface="Arial"/>
              </a:rPr>
              <a:t>個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Application>LibreOffice/6.0.4.2$Windows_X86_64 LibreOffice_project/9b0d9b32d5dcda91d2f1a96dc04c645c450872bf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2018-07-28T00:36:34Z</dcterms:created>
  <dc:creator/>
  <dc:description/>
  <dc:language>ja-JP</dc:language>
  <cp:lastModifiedBy/>
  <dcterms:modified xsi:type="dcterms:W3CDTF">2018-09-23T01:08:03Z</dcterms:modified>
  <cp:revision>8</cp:revision>
  <dc:subject/>
  <dc:title/>
</cp:coreProperties>
</file>