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8" r:id="rId5"/>
    <p:sldMasterId id="2147483789" r:id="rId6"/>
    <p:sldMasterId id="214748379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Poppins SemiBol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88">
          <p15:clr>
            <a:srgbClr val="747775"/>
          </p15:clr>
        </p15:guide>
        <p15:guide id="4" orient="horz" pos="288">
          <p15:clr>
            <a:srgbClr val="747775"/>
          </p15:clr>
        </p15:guide>
        <p15:guide id="5" orient="horz" pos="504">
          <p15:clr>
            <a:srgbClr val="747775"/>
          </p15:clr>
        </p15:guide>
        <p15:guide id="6" orient="horz" pos="962">
          <p15:clr>
            <a:srgbClr val="747775"/>
          </p15:clr>
        </p15:guide>
        <p15:guide id="7" orient="horz" pos="2952">
          <p15:clr>
            <a:srgbClr val="747775"/>
          </p15:clr>
        </p15:guide>
        <p15:guide id="8" pos="5472">
          <p15:clr>
            <a:srgbClr val="747775"/>
          </p15:clr>
        </p15:guide>
        <p15:guide id="9" pos="230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6F594C-8C9B-48DE-A243-8455518D23E0}">
  <a:tblStyle styleId="{876F594C-8C9B-48DE-A243-8455518D2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51A389C-9B6A-403F-822B-DBA25637B5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  <p:guide pos="288" orient="horz"/>
        <p:guide pos="504" orient="horz"/>
        <p:guide pos="962" orient="horz"/>
        <p:guide pos="2952" orient="horz"/>
        <p:guide pos="5472"/>
        <p:guide pos="23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italic.fntdata"/><Relationship Id="rId41" Type="http://schemas.openxmlformats.org/officeDocument/2006/relationships/font" Target="fonts/Poppi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33" Type="http://schemas.openxmlformats.org/officeDocument/2006/relationships/font" Target="fonts/Lato-boldItalic.fntdata"/><Relationship Id="rId32" Type="http://schemas.openxmlformats.org/officeDocument/2006/relationships/font" Target="fonts/Lato-italic.fntdata"/><Relationship Id="rId35" Type="http://schemas.openxmlformats.org/officeDocument/2006/relationships/font" Target="fonts/LatoLight-bold.fntdata"/><Relationship Id="rId34" Type="http://schemas.openxmlformats.org/officeDocument/2006/relationships/font" Target="fonts/LatoLight-regular.fntdata"/><Relationship Id="rId37" Type="http://schemas.openxmlformats.org/officeDocument/2006/relationships/font" Target="fonts/LatoLight-boldItalic.fntdata"/><Relationship Id="rId36" Type="http://schemas.openxmlformats.org/officeDocument/2006/relationships/font" Target="fonts/LatoLight-italic.fntdata"/><Relationship Id="rId39" Type="http://schemas.openxmlformats.org/officeDocument/2006/relationships/font" Target="fonts/PoppinsSemiBold-bold.fntdata"/><Relationship Id="rId38" Type="http://schemas.openxmlformats.org/officeDocument/2006/relationships/font" Target="fonts/PoppinsSemiBold-regular.fntdata"/><Relationship Id="rId20" Type="http://schemas.openxmlformats.org/officeDocument/2006/relationships/slide" Target="slides/slide12.xml"/><Relationship Id="rId22" Type="http://schemas.openxmlformats.org/officeDocument/2006/relationships/font" Target="fonts/Roboto-regular.fntdata"/><Relationship Id="rId21" Type="http://schemas.openxmlformats.org/officeDocument/2006/relationships/slide" Target="slides/slide13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26" Type="http://schemas.openxmlformats.org/officeDocument/2006/relationships/font" Target="fonts/Poppi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29" Type="http://schemas.openxmlformats.org/officeDocument/2006/relationships/font" Target="fonts/Poppins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e44a023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e44a023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ec57f3453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4ec57f3453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Engineering Sprints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1: Research &amp; Planning (Month 1-2)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Stories: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product manager, I want to define user personas for the loyalty program.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product manager, I want to create an opportunity hypothesis statement for the new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Conduct user research to identify personas.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Analyze data to validate the opportunity hypothesis.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2: Design &amp; Prototyping (Month 3-4)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Stories: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to see wireframes of the loyalty program's key screens.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a visual representation of the user 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wireframes for key screens.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Develop a visual user flow diagram.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3: MVP Development (Month 5-8)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Stories: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to be able to register for the loyalty program.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to see my initial loyalty tier upon registration.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to view personalized offers.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to book a stay through the loyalty program.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user, I want to track my progress towards the next tier.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Develop user registration functionality.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 initial tier assignment logic.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Create the personalized offers section.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the booking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Develop the progress tracking mechanism.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4: Usability Testing &amp; Refinement (Month 9-10)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Stories: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product manager, I want to conduct usability testing.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product manager, I want to collect user feedback for improvements.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Plan and execute usability testing sessions.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 and analyze user feedback.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necessary refinements to the loyalty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Sprint 5: Launch &amp; Scale (Month 11-12)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Stories: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product manager, I want to launch the Minimum Viable Product (MVP).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As a product manager, I want to monitor program growth and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Launch the MVP to a broader audience.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Implement tracking mechanisms for user engagement and growth.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Monitor KPIs to assess the program's success.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4ec57f3453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4ec57f3453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4ec57f3453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4ec57f3453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7eb27a7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7eb27a7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4ec57f3453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4ec57f3453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4ec57f3453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4ec57f3453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7526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7a47a3672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7a47a3672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7526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ec57f3453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ec57f3453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7a47a3672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7a47a3672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4ec57f3453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4ec57f3453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7a47a3672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7a47a3672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Registration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user starts by registering for the loyalty program.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provide basic information and preferences.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 Tier Assignment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system assigns the user to an initial loyalty tier based on their past stays or preferences.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Home Screen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logging in, the user sees the loyalty program's home screen.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provides an overview of their current tier, points, and available rewards.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Exploring Tiers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explore different loyalty tiers (Silver, Gold, Platinum) to see their benefits.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Personalized Offers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system uses AI-driven recommendations to display personalized offers to the user.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Offers are tailored based on their preferences and past stays.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Booking a Stay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book a stay directly through the loyalty program, with discounts and benefits applied based on their tier.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Redeeming Rewards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redeem rewards, such as room upgrades or discounts, during the booking process.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Earning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earn points for each stay, which contribute to their tier status and unlock additional benefits.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Tracking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loyalty program provides a way for users to track their progress toward the next 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7ab6acba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7ab6acba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Registration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user starts by registering for the loyalty program.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provide basic information and preferences.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Initial Tier Assignment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system assigns the user to an initial loyalty tier based on their past stays or preferences.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Home Screen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logging in, the user sees the loyalty program's home screen.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provides an overview of their current tier, points, and available rewards.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Exploring Tiers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explore different loyalty tiers (Silver, Gold, Platinum) to see their benefits.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Personalized Offers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system uses AI-driven recommendations to display personalized offers to the user.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Offers are tailored based on their preferences and past stays.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Booking a Stay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book a stay directly through the loyalty program, with discounts and benefits applied based on their tier.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Redeeming Rewards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can redeem rewards, such as room upgrades or discounts, during the booking process.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Earning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earn points for each stay, which contribute to their tier status and unlock additional benefits.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Tracking Progress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loyalty program provides a way for users to track their progress toward the next tier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3 ">
  <p:cSld name="CUSTOM_6_1">
    <p:bg>
      <p:bgPr>
        <a:solidFill>
          <a:schemeClr val="l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3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cise">
  <p:cSld name="CUSTOM_7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4"/>
          <p:cNvSpPr txBox="1"/>
          <p:nvPr>
            <p:ph type="title"/>
          </p:nvPr>
        </p:nvSpPr>
        <p:spPr>
          <a:xfrm>
            <a:off x="607200" y="741725"/>
            <a:ext cx="3290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104"/>
          <p:cNvSpPr txBox="1"/>
          <p:nvPr>
            <p:ph idx="1" type="body"/>
          </p:nvPr>
        </p:nvSpPr>
        <p:spPr>
          <a:xfrm>
            <a:off x="607200" y="148157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0" name="Google Shape;530;p104"/>
          <p:cNvSpPr txBox="1"/>
          <p:nvPr>
            <p:ph idx="2" type="body"/>
          </p:nvPr>
        </p:nvSpPr>
        <p:spPr>
          <a:xfrm>
            <a:off x="607200" y="2340801"/>
            <a:ext cx="3290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1" name="Google Shape;531;p104"/>
          <p:cNvSpPr txBox="1"/>
          <p:nvPr>
            <p:ph idx="3" type="body"/>
          </p:nvPr>
        </p:nvSpPr>
        <p:spPr>
          <a:xfrm>
            <a:off x="4589631" y="148157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2" name="Google Shape;532;p104"/>
          <p:cNvSpPr txBox="1"/>
          <p:nvPr>
            <p:ph idx="4" type="body"/>
          </p:nvPr>
        </p:nvSpPr>
        <p:spPr>
          <a:xfrm>
            <a:off x="4589628" y="2340801"/>
            <a:ext cx="3290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3" name="Google Shape;533;p104"/>
          <p:cNvSpPr txBox="1"/>
          <p:nvPr>
            <p:ph idx="5" type="subTitle"/>
          </p:nvPr>
        </p:nvSpPr>
        <p:spPr>
          <a:xfrm>
            <a:off x="638800" y="4305050"/>
            <a:ext cx="3259200" cy="30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5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 1">
  <p:cSld name="MAIN_POINT_1">
    <p:bg>
      <p:bgPr>
        <a:solidFill>
          <a:schemeClr val="dk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06"/>
          <p:cNvSpPr txBox="1"/>
          <p:nvPr>
            <p:ph type="title"/>
          </p:nvPr>
        </p:nvSpPr>
        <p:spPr>
          <a:xfrm>
            <a:off x="905186" y="780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ig picture">
  <p:cSld name="CAPTION_ONLY"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107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">
    <p:bg>
      <p:bgPr>
        <a:solidFill>
          <a:schemeClr val="dk1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8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5" name="Google Shape;545;p108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6" name="Google Shape;546;p108"/>
          <p:cNvSpPr txBox="1"/>
          <p:nvPr>
            <p:ph idx="2" type="title"/>
          </p:nvPr>
        </p:nvSpPr>
        <p:spPr>
          <a:xfrm>
            <a:off x="917425" y="3161850"/>
            <a:ext cx="2332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7" name="Google Shape;547;p108"/>
          <p:cNvSpPr/>
          <p:nvPr/>
        </p:nvSpPr>
        <p:spPr>
          <a:xfrm flipH="1">
            <a:off x="4572000" y="155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_2">
    <p:bg>
      <p:bgPr>
        <a:solidFill>
          <a:schemeClr val="dk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9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0" name="Google Shape;550;p109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1" name="Google Shape;551;p109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2" name="Google Shape;552;p109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4">
  <p:cSld name="CUSTOM_4_2_2">
    <p:bg>
      <p:bgPr>
        <a:solidFill>
          <a:schemeClr val="dk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0"/>
          <p:cNvSpPr txBox="1"/>
          <p:nvPr>
            <p:ph type="title"/>
          </p:nvPr>
        </p:nvSpPr>
        <p:spPr>
          <a:xfrm>
            <a:off x="607200" y="734425"/>
            <a:ext cx="3936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110"/>
          <p:cNvSpPr txBox="1"/>
          <p:nvPr>
            <p:ph idx="1" type="body"/>
          </p:nvPr>
        </p:nvSpPr>
        <p:spPr>
          <a:xfrm>
            <a:off x="607200" y="1488900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110"/>
          <p:cNvSpPr txBox="1"/>
          <p:nvPr>
            <p:ph idx="2" type="body"/>
          </p:nvPr>
        </p:nvSpPr>
        <p:spPr>
          <a:xfrm>
            <a:off x="607200" y="2348125"/>
            <a:ext cx="3936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110"/>
          <p:cNvSpPr/>
          <p:nvPr/>
        </p:nvSpPr>
        <p:spPr>
          <a:xfrm>
            <a:off x="5256563" y="8000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5">
  <p:cSld name="CUSTOM_4_2_2_1">
    <p:bg>
      <p:bgPr>
        <a:solidFill>
          <a:schemeClr val="dk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1"/>
          <p:cNvSpPr txBox="1"/>
          <p:nvPr>
            <p:ph type="title"/>
          </p:nvPr>
        </p:nvSpPr>
        <p:spPr>
          <a:xfrm>
            <a:off x="607200" y="741725"/>
            <a:ext cx="3279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111"/>
          <p:cNvSpPr txBox="1"/>
          <p:nvPr>
            <p:ph idx="1" type="body"/>
          </p:nvPr>
        </p:nvSpPr>
        <p:spPr>
          <a:xfrm>
            <a:off x="607200" y="1496200"/>
            <a:ext cx="3279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111"/>
          <p:cNvSpPr txBox="1"/>
          <p:nvPr>
            <p:ph idx="2" type="body"/>
          </p:nvPr>
        </p:nvSpPr>
        <p:spPr>
          <a:xfrm>
            <a:off x="607200" y="2355425"/>
            <a:ext cx="3279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111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6">
  <p:cSld name="CUSTOM_4_2_2_1_2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12"/>
          <p:cNvSpPr txBox="1"/>
          <p:nvPr>
            <p:ph type="title"/>
          </p:nvPr>
        </p:nvSpPr>
        <p:spPr>
          <a:xfrm flipH="1">
            <a:off x="5273700" y="741725"/>
            <a:ext cx="32607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112"/>
          <p:cNvSpPr txBox="1"/>
          <p:nvPr>
            <p:ph idx="1" type="body"/>
          </p:nvPr>
        </p:nvSpPr>
        <p:spPr>
          <a:xfrm flipH="1">
            <a:off x="5273700" y="1496200"/>
            <a:ext cx="326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112"/>
          <p:cNvSpPr txBox="1"/>
          <p:nvPr>
            <p:ph idx="2" type="body"/>
          </p:nvPr>
        </p:nvSpPr>
        <p:spPr>
          <a:xfrm flipH="1">
            <a:off x="5273700" y="2355425"/>
            <a:ext cx="3260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112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7">
  <p:cSld name="CUSTOM_4_2_2_1_1">
    <p:bg>
      <p:bgPr>
        <a:solidFill>
          <a:schemeClr val="lt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3"/>
          <p:cNvSpPr txBox="1"/>
          <p:nvPr>
            <p:ph type="title"/>
          </p:nvPr>
        </p:nvSpPr>
        <p:spPr>
          <a:xfrm>
            <a:off x="607200" y="749000"/>
            <a:ext cx="32766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0" name="Google Shape;570;p113"/>
          <p:cNvSpPr txBox="1"/>
          <p:nvPr>
            <p:ph idx="1" type="body"/>
          </p:nvPr>
        </p:nvSpPr>
        <p:spPr>
          <a:xfrm>
            <a:off x="607200" y="1503475"/>
            <a:ext cx="3276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1" name="Google Shape;571;p113"/>
          <p:cNvSpPr txBox="1"/>
          <p:nvPr>
            <p:ph idx="2" type="body"/>
          </p:nvPr>
        </p:nvSpPr>
        <p:spPr>
          <a:xfrm>
            <a:off x="607200" y="2362700"/>
            <a:ext cx="3276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113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8">
  <p:cSld name="CUSTOM_4_2_2_1_1_1">
    <p:bg>
      <p:bgPr>
        <a:solidFill>
          <a:schemeClr val="lt1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4"/>
          <p:cNvSpPr txBox="1"/>
          <p:nvPr>
            <p:ph type="title"/>
          </p:nvPr>
        </p:nvSpPr>
        <p:spPr>
          <a:xfrm flipH="1">
            <a:off x="5254500" y="734425"/>
            <a:ext cx="32799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5" name="Google Shape;575;p114"/>
          <p:cNvSpPr txBox="1"/>
          <p:nvPr>
            <p:ph idx="1" type="body"/>
          </p:nvPr>
        </p:nvSpPr>
        <p:spPr>
          <a:xfrm flipH="1">
            <a:off x="5254500" y="1488900"/>
            <a:ext cx="32799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6" name="Google Shape;576;p114"/>
          <p:cNvSpPr txBox="1"/>
          <p:nvPr>
            <p:ph idx="2" type="body"/>
          </p:nvPr>
        </p:nvSpPr>
        <p:spPr>
          <a:xfrm flipH="1">
            <a:off x="5254500" y="2348125"/>
            <a:ext cx="32799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7" name="Google Shape;577;p114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4_2_1"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5"/>
          <p:cNvSpPr txBox="1"/>
          <p:nvPr>
            <p:ph type="title"/>
          </p:nvPr>
        </p:nvSpPr>
        <p:spPr>
          <a:xfrm>
            <a:off x="5273704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0" name="Google Shape;580;p115"/>
          <p:cNvSpPr txBox="1"/>
          <p:nvPr>
            <p:ph idx="1" type="subTitle"/>
          </p:nvPr>
        </p:nvSpPr>
        <p:spPr>
          <a:xfrm>
            <a:off x="5273708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1" name="Google Shape;581;p115"/>
          <p:cNvSpPr txBox="1"/>
          <p:nvPr>
            <p:ph idx="2" type="title"/>
          </p:nvPr>
        </p:nvSpPr>
        <p:spPr>
          <a:xfrm>
            <a:off x="5273704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2" name="Google Shape;582;p115"/>
          <p:cNvSpPr/>
          <p:nvPr/>
        </p:nvSpPr>
        <p:spPr>
          <a:xfrm>
            <a:off x="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4_1">
    <p:bg>
      <p:bgPr>
        <a:solidFill>
          <a:schemeClr val="dk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6"/>
          <p:cNvSpPr txBox="1"/>
          <p:nvPr>
            <p:ph type="title"/>
          </p:nvPr>
        </p:nvSpPr>
        <p:spPr>
          <a:xfrm>
            <a:off x="917436" y="3711750"/>
            <a:ext cx="36093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5" name="Google Shape;585;p116"/>
          <p:cNvSpPr txBox="1"/>
          <p:nvPr>
            <p:ph idx="1" type="subTitle"/>
          </p:nvPr>
        </p:nvSpPr>
        <p:spPr>
          <a:xfrm>
            <a:off x="917436" y="2384875"/>
            <a:ext cx="52635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">
  <p:cSld name="CUSTOM_4_3">
    <p:bg>
      <p:bgPr>
        <a:solidFill>
          <a:schemeClr val="dk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18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0" name="Google Shape;590;p118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1" name="Google Shape;591;p118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2" name="Google Shape;592;p118"/>
          <p:cNvSpPr/>
          <p:nvPr/>
        </p:nvSpPr>
        <p:spPr>
          <a:xfrm flipH="1">
            <a:off x="4572000" y="155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 ">
  <p:cSld name="CUSTOM_4_2_3">
    <p:bg>
      <p:bgPr>
        <a:solidFill>
          <a:schemeClr val="dk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19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5" name="Google Shape;595;p119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6" name="Google Shape;596;p119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7" name="Google Shape;597;p119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 ">
  <p:cSld name="CUSTOM_4_2_3_1">
    <p:bg>
      <p:bgPr>
        <a:solidFill>
          <a:schemeClr val="dk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20"/>
          <p:cNvSpPr/>
          <p:nvPr/>
        </p:nvSpPr>
        <p:spPr>
          <a:xfrm>
            <a:off x="5256563" y="8000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20"/>
          <p:cNvSpPr txBox="1"/>
          <p:nvPr>
            <p:ph type="title"/>
          </p:nvPr>
        </p:nvSpPr>
        <p:spPr>
          <a:xfrm>
            <a:off x="5664225" y="3498125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01" name="Google Shape;601;p120"/>
          <p:cNvSpPr txBox="1"/>
          <p:nvPr>
            <p:ph idx="1" type="subTitle"/>
          </p:nvPr>
        </p:nvSpPr>
        <p:spPr>
          <a:xfrm>
            <a:off x="917425" y="2297475"/>
            <a:ext cx="3582900" cy="13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2" name="Google Shape;602;p120"/>
          <p:cNvSpPr txBox="1"/>
          <p:nvPr>
            <p:ph idx="2" type="title"/>
          </p:nvPr>
        </p:nvSpPr>
        <p:spPr>
          <a:xfrm>
            <a:off x="5664225" y="330340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1">
  <p:cSld name="CUSTOM_4_2_2_2">
    <p:bg>
      <p:bgPr>
        <a:solidFill>
          <a:schemeClr val="dk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21"/>
          <p:cNvSpPr txBox="1"/>
          <p:nvPr>
            <p:ph type="title"/>
          </p:nvPr>
        </p:nvSpPr>
        <p:spPr>
          <a:xfrm>
            <a:off x="607200" y="734425"/>
            <a:ext cx="3936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5" name="Google Shape;605;p121"/>
          <p:cNvSpPr txBox="1"/>
          <p:nvPr>
            <p:ph idx="1" type="body"/>
          </p:nvPr>
        </p:nvSpPr>
        <p:spPr>
          <a:xfrm>
            <a:off x="607200" y="1488900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6" name="Google Shape;606;p121"/>
          <p:cNvSpPr txBox="1"/>
          <p:nvPr>
            <p:ph idx="2" type="body"/>
          </p:nvPr>
        </p:nvSpPr>
        <p:spPr>
          <a:xfrm>
            <a:off x="607200" y="2348125"/>
            <a:ext cx="3936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21"/>
          <p:cNvSpPr/>
          <p:nvPr/>
        </p:nvSpPr>
        <p:spPr>
          <a:xfrm>
            <a:off x="5256563" y="8000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2">
  <p:cSld name="CUSTOM_4_2_2_1_3"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2"/>
          <p:cNvSpPr txBox="1"/>
          <p:nvPr>
            <p:ph type="title"/>
          </p:nvPr>
        </p:nvSpPr>
        <p:spPr>
          <a:xfrm>
            <a:off x="607200" y="734400"/>
            <a:ext cx="32790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0" name="Google Shape;610;p122"/>
          <p:cNvSpPr txBox="1"/>
          <p:nvPr>
            <p:ph idx="1" type="body"/>
          </p:nvPr>
        </p:nvSpPr>
        <p:spPr>
          <a:xfrm>
            <a:off x="607200" y="1488875"/>
            <a:ext cx="3279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1" name="Google Shape;611;p122"/>
          <p:cNvSpPr txBox="1"/>
          <p:nvPr>
            <p:ph idx="2" type="body"/>
          </p:nvPr>
        </p:nvSpPr>
        <p:spPr>
          <a:xfrm>
            <a:off x="607200" y="2348100"/>
            <a:ext cx="3279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2" name="Google Shape;612;p122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460950" y="2254150"/>
            <a:ext cx="82221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60950" y="1737100"/>
            <a:ext cx="82221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3">
  <p:cSld name="CUSTOM_4_2_2_1_2_1">
    <p:bg>
      <p:bgPr>
        <a:solidFill>
          <a:schemeClr val="dk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3"/>
          <p:cNvSpPr txBox="1"/>
          <p:nvPr>
            <p:ph type="title"/>
          </p:nvPr>
        </p:nvSpPr>
        <p:spPr>
          <a:xfrm flipH="1">
            <a:off x="5186075" y="734400"/>
            <a:ext cx="32607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5" name="Google Shape;615;p123"/>
          <p:cNvSpPr txBox="1"/>
          <p:nvPr>
            <p:ph idx="1" type="body"/>
          </p:nvPr>
        </p:nvSpPr>
        <p:spPr>
          <a:xfrm flipH="1">
            <a:off x="5186075" y="1488875"/>
            <a:ext cx="326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6" name="Google Shape;616;p123"/>
          <p:cNvSpPr txBox="1"/>
          <p:nvPr>
            <p:ph idx="2" type="body"/>
          </p:nvPr>
        </p:nvSpPr>
        <p:spPr>
          <a:xfrm flipH="1">
            <a:off x="5186075" y="2348100"/>
            <a:ext cx="3260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7" name="Google Shape;617;p123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4">
  <p:cSld name="CUSTOM_4_2_2_1_1_2"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4"/>
          <p:cNvSpPr txBox="1"/>
          <p:nvPr>
            <p:ph type="title"/>
          </p:nvPr>
        </p:nvSpPr>
        <p:spPr>
          <a:xfrm>
            <a:off x="607200" y="741725"/>
            <a:ext cx="32766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0" name="Google Shape;620;p124"/>
          <p:cNvSpPr txBox="1"/>
          <p:nvPr>
            <p:ph idx="1" type="body"/>
          </p:nvPr>
        </p:nvSpPr>
        <p:spPr>
          <a:xfrm>
            <a:off x="607200" y="1496200"/>
            <a:ext cx="3276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1" name="Google Shape;621;p124"/>
          <p:cNvSpPr txBox="1"/>
          <p:nvPr>
            <p:ph idx="2" type="body"/>
          </p:nvPr>
        </p:nvSpPr>
        <p:spPr>
          <a:xfrm>
            <a:off x="607200" y="2355425"/>
            <a:ext cx="3276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2" name="Google Shape;622;p124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5">
  <p:cSld name="CUSTOM_4_2_2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25"/>
          <p:cNvSpPr txBox="1"/>
          <p:nvPr>
            <p:ph type="title"/>
          </p:nvPr>
        </p:nvSpPr>
        <p:spPr>
          <a:xfrm flipH="1">
            <a:off x="5144950" y="749025"/>
            <a:ext cx="32799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5" name="Google Shape;625;p125"/>
          <p:cNvSpPr txBox="1"/>
          <p:nvPr>
            <p:ph idx="1" type="body"/>
          </p:nvPr>
        </p:nvSpPr>
        <p:spPr>
          <a:xfrm flipH="1">
            <a:off x="5144950" y="1503500"/>
            <a:ext cx="32799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6" name="Google Shape;626;p125"/>
          <p:cNvSpPr txBox="1"/>
          <p:nvPr>
            <p:ph idx="2" type="body"/>
          </p:nvPr>
        </p:nvSpPr>
        <p:spPr>
          <a:xfrm flipH="1">
            <a:off x="5144950" y="2362725"/>
            <a:ext cx="32799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7" name="Google Shape;627;p125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6">
  <p:cSld name="CUSTOM_4_2_1_1"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26"/>
          <p:cNvSpPr txBox="1"/>
          <p:nvPr>
            <p:ph type="title"/>
          </p:nvPr>
        </p:nvSpPr>
        <p:spPr>
          <a:xfrm>
            <a:off x="5273704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0" name="Google Shape;630;p126"/>
          <p:cNvSpPr txBox="1"/>
          <p:nvPr>
            <p:ph idx="1" type="subTitle"/>
          </p:nvPr>
        </p:nvSpPr>
        <p:spPr>
          <a:xfrm>
            <a:off x="5273708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1" name="Google Shape;631;p126"/>
          <p:cNvSpPr txBox="1"/>
          <p:nvPr>
            <p:ph idx="2" type="title"/>
          </p:nvPr>
        </p:nvSpPr>
        <p:spPr>
          <a:xfrm>
            <a:off x="5273704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2" name="Google Shape;632;p126"/>
          <p:cNvSpPr/>
          <p:nvPr/>
        </p:nvSpPr>
        <p:spPr>
          <a:xfrm>
            <a:off x="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+ image 1">
  <p:cSld name="CUSTOM_4_2_1_1_1"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27"/>
          <p:cNvSpPr/>
          <p:nvPr/>
        </p:nvSpPr>
        <p:spPr>
          <a:xfrm>
            <a:off x="-5550" y="3237150"/>
            <a:ext cx="5035800" cy="1906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27"/>
          <p:cNvSpPr txBox="1"/>
          <p:nvPr>
            <p:ph idx="1" type="subTitle"/>
          </p:nvPr>
        </p:nvSpPr>
        <p:spPr>
          <a:xfrm>
            <a:off x="607200" y="3891285"/>
            <a:ext cx="39891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6" name="Google Shape;636;p127"/>
          <p:cNvSpPr txBox="1"/>
          <p:nvPr>
            <p:ph type="title"/>
          </p:nvPr>
        </p:nvSpPr>
        <p:spPr>
          <a:xfrm>
            <a:off x="607200" y="730504"/>
            <a:ext cx="39360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7" name="Google Shape;637;p127"/>
          <p:cNvSpPr txBox="1"/>
          <p:nvPr>
            <p:ph idx="2" type="body"/>
          </p:nvPr>
        </p:nvSpPr>
        <p:spPr>
          <a:xfrm>
            <a:off x="607200" y="1356563"/>
            <a:ext cx="39360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+ image 2">
  <p:cSld name="CUSTOM_4_2_1_1_1_1">
    <p:bg>
      <p:bgPr>
        <a:solidFill>
          <a:schemeClr val="lt1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28"/>
          <p:cNvSpPr/>
          <p:nvPr/>
        </p:nvSpPr>
        <p:spPr>
          <a:xfrm>
            <a:off x="0" y="3237150"/>
            <a:ext cx="9144000" cy="1906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28"/>
          <p:cNvSpPr txBox="1"/>
          <p:nvPr>
            <p:ph idx="1" type="subTitle"/>
          </p:nvPr>
        </p:nvSpPr>
        <p:spPr>
          <a:xfrm>
            <a:off x="607200" y="3891285"/>
            <a:ext cx="39891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1" name="Google Shape;641;p128"/>
          <p:cNvSpPr txBox="1"/>
          <p:nvPr>
            <p:ph type="title"/>
          </p:nvPr>
        </p:nvSpPr>
        <p:spPr>
          <a:xfrm>
            <a:off x="607200" y="737804"/>
            <a:ext cx="39360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2" name="Google Shape;642;p128"/>
          <p:cNvSpPr txBox="1"/>
          <p:nvPr>
            <p:ph idx="2" type="body"/>
          </p:nvPr>
        </p:nvSpPr>
        <p:spPr>
          <a:xfrm>
            <a:off x="607200" y="1363863"/>
            <a:ext cx="39360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 1">
  <p:cSld name="CUSTOM_4_1_1">
    <p:bg>
      <p:bgPr>
        <a:solidFill>
          <a:schemeClr val="dk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29"/>
          <p:cNvSpPr txBox="1"/>
          <p:nvPr>
            <p:ph type="title"/>
          </p:nvPr>
        </p:nvSpPr>
        <p:spPr>
          <a:xfrm>
            <a:off x="917436" y="3711750"/>
            <a:ext cx="36093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5" name="Google Shape;645;p129"/>
          <p:cNvSpPr txBox="1"/>
          <p:nvPr>
            <p:ph idx="1" type="subTitle"/>
          </p:nvPr>
        </p:nvSpPr>
        <p:spPr>
          <a:xfrm>
            <a:off x="917436" y="2384875"/>
            <a:ext cx="52635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"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30"/>
          <p:cNvSpPr txBox="1"/>
          <p:nvPr>
            <p:ph type="ctrTitle"/>
          </p:nvPr>
        </p:nvSpPr>
        <p:spPr>
          <a:xfrm>
            <a:off x="1702050" y="1965626"/>
            <a:ext cx="57399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8" name="Google Shape;648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130"/>
          <p:cNvSpPr txBox="1"/>
          <p:nvPr>
            <p:ph hasCustomPrompt="1" idx="2" type="title"/>
          </p:nvPr>
        </p:nvSpPr>
        <p:spPr>
          <a:xfrm>
            <a:off x="3819900" y="1231501"/>
            <a:ext cx="150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1_1"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31"/>
          <p:cNvSpPr txBox="1"/>
          <p:nvPr>
            <p:ph type="ctrTitle"/>
          </p:nvPr>
        </p:nvSpPr>
        <p:spPr>
          <a:xfrm>
            <a:off x="1702050" y="1977268"/>
            <a:ext cx="57399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2" name="Google Shape;652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131"/>
          <p:cNvSpPr txBox="1"/>
          <p:nvPr>
            <p:ph hasCustomPrompt="1" idx="2" type="title"/>
          </p:nvPr>
        </p:nvSpPr>
        <p:spPr>
          <a:xfrm>
            <a:off x="3819900" y="1231501"/>
            <a:ext cx="150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32"/>
          <p:cNvSpPr txBox="1"/>
          <p:nvPr>
            <p:ph type="title"/>
          </p:nvPr>
        </p:nvSpPr>
        <p:spPr>
          <a:xfrm>
            <a:off x="311700" y="14789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656" name="Google Shape;656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2">
  <p:cSld name="TITLE_2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1721411" y="1305136"/>
            <a:ext cx="5739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2970300" y="3173408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">
    <p:bg>
      <p:bgPr>
        <a:solidFill>
          <a:schemeClr val="dk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33"/>
          <p:cNvSpPr txBox="1"/>
          <p:nvPr>
            <p:ph type="title"/>
          </p:nvPr>
        </p:nvSpPr>
        <p:spPr>
          <a:xfrm>
            <a:off x="311700" y="1603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9" name="Google Shape;659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cise 1">
  <p:cSld name="CUSTOM_7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34"/>
          <p:cNvSpPr txBox="1"/>
          <p:nvPr>
            <p:ph type="title"/>
          </p:nvPr>
        </p:nvSpPr>
        <p:spPr>
          <a:xfrm>
            <a:off x="607200" y="741725"/>
            <a:ext cx="3290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2" name="Google Shape;662;p134"/>
          <p:cNvSpPr txBox="1"/>
          <p:nvPr>
            <p:ph idx="1" type="body"/>
          </p:nvPr>
        </p:nvSpPr>
        <p:spPr>
          <a:xfrm>
            <a:off x="607200" y="1496200"/>
            <a:ext cx="59439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cise 2">
  <p:cSld name="CUSTOM_7_1_1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35"/>
          <p:cNvSpPr txBox="1"/>
          <p:nvPr>
            <p:ph type="title"/>
          </p:nvPr>
        </p:nvSpPr>
        <p:spPr>
          <a:xfrm>
            <a:off x="607200" y="734425"/>
            <a:ext cx="3290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135"/>
          <p:cNvSpPr txBox="1"/>
          <p:nvPr>
            <p:ph idx="1" type="body"/>
          </p:nvPr>
        </p:nvSpPr>
        <p:spPr>
          <a:xfrm>
            <a:off x="607200" y="1488900"/>
            <a:ext cx="5943900" cy="25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6" name="Google Shape;666;p135"/>
          <p:cNvSpPr txBox="1"/>
          <p:nvPr>
            <p:ph idx="2" type="subTitle"/>
          </p:nvPr>
        </p:nvSpPr>
        <p:spPr>
          <a:xfrm>
            <a:off x="638800" y="4305050"/>
            <a:ext cx="3259200" cy="30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cise 3">
  <p:cSld name="CUSTOM_7_1_1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6"/>
          <p:cNvSpPr txBox="1"/>
          <p:nvPr>
            <p:ph type="title"/>
          </p:nvPr>
        </p:nvSpPr>
        <p:spPr>
          <a:xfrm>
            <a:off x="607200" y="741700"/>
            <a:ext cx="48228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rgbClr val="121E4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136"/>
          <p:cNvSpPr txBox="1"/>
          <p:nvPr>
            <p:ph idx="1" type="subTitle"/>
          </p:nvPr>
        </p:nvSpPr>
        <p:spPr>
          <a:xfrm>
            <a:off x="638800" y="4305050"/>
            <a:ext cx="3259200" cy="30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 Long text">
  <p:cSld name="CUSTOM_4_2_3_1_1">
    <p:bg>
      <p:bgPr>
        <a:solidFill>
          <a:schemeClr val="dk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37"/>
          <p:cNvSpPr txBox="1"/>
          <p:nvPr>
            <p:ph type="title"/>
          </p:nvPr>
        </p:nvSpPr>
        <p:spPr>
          <a:xfrm>
            <a:off x="5664225" y="3498125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2" name="Google Shape;672;p137"/>
          <p:cNvSpPr txBox="1"/>
          <p:nvPr>
            <p:ph idx="2" type="title"/>
          </p:nvPr>
        </p:nvSpPr>
        <p:spPr>
          <a:xfrm>
            <a:off x="5664225" y="330340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3" name="Google Shape;673;p137"/>
          <p:cNvSpPr/>
          <p:nvPr/>
        </p:nvSpPr>
        <p:spPr>
          <a:xfrm>
            <a:off x="5256563" y="9524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37"/>
          <p:cNvSpPr txBox="1"/>
          <p:nvPr>
            <p:ph idx="1" type="subTitle"/>
          </p:nvPr>
        </p:nvSpPr>
        <p:spPr>
          <a:xfrm>
            <a:off x="917425" y="1820825"/>
            <a:ext cx="3582900" cy="23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 2">
  <p:cSld name="TITLE_AND_BODY_1_1_2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38"/>
          <p:cNvSpPr txBox="1"/>
          <p:nvPr>
            <p:ph type="title"/>
          </p:nvPr>
        </p:nvSpPr>
        <p:spPr>
          <a:xfrm>
            <a:off x="607200" y="734400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7" name="Google Shape;677;p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138"/>
          <p:cNvSpPr txBox="1"/>
          <p:nvPr>
            <p:ph idx="1" type="body"/>
          </p:nvPr>
        </p:nvSpPr>
        <p:spPr>
          <a:xfrm>
            <a:off x="607200" y="1931673"/>
            <a:ext cx="39360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9" name="Google Shape;679;p138"/>
          <p:cNvSpPr txBox="1"/>
          <p:nvPr>
            <p:ph idx="2" type="subTitle"/>
          </p:nvPr>
        </p:nvSpPr>
        <p:spPr>
          <a:xfrm>
            <a:off x="607200" y="149342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 3">
  <p:cSld name="TITLE_AND_BODY_1_1_3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39"/>
          <p:cNvSpPr/>
          <p:nvPr/>
        </p:nvSpPr>
        <p:spPr>
          <a:xfrm>
            <a:off x="607200" y="1381950"/>
            <a:ext cx="3191700" cy="2046300"/>
          </a:xfrm>
          <a:prstGeom prst="roundRect">
            <a:avLst>
              <a:gd fmla="val 1336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9"/>
          <p:cNvSpPr txBox="1"/>
          <p:nvPr>
            <p:ph type="title"/>
          </p:nvPr>
        </p:nvSpPr>
        <p:spPr>
          <a:xfrm>
            <a:off x="607200" y="7344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3" name="Google Shape;683;p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139"/>
          <p:cNvSpPr txBox="1"/>
          <p:nvPr>
            <p:ph idx="1" type="body"/>
          </p:nvPr>
        </p:nvSpPr>
        <p:spPr>
          <a:xfrm>
            <a:off x="781200" y="1820200"/>
            <a:ext cx="2947200" cy="1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5" name="Google Shape;685;p139"/>
          <p:cNvSpPr txBox="1"/>
          <p:nvPr>
            <p:ph idx="2" type="subTitle"/>
          </p:nvPr>
        </p:nvSpPr>
        <p:spPr>
          <a:xfrm>
            <a:off x="781200" y="1381950"/>
            <a:ext cx="2947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6">
  <p:cSld name="MAIN_POINT_2"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40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88" name="Google Shape;688;p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ivider 4">
  <p:cSld name="CAPTION_ONLY_5">
    <p:bg>
      <p:bgPr>
        <a:solidFill>
          <a:srgbClr val="221F1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ivider 5">
  <p:cSld name="CAPTION_ONLY_6">
    <p:bg>
      <p:bgPr>
        <a:solidFill>
          <a:srgbClr val="221F1F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ctrTitle"/>
          </p:nvPr>
        </p:nvSpPr>
        <p:spPr>
          <a:xfrm>
            <a:off x="1702050" y="1965626"/>
            <a:ext cx="5739900" cy="12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2946150" y="3173408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hasCustomPrompt="1" idx="2" type="title"/>
          </p:nvPr>
        </p:nvSpPr>
        <p:spPr>
          <a:xfrm>
            <a:off x="3819900" y="1231501"/>
            <a:ext cx="150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table 3">
  <p:cSld name="CUSTOM_5_1_1_1_1">
    <p:bg>
      <p:bgPr>
        <a:noFill/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43"/>
          <p:cNvSpPr txBox="1"/>
          <p:nvPr>
            <p:ph type="title"/>
          </p:nvPr>
        </p:nvSpPr>
        <p:spPr>
          <a:xfrm>
            <a:off x="606900" y="538425"/>
            <a:ext cx="792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3" name="Google Shape;693;p143"/>
          <p:cNvSpPr txBox="1"/>
          <p:nvPr>
            <p:ph idx="1" type="body"/>
          </p:nvPr>
        </p:nvSpPr>
        <p:spPr>
          <a:xfrm>
            <a:off x="4595925" y="2001050"/>
            <a:ext cx="3057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1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ctrTitle"/>
          </p:nvPr>
        </p:nvSpPr>
        <p:spPr>
          <a:xfrm>
            <a:off x="1702050" y="1977268"/>
            <a:ext cx="57399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2946150" y="3173408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 txBox="1"/>
          <p:nvPr>
            <p:ph hasCustomPrompt="1" idx="2" type="title"/>
          </p:nvPr>
        </p:nvSpPr>
        <p:spPr>
          <a:xfrm>
            <a:off x="3819900" y="1231501"/>
            <a:ext cx="15042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607200" y="1765607"/>
            <a:ext cx="39360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 2">
  <p:cSld name="CUSTOM_8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3266600" y="2197604"/>
            <a:ext cx="39360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 + picture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07200" y="1765607"/>
            <a:ext cx="39360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one column">
  <p:cSld name="CUSTOM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607200" y="1764944"/>
            <a:ext cx="39360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607200" y="2646644"/>
            <a:ext cx="39360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, text and list">
  <p:cSld name="CUSTOM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607200" y="1789698"/>
            <a:ext cx="3936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607200" y="2983598"/>
            <a:ext cx="3936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, text and bullet point">
  <p:cSld name="CUSTOM_1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607200" y="1788194"/>
            <a:ext cx="3936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607200" y="2982094"/>
            <a:ext cx="3936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list">
  <p:cSld name="CUSTOM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607200" y="1765610"/>
            <a:ext cx="39360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bullet point 1">
  <p:cSld name="CUSTOM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607200" y="1765607"/>
            <a:ext cx="39360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bullet point 2">
  <p:cSld name="CUSTOM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07200" y="1565350"/>
            <a:ext cx="46074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one column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607200" y="1026550"/>
            <a:ext cx="32907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07200" y="1765237"/>
            <a:ext cx="32907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one column + picture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607200" y="1026550"/>
            <a:ext cx="39360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607200" y="1765200"/>
            <a:ext cx="3936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 2">
  <p:cSld name="TITLE_AND_BODY_1_1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607200" y="2223823"/>
            <a:ext cx="39360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2" type="subTitle"/>
          </p:nvPr>
        </p:nvSpPr>
        <p:spPr>
          <a:xfrm>
            <a:off x="607200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">
  <p:cSld name="TITLE_AND_BODY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607200" y="1781026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07200" y="2640259"/>
            <a:ext cx="39360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">
  <p:cSld name="TITLE_AND_BODY_1_1_1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32"/>
          <p:cNvSpPr txBox="1"/>
          <p:nvPr>
            <p:ph idx="1" type="body"/>
          </p:nvPr>
        </p:nvSpPr>
        <p:spPr>
          <a:xfrm>
            <a:off x="607200" y="1781025"/>
            <a:ext cx="3290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2" type="body"/>
          </p:nvPr>
        </p:nvSpPr>
        <p:spPr>
          <a:xfrm>
            <a:off x="4589628" y="1781025"/>
            <a:ext cx="32907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wo columns">
  <p:cSld name="CUSTOM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607200" y="1781200"/>
            <a:ext cx="3290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607200" y="2646647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3" type="body"/>
          </p:nvPr>
        </p:nvSpPr>
        <p:spPr>
          <a:xfrm>
            <a:off x="4585130" y="1781200"/>
            <a:ext cx="3290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4" type="body"/>
          </p:nvPr>
        </p:nvSpPr>
        <p:spPr>
          <a:xfrm>
            <a:off x="4585128" y="2646647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wo columns 2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607200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607200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4600925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4" type="body"/>
          </p:nvPr>
        </p:nvSpPr>
        <p:spPr>
          <a:xfrm>
            <a:off x="4600925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5" type="subTitle"/>
          </p:nvPr>
        </p:nvSpPr>
        <p:spPr>
          <a:xfrm>
            <a:off x="607200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6" type="subTitle"/>
          </p:nvPr>
        </p:nvSpPr>
        <p:spPr>
          <a:xfrm>
            <a:off x="4600925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and list">
  <p:cSld name="TITLE_AND_BODY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607200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2" type="body"/>
          </p:nvPr>
        </p:nvSpPr>
        <p:spPr>
          <a:xfrm>
            <a:off x="607200" y="2640256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3" type="body"/>
          </p:nvPr>
        </p:nvSpPr>
        <p:spPr>
          <a:xfrm>
            <a:off x="4589631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4" type="body"/>
          </p:nvPr>
        </p:nvSpPr>
        <p:spPr>
          <a:xfrm>
            <a:off x="4589631" y="2640256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and list 2">
  <p:cSld name="TITLE_AND_BODY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6"/>
          <p:cNvSpPr txBox="1"/>
          <p:nvPr>
            <p:ph idx="1" type="body"/>
          </p:nvPr>
        </p:nvSpPr>
        <p:spPr>
          <a:xfrm>
            <a:off x="607200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2" type="body"/>
          </p:nvPr>
        </p:nvSpPr>
        <p:spPr>
          <a:xfrm>
            <a:off x="607200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3" type="body"/>
          </p:nvPr>
        </p:nvSpPr>
        <p:spPr>
          <a:xfrm>
            <a:off x="4600925" y="21813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4" type="body"/>
          </p:nvPr>
        </p:nvSpPr>
        <p:spPr>
          <a:xfrm>
            <a:off x="4600925" y="30406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5" type="subTitle"/>
          </p:nvPr>
        </p:nvSpPr>
        <p:spPr>
          <a:xfrm>
            <a:off x="607200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6" type="subTitle"/>
          </p:nvPr>
        </p:nvSpPr>
        <p:spPr>
          <a:xfrm>
            <a:off x="4600925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and list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7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607200" y="1781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2" type="body"/>
          </p:nvPr>
        </p:nvSpPr>
        <p:spPr>
          <a:xfrm>
            <a:off x="607200" y="2640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3" type="body"/>
          </p:nvPr>
        </p:nvSpPr>
        <p:spPr>
          <a:xfrm>
            <a:off x="3596250" y="1781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4" type="body"/>
          </p:nvPr>
        </p:nvSpPr>
        <p:spPr>
          <a:xfrm>
            <a:off x="3596250" y="2640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5" type="body"/>
          </p:nvPr>
        </p:nvSpPr>
        <p:spPr>
          <a:xfrm>
            <a:off x="6588450" y="1781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6" type="body"/>
          </p:nvPr>
        </p:nvSpPr>
        <p:spPr>
          <a:xfrm>
            <a:off x="6588450" y="2640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">
  <p:cSld name="TITLE_AND_TWO_COLUMNS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8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" type="body"/>
          </p:nvPr>
        </p:nvSpPr>
        <p:spPr>
          <a:xfrm>
            <a:off x="60720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2" type="body"/>
          </p:nvPr>
        </p:nvSpPr>
        <p:spPr>
          <a:xfrm>
            <a:off x="35962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3" type="body"/>
          </p:nvPr>
        </p:nvSpPr>
        <p:spPr>
          <a:xfrm>
            <a:off x="65884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4" type="subTitle"/>
          </p:nvPr>
        </p:nvSpPr>
        <p:spPr>
          <a:xfrm>
            <a:off x="60720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5" type="subTitle"/>
          </p:nvPr>
        </p:nvSpPr>
        <p:spPr>
          <a:xfrm>
            <a:off x="658845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6" type="subTitle"/>
          </p:nvPr>
        </p:nvSpPr>
        <p:spPr>
          <a:xfrm>
            <a:off x="3597825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 2">
  <p:cSld name="TITLE_AND_TWO_COLUMNS_1_3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/>
          <p:nvPr/>
        </p:nvSpPr>
        <p:spPr>
          <a:xfrm>
            <a:off x="4912500" y="2090375"/>
            <a:ext cx="1951500" cy="2046300"/>
          </a:xfrm>
          <a:prstGeom prst="roundRect">
            <a:avLst>
              <a:gd fmla="val 1336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9"/>
          <p:cNvSpPr/>
          <p:nvPr/>
        </p:nvSpPr>
        <p:spPr>
          <a:xfrm>
            <a:off x="607200" y="2090375"/>
            <a:ext cx="1951500" cy="2046300"/>
          </a:xfrm>
          <a:prstGeom prst="roundRect">
            <a:avLst>
              <a:gd fmla="val 1336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9"/>
          <p:cNvSpPr/>
          <p:nvPr/>
        </p:nvSpPr>
        <p:spPr>
          <a:xfrm>
            <a:off x="2759850" y="2090375"/>
            <a:ext cx="1951500" cy="2046300"/>
          </a:xfrm>
          <a:prstGeom prst="roundRect">
            <a:avLst>
              <a:gd fmla="val 1336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9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" type="body"/>
          </p:nvPr>
        </p:nvSpPr>
        <p:spPr>
          <a:xfrm>
            <a:off x="607200" y="2482925"/>
            <a:ext cx="19515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2" type="body"/>
          </p:nvPr>
        </p:nvSpPr>
        <p:spPr>
          <a:xfrm>
            <a:off x="2759850" y="2482925"/>
            <a:ext cx="19515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4" name="Google Shape;184;p39"/>
          <p:cNvSpPr txBox="1"/>
          <p:nvPr>
            <p:ph idx="3" type="body"/>
          </p:nvPr>
        </p:nvSpPr>
        <p:spPr>
          <a:xfrm>
            <a:off x="4912500" y="2482925"/>
            <a:ext cx="19515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4" type="subTitle"/>
          </p:nvPr>
        </p:nvSpPr>
        <p:spPr>
          <a:xfrm>
            <a:off x="607200" y="20903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5" type="subTitle"/>
          </p:nvPr>
        </p:nvSpPr>
        <p:spPr>
          <a:xfrm>
            <a:off x="4912500" y="20903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6" type="subTitle"/>
          </p:nvPr>
        </p:nvSpPr>
        <p:spPr>
          <a:xfrm>
            <a:off x="2759850" y="20903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 3">
  <p:cSld name="TITLE_AND_TWO_COLUMNS_1_3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40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1" type="body"/>
          </p:nvPr>
        </p:nvSpPr>
        <p:spPr>
          <a:xfrm>
            <a:off x="607200" y="3168725"/>
            <a:ext cx="19515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2" type="body"/>
          </p:nvPr>
        </p:nvSpPr>
        <p:spPr>
          <a:xfrm>
            <a:off x="2759850" y="3168725"/>
            <a:ext cx="19515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3" type="body"/>
          </p:nvPr>
        </p:nvSpPr>
        <p:spPr>
          <a:xfrm>
            <a:off x="4912500" y="3168725"/>
            <a:ext cx="19515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4" type="subTitle"/>
          </p:nvPr>
        </p:nvSpPr>
        <p:spPr>
          <a:xfrm>
            <a:off x="607200" y="27761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5" type="subTitle"/>
          </p:nvPr>
        </p:nvSpPr>
        <p:spPr>
          <a:xfrm>
            <a:off x="4912500" y="27761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40"/>
          <p:cNvSpPr txBox="1"/>
          <p:nvPr>
            <p:ph idx="6" type="subTitle"/>
          </p:nvPr>
        </p:nvSpPr>
        <p:spPr>
          <a:xfrm>
            <a:off x="2759850" y="27761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 4">
  <p:cSld name="TITLE_AND_TWO_COLUMNS_1_3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1"/>
          <p:cNvSpPr txBox="1"/>
          <p:nvPr>
            <p:ph type="title"/>
          </p:nvPr>
        </p:nvSpPr>
        <p:spPr>
          <a:xfrm>
            <a:off x="607200" y="1026550"/>
            <a:ext cx="79761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41"/>
          <p:cNvSpPr txBox="1"/>
          <p:nvPr>
            <p:ph idx="1" type="body"/>
          </p:nvPr>
        </p:nvSpPr>
        <p:spPr>
          <a:xfrm>
            <a:off x="607200" y="3168725"/>
            <a:ext cx="19515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" name="Google Shape;201;p41"/>
          <p:cNvSpPr txBox="1"/>
          <p:nvPr>
            <p:ph idx="2" type="body"/>
          </p:nvPr>
        </p:nvSpPr>
        <p:spPr>
          <a:xfrm>
            <a:off x="2759850" y="3168725"/>
            <a:ext cx="19515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" name="Google Shape;202;p41"/>
          <p:cNvSpPr txBox="1"/>
          <p:nvPr>
            <p:ph idx="3" type="body"/>
          </p:nvPr>
        </p:nvSpPr>
        <p:spPr>
          <a:xfrm>
            <a:off x="4912500" y="3168725"/>
            <a:ext cx="19515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3" name="Google Shape;203;p41"/>
          <p:cNvSpPr txBox="1"/>
          <p:nvPr>
            <p:ph idx="4" type="subTitle"/>
          </p:nvPr>
        </p:nvSpPr>
        <p:spPr>
          <a:xfrm>
            <a:off x="607200" y="27761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41"/>
          <p:cNvSpPr txBox="1"/>
          <p:nvPr>
            <p:ph idx="5" type="subTitle"/>
          </p:nvPr>
        </p:nvSpPr>
        <p:spPr>
          <a:xfrm>
            <a:off x="4912500" y="27761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6" type="subTitle"/>
          </p:nvPr>
        </p:nvSpPr>
        <p:spPr>
          <a:xfrm>
            <a:off x="2759850" y="27761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 1">
  <p:cSld name="TITLE_AND_TWO_COLUMNS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42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60720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0" name="Google Shape;210;p42"/>
          <p:cNvSpPr txBox="1"/>
          <p:nvPr>
            <p:ph idx="2" type="body"/>
          </p:nvPr>
        </p:nvSpPr>
        <p:spPr>
          <a:xfrm>
            <a:off x="262975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1" name="Google Shape;211;p42"/>
          <p:cNvSpPr txBox="1"/>
          <p:nvPr>
            <p:ph idx="3" type="subTitle"/>
          </p:nvPr>
        </p:nvSpPr>
        <p:spPr>
          <a:xfrm>
            <a:off x="607200" y="36743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42"/>
          <p:cNvSpPr txBox="1"/>
          <p:nvPr>
            <p:ph idx="4" type="subTitle"/>
          </p:nvPr>
        </p:nvSpPr>
        <p:spPr>
          <a:xfrm>
            <a:off x="2629750" y="36743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42"/>
          <p:cNvSpPr txBox="1"/>
          <p:nvPr>
            <p:ph idx="5" type="body"/>
          </p:nvPr>
        </p:nvSpPr>
        <p:spPr>
          <a:xfrm>
            <a:off x="465230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42"/>
          <p:cNvSpPr txBox="1"/>
          <p:nvPr>
            <p:ph idx="6" type="subTitle"/>
          </p:nvPr>
        </p:nvSpPr>
        <p:spPr>
          <a:xfrm>
            <a:off x="4652300" y="3674325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3">
  <p:cSld name="TITLE_AND_TWO_COLUMNS_1_2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60720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43"/>
          <p:cNvSpPr txBox="1"/>
          <p:nvPr>
            <p:ph idx="2" type="body"/>
          </p:nvPr>
        </p:nvSpPr>
        <p:spPr>
          <a:xfrm>
            <a:off x="262975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3" type="body"/>
          </p:nvPr>
        </p:nvSpPr>
        <p:spPr>
          <a:xfrm>
            <a:off x="667485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4" type="subTitle"/>
          </p:nvPr>
        </p:nvSpPr>
        <p:spPr>
          <a:xfrm>
            <a:off x="607200" y="1916160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43"/>
          <p:cNvSpPr txBox="1"/>
          <p:nvPr>
            <p:ph idx="5" type="subTitle"/>
          </p:nvPr>
        </p:nvSpPr>
        <p:spPr>
          <a:xfrm>
            <a:off x="6674850" y="1916160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6" type="subTitle"/>
          </p:nvPr>
        </p:nvSpPr>
        <p:spPr>
          <a:xfrm>
            <a:off x="2629750" y="1916160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7" type="body"/>
          </p:nvPr>
        </p:nvSpPr>
        <p:spPr>
          <a:xfrm>
            <a:off x="4652300" y="1795400"/>
            <a:ext cx="1865100" cy="25548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8" type="subTitle"/>
          </p:nvPr>
        </p:nvSpPr>
        <p:spPr>
          <a:xfrm>
            <a:off x="4652300" y="1916160"/>
            <a:ext cx="1402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3C48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1">
  <p:cSld name="TITLE_AND_TWO_COLUMNS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60720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26009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3" type="body"/>
          </p:nvPr>
        </p:nvSpPr>
        <p:spPr>
          <a:xfrm>
            <a:off x="658845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4" type="subTitle"/>
          </p:nvPr>
        </p:nvSpPr>
        <p:spPr>
          <a:xfrm>
            <a:off x="60720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44"/>
          <p:cNvSpPr txBox="1"/>
          <p:nvPr>
            <p:ph idx="5" type="subTitle"/>
          </p:nvPr>
        </p:nvSpPr>
        <p:spPr>
          <a:xfrm>
            <a:off x="658845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44"/>
          <p:cNvSpPr txBox="1"/>
          <p:nvPr>
            <p:ph idx="6" type="subTitle"/>
          </p:nvPr>
        </p:nvSpPr>
        <p:spPr>
          <a:xfrm>
            <a:off x="260095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7" type="body"/>
          </p:nvPr>
        </p:nvSpPr>
        <p:spPr>
          <a:xfrm>
            <a:off x="4594700" y="217812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6" name="Google Shape;236;p44"/>
          <p:cNvSpPr txBox="1"/>
          <p:nvPr>
            <p:ph idx="8" type="subTitle"/>
          </p:nvPr>
        </p:nvSpPr>
        <p:spPr>
          <a:xfrm>
            <a:off x="4594700" y="178557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2">
  <p:cSld name="TITLE_AND_TWO_COLUMNS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45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314406" y="1785575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3314406" y="3305922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2" name="Google Shape;242;p45"/>
          <p:cNvSpPr txBox="1"/>
          <p:nvPr>
            <p:ph idx="3" type="body"/>
          </p:nvPr>
        </p:nvSpPr>
        <p:spPr>
          <a:xfrm>
            <a:off x="3314406" y="4066095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4" type="subTitle"/>
          </p:nvPr>
        </p:nvSpPr>
        <p:spPr>
          <a:xfrm>
            <a:off x="1301106" y="1785575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5" type="subTitle"/>
          </p:nvPr>
        </p:nvSpPr>
        <p:spPr>
          <a:xfrm>
            <a:off x="1301106" y="4066095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45"/>
          <p:cNvSpPr txBox="1"/>
          <p:nvPr>
            <p:ph idx="6" type="subTitle"/>
          </p:nvPr>
        </p:nvSpPr>
        <p:spPr>
          <a:xfrm>
            <a:off x="1301106" y="2545748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7" type="body"/>
          </p:nvPr>
        </p:nvSpPr>
        <p:spPr>
          <a:xfrm>
            <a:off x="3314406" y="2545748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8" type="subTitle"/>
          </p:nvPr>
        </p:nvSpPr>
        <p:spPr>
          <a:xfrm>
            <a:off x="1301106" y="3305922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3">
  <p:cSld name="CUSTOM_9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661300" y="3168725"/>
            <a:ext cx="15780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2539106" y="3168725"/>
            <a:ext cx="15780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46"/>
          <p:cNvSpPr txBox="1"/>
          <p:nvPr>
            <p:ph idx="3" type="body"/>
          </p:nvPr>
        </p:nvSpPr>
        <p:spPr>
          <a:xfrm>
            <a:off x="6294717" y="3168725"/>
            <a:ext cx="15780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46"/>
          <p:cNvSpPr txBox="1"/>
          <p:nvPr>
            <p:ph idx="4" type="subTitle"/>
          </p:nvPr>
        </p:nvSpPr>
        <p:spPr>
          <a:xfrm>
            <a:off x="661291" y="2776175"/>
            <a:ext cx="15780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46"/>
          <p:cNvSpPr txBox="1"/>
          <p:nvPr>
            <p:ph idx="5" type="subTitle"/>
          </p:nvPr>
        </p:nvSpPr>
        <p:spPr>
          <a:xfrm>
            <a:off x="6294720" y="2776175"/>
            <a:ext cx="15780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46"/>
          <p:cNvSpPr txBox="1"/>
          <p:nvPr>
            <p:ph idx="6" type="subTitle"/>
          </p:nvPr>
        </p:nvSpPr>
        <p:spPr>
          <a:xfrm>
            <a:off x="2539101" y="2776175"/>
            <a:ext cx="15780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5" name="Google Shape;255;p46"/>
          <p:cNvSpPr txBox="1"/>
          <p:nvPr>
            <p:ph idx="7" type="body"/>
          </p:nvPr>
        </p:nvSpPr>
        <p:spPr>
          <a:xfrm>
            <a:off x="4416912" y="3168725"/>
            <a:ext cx="15780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6" name="Google Shape;256;p46"/>
          <p:cNvSpPr txBox="1"/>
          <p:nvPr>
            <p:ph idx="8" type="subTitle"/>
          </p:nvPr>
        </p:nvSpPr>
        <p:spPr>
          <a:xfrm>
            <a:off x="4416911" y="2776175"/>
            <a:ext cx="15780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9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46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ive columns ">
  <p:cSld name="CUSTOM_1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6968050" y="1561100"/>
            <a:ext cx="1524300" cy="32004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0" name="Google Shape;260;p47"/>
          <p:cNvSpPr txBox="1"/>
          <p:nvPr>
            <p:ph idx="2" type="body"/>
          </p:nvPr>
        </p:nvSpPr>
        <p:spPr>
          <a:xfrm>
            <a:off x="5367850" y="1561100"/>
            <a:ext cx="1524300" cy="32004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47"/>
          <p:cNvSpPr txBox="1"/>
          <p:nvPr>
            <p:ph idx="3" type="body"/>
          </p:nvPr>
        </p:nvSpPr>
        <p:spPr>
          <a:xfrm>
            <a:off x="3767650" y="1561100"/>
            <a:ext cx="1524300" cy="32004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2" name="Google Shape;262;p47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47"/>
          <p:cNvSpPr txBox="1"/>
          <p:nvPr>
            <p:ph idx="4" type="body"/>
          </p:nvPr>
        </p:nvSpPr>
        <p:spPr>
          <a:xfrm>
            <a:off x="607200" y="1561100"/>
            <a:ext cx="1479000" cy="32004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>
                <a:solidFill>
                  <a:srgbClr val="3C4856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47"/>
          <p:cNvSpPr txBox="1"/>
          <p:nvPr>
            <p:ph idx="5" type="body"/>
          </p:nvPr>
        </p:nvSpPr>
        <p:spPr>
          <a:xfrm>
            <a:off x="2167450" y="1561100"/>
            <a:ext cx="1524300" cy="3200400"/>
          </a:xfrm>
          <a:prstGeom prst="rect">
            <a:avLst/>
          </a:prstGeom>
          <a:solidFill>
            <a:srgbClr val="F5F5F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5" name="Google Shape;265;p47"/>
          <p:cNvSpPr txBox="1"/>
          <p:nvPr>
            <p:ph idx="6" type="subTitle"/>
          </p:nvPr>
        </p:nvSpPr>
        <p:spPr>
          <a:xfrm>
            <a:off x="607200" y="1554603"/>
            <a:ext cx="14028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7" type="subTitle"/>
          </p:nvPr>
        </p:nvSpPr>
        <p:spPr>
          <a:xfrm>
            <a:off x="5367850" y="1554603"/>
            <a:ext cx="14028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47"/>
          <p:cNvSpPr txBox="1"/>
          <p:nvPr>
            <p:ph idx="8" type="subTitle"/>
          </p:nvPr>
        </p:nvSpPr>
        <p:spPr>
          <a:xfrm>
            <a:off x="2167450" y="1554603"/>
            <a:ext cx="14028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47"/>
          <p:cNvSpPr txBox="1"/>
          <p:nvPr>
            <p:ph idx="9" type="subTitle"/>
          </p:nvPr>
        </p:nvSpPr>
        <p:spPr>
          <a:xfrm>
            <a:off x="3767650" y="1554603"/>
            <a:ext cx="14028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3" type="subTitle"/>
          </p:nvPr>
        </p:nvSpPr>
        <p:spPr>
          <a:xfrm>
            <a:off x="6968050" y="1554603"/>
            <a:ext cx="14028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9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661300" y="3168725"/>
            <a:ext cx="1045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48"/>
          <p:cNvSpPr txBox="1"/>
          <p:nvPr>
            <p:ph idx="2" type="body"/>
          </p:nvPr>
        </p:nvSpPr>
        <p:spPr>
          <a:xfrm>
            <a:off x="2023989" y="3168725"/>
            <a:ext cx="1045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48"/>
          <p:cNvSpPr txBox="1"/>
          <p:nvPr>
            <p:ph idx="3" type="body"/>
          </p:nvPr>
        </p:nvSpPr>
        <p:spPr>
          <a:xfrm>
            <a:off x="4733934" y="3168725"/>
            <a:ext cx="1045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4" name="Google Shape;274;p48"/>
          <p:cNvSpPr txBox="1"/>
          <p:nvPr>
            <p:ph idx="4" type="subTitle"/>
          </p:nvPr>
        </p:nvSpPr>
        <p:spPr>
          <a:xfrm>
            <a:off x="661311" y="2776175"/>
            <a:ext cx="1045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5" type="subTitle"/>
          </p:nvPr>
        </p:nvSpPr>
        <p:spPr>
          <a:xfrm>
            <a:off x="4733937" y="2776175"/>
            <a:ext cx="1045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6" type="subTitle"/>
          </p:nvPr>
        </p:nvSpPr>
        <p:spPr>
          <a:xfrm>
            <a:off x="2023997" y="2776175"/>
            <a:ext cx="1045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7" type="body"/>
          </p:nvPr>
        </p:nvSpPr>
        <p:spPr>
          <a:xfrm>
            <a:off x="3376456" y="3168725"/>
            <a:ext cx="1045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8" type="subTitle"/>
          </p:nvPr>
        </p:nvSpPr>
        <p:spPr>
          <a:xfrm>
            <a:off x="3376462" y="2776175"/>
            <a:ext cx="1045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" name="Google Shape;279;p48"/>
          <p:cNvSpPr txBox="1"/>
          <p:nvPr>
            <p:ph idx="9" type="body"/>
          </p:nvPr>
        </p:nvSpPr>
        <p:spPr>
          <a:xfrm>
            <a:off x="7447848" y="3168725"/>
            <a:ext cx="1045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48"/>
          <p:cNvSpPr txBox="1"/>
          <p:nvPr>
            <p:ph idx="13" type="subTitle"/>
          </p:nvPr>
        </p:nvSpPr>
        <p:spPr>
          <a:xfrm>
            <a:off x="7447845" y="2776175"/>
            <a:ext cx="1045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" name="Google Shape;281;p48"/>
          <p:cNvSpPr txBox="1"/>
          <p:nvPr>
            <p:ph idx="14" type="body"/>
          </p:nvPr>
        </p:nvSpPr>
        <p:spPr>
          <a:xfrm>
            <a:off x="6103327" y="3168725"/>
            <a:ext cx="10455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9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2" name="Google Shape;282;p48"/>
          <p:cNvSpPr txBox="1"/>
          <p:nvPr>
            <p:ph idx="15" type="subTitle"/>
          </p:nvPr>
        </p:nvSpPr>
        <p:spPr>
          <a:xfrm>
            <a:off x="6103327" y="2776175"/>
            <a:ext cx="1045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48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9"/>
          <p:cNvSpPr txBox="1"/>
          <p:nvPr>
            <p:ph type="title"/>
          </p:nvPr>
        </p:nvSpPr>
        <p:spPr>
          <a:xfrm>
            <a:off x="607200" y="1026543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nd timeline">
  <p:cSld name="TITLE_ONLY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0"/>
          <p:cNvSpPr txBox="1"/>
          <p:nvPr>
            <p:ph type="title"/>
          </p:nvPr>
        </p:nvSpPr>
        <p:spPr>
          <a:xfrm>
            <a:off x="607200" y="1026543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nd graph">
  <p:cSld name="TITLE_ONLY_1_3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607200" y="1026543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nd table 1">
  <p:cSld name="TITLE_ONLY_1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2"/>
          <p:cNvSpPr txBox="1"/>
          <p:nvPr>
            <p:ph type="title"/>
          </p:nvPr>
        </p:nvSpPr>
        <p:spPr>
          <a:xfrm>
            <a:off x="607200" y="1026550"/>
            <a:ext cx="16533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nd table 2">
  <p:cSld name="TITLE_ONLY_1_2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53"/>
          <p:cNvSpPr txBox="1"/>
          <p:nvPr>
            <p:ph type="title"/>
          </p:nvPr>
        </p:nvSpPr>
        <p:spPr>
          <a:xfrm>
            <a:off x="607200" y="1026550"/>
            <a:ext cx="1710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nel">
  <p:cSld name="TITLE_ONLY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CUSTOM_5"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606900" y="538425"/>
            <a:ext cx="76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>
  <p:cSld name="CUSTOM_6"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3 ">
  <p:cSld name="CUSTOM_6_1">
    <p:bg>
      <p:bgPr>
        <a:solidFill>
          <a:schemeClr val="l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rcise">
  <p:cSld name="CUSTOM_7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8"/>
          <p:cNvSpPr txBox="1"/>
          <p:nvPr>
            <p:ph type="title"/>
          </p:nvPr>
        </p:nvSpPr>
        <p:spPr>
          <a:xfrm>
            <a:off x="607200" y="1026550"/>
            <a:ext cx="32907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607200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58"/>
          <p:cNvSpPr txBox="1"/>
          <p:nvPr>
            <p:ph idx="2" type="body"/>
          </p:nvPr>
        </p:nvSpPr>
        <p:spPr>
          <a:xfrm>
            <a:off x="607200" y="2640251"/>
            <a:ext cx="3290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58"/>
          <p:cNvSpPr txBox="1"/>
          <p:nvPr>
            <p:ph idx="3" type="body"/>
          </p:nvPr>
        </p:nvSpPr>
        <p:spPr>
          <a:xfrm>
            <a:off x="4589631" y="1781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2" name="Google Shape;312;p58"/>
          <p:cNvSpPr txBox="1"/>
          <p:nvPr>
            <p:ph idx="4" type="body"/>
          </p:nvPr>
        </p:nvSpPr>
        <p:spPr>
          <a:xfrm>
            <a:off x="4589628" y="2640251"/>
            <a:ext cx="3290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58"/>
          <p:cNvSpPr txBox="1"/>
          <p:nvPr>
            <p:ph idx="5" type="subTitle"/>
          </p:nvPr>
        </p:nvSpPr>
        <p:spPr>
          <a:xfrm>
            <a:off x="638800" y="4305050"/>
            <a:ext cx="3259200" cy="309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 1">
  <p:cSld name="MAIN_POINT_1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>
            <p:ph type="title"/>
          </p:nvPr>
        </p:nvSpPr>
        <p:spPr>
          <a:xfrm>
            <a:off x="905186" y="780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 2">
  <p:cSld name="MAIN_POINT_1_1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1"/>
          <p:cNvSpPr txBox="1"/>
          <p:nvPr>
            <p:ph type="title"/>
          </p:nvPr>
        </p:nvSpPr>
        <p:spPr>
          <a:xfrm>
            <a:off x="1368000" y="1903775"/>
            <a:ext cx="45744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1"/>
          <p:cNvSpPr txBox="1"/>
          <p:nvPr>
            <p:ph idx="2" type="title"/>
          </p:nvPr>
        </p:nvSpPr>
        <p:spPr>
          <a:xfrm>
            <a:off x="1368000" y="1402075"/>
            <a:ext cx="45744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 3">
  <p:cSld name="MAIN_POINT_1_1_1">
    <p:bg>
      <p:bgPr>
        <a:solidFill>
          <a:srgbClr val="C1C0CE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/>
          <p:nvPr>
            <p:ph type="title"/>
          </p:nvPr>
        </p:nvSpPr>
        <p:spPr>
          <a:xfrm>
            <a:off x="1368000" y="1903775"/>
            <a:ext cx="4574400" cy="9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9pPr>
          </a:lstStyle>
          <a:p/>
        </p:txBody>
      </p:sp>
      <p:sp>
        <p:nvSpPr>
          <p:cNvPr id="326" name="Google Shape;32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2"/>
          <p:cNvSpPr txBox="1"/>
          <p:nvPr>
            <p:ph idx="2" type="title"/>
          </p:nvPr>
        </p:nvSpPr>
        <p:spPr>
          <a:xfrm>
            <a:off x="1368000" y="1402075"/>
            <a:ext cx="45744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CFCFC"/>
              </a:buClr>
              <a:buSzPts val="4800"/>
              <a:buNone/>
              <a:defRPr sz="4800">
                <a:solidFill>
                  <a:srgbClr val="FCFCF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ig picture">
  <p:cSld name="CAPTION_ONLY"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63"/>
          <p:cNvSpPr txBox="1"/>
          <p:nvPr>
            <p:ph type="title"/>
          </p:nvPr>
        </p:nvSpPr>
        <p:spPr>
          <a:xfrm>
            <a:off x="905186" y="2685371"/>
            <a:ext cx="6251100" cy="19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4">
    <p:bg>
      <p:bgPr>
        <a:solidFill>
          <a:schemeClr val="dk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64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64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5" name="Google Shape;335;p64"/>
          <p:cNvSpPr/>
          <p:nvPr/>
        </p:nvSpPr>
        <p:spPr>
          <a:xfrm flipH="1">
            <a:off x="4572000" y="155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_2"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5"/>
          <p:cNvSpPr txBox="1"/>
          <p:nvPr>
            <p:ph type="title"/>
          </p:nvPr>
        </p:nvSpPr>
        <p:spPr>
          <a:xfrm>
            <a:off x="917425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8" name="Google Shape;338;p65"/>
          <p:cNvSpPr txBox="1"/>
          <p:nvPr>
            <p:ph idx="1" type="subTitle"/>
          </p:nvPr>
        </p:nvSpPr>
        <p:spPr>
          <a:xfrm>
            <a:off x="917429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2" type="title"/>
          </p:nvPr>
        </p:nvSpPr>
        <p:spPr>
          <a:xfrm>
            <a:off x="917425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0" name="Google Shape;340;p65"/>
          <p:cNvSpPr/>
          <p:nvPr/>
        </p:nvSpPr>
        <p:spPr>
          <a:xfrm rot="10800000">
            <a:off x="457200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4_2_3"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6"/>
          <p:cNvSpPr txBox="1"/>
          <p:nvPr>
            <p:ph type="title"/>
          </p:nvPr>
        </p:nvSpPr>
        <p:spPr>
          <a:xfrm>
            <a:off x="5664225" y="3498125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3" name="Google Shape;343;p66"/>
          <p:cNvSpPr txBox="1"/>
          <p:nvPr>
            <p:ph idx="1" type="subTitle"/>
          </p:nvPr>
        </p:nvSpPr>
        <p:spPr>
          <a:xfrm>
            <a:off x="917425" y="2297475"/>
            <a:ext cx="3582900" cy="13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4" name="Google Shape;344;p66"/>
          <p:cNvSpPr txBox="1"/>
          <p:nvPr>
            <p:ph idx="2" type="title"/>
          </p:nvPr>
        </p:nvSpPr>
        <p:spPr>
          <a:xfrm>
            <a:off x="5664225" y="330340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5" name="Google Shape;345;p66"/>
          <p:cNvSpPr/>
          <p:nvPr/>
        </p:nvSpPr>
        <p:spPr>
          <a:xfrm>
            <a:off x="5256563" y="8000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1">
  <p:cSld name="CUSTOM_4_2_2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>
            <p:ph type="title"/>
          </p:nvPr>
        </p:nvSpPr>
        <p:spPr>
          <a:xfrm>
            <a:off x="607200" y="1026550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607200" y="1781025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2" type="body"/>
          </p:nvPr>
        </p:nvSpPr>
        <p:spPr>
          <a:xfrm>
            <a:off x="607200" y="2640250"/>
            <a:ext cx="3936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67"/>
          <p:cNvSpPr/>
          <p:nvPr/>
        </p:nvSpPr>
        <p:spPr>
          <a:xfrm>
            <a:off x="5256563" y="800096"/>
            <a:ext cx="2623812" cy="3280819"/>
          </a:xfrm>
          <a:custGeom>
            <a:rect b="b" l="l" r="r" t="t"/>
            <a:pathLst>
              <a:path extrusionOk="0" h="86434" w="69125">
                <a:moveTo>
                  <a:pt x="1" y="0"/>
                </a:moveTo>
                <a:lnTo>
                  <a:pt x="1" y="51863"/>
                </a:lnTo>
                <a:cubicBezTo>
                  <a:pt x="1" y="70945"/>
                  <a:pt x="15473" y="86433"/>
                  <a:pt x="34571" y="86433"/>
                </a:cubicBezTo>
                <a:cubicBezTo>
                  <a:pt x="53652" y="86433"/>
                  <a:pt x="69124" y="70945"/>
                  <a:pt x="69124" y="51863"/>
                </a:cubicBezTo>
                <a:lnTo>
                  <a:pt x="691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2">
  <p:cSld name="CUSTOM_4_2_2_1"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8"/>
          <p:cNvSpPr txBox="1"/>
          <p:nvPr>
            <p:ph type="title"/>
          </p:nvPr>
        </p:nvSpPr>
        <p:spPr>
          <a:xfrm>
            <a:off x="607200" y="1026550"/>
            <a:ext cx="3279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68"/>
          <p:cNvSpPr txBox="1"/>
          <p:nvPr>
            <p:ph idx="1" type="body"/>
          </p:nvPr>
        </p:nvSpPr>
        <p:spPr>
          <a:xfrm>
            <a:off x="607200" y="1781025"/>
            <a:ext cx="3279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68"/>
          <p:cNvSpPr txBox="1"/>
          <p:nvPr>
            <p:ph idx="2" type="body"/>
          </p:nvPr>
        </p:nvSpPr>
        <p:spPr>
          <a:xfrm>
            <a:off x="607200" y="2640250"/>
            <a:ext cx="32790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68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3">
  <p:cSld name="CUSTOM_4_2_2_1_2"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9"/>
          <p:cNvSpPr txBox="1"/>
          <p:nvPr>
            <p:ph type="title"/>
          </p:nvPr>
        </p:nvSpPr>
        <p:spPr>
          <a:xfrm flipH="1">
            <a:off x="5273700" y="1026550"/>
            <a:ext cx="326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69"/>
          <p:cNvSpPr txBox="1"/>
          <p:nvPr>
            <p:ph idx="1" type="body"/>
          </p:nvPr>
        </p:nvSpPr>
        <p:spPr>
          <a:xfrm flipH="1">
            <a:off x="5273700" y="1781025"/>
            <a:ext cx="326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69"/>
          <p:cNvSpPr txBox="1"/>
          <p:nvPr>
            <p:ph idx="2" type="body"/>
          </p:nvPr>
        </p:nvSpPr>
        <p:spPr>
          <a:xfrm flipH="1">
            <a:off x="5273700" y="2640250"/>
            <a:ext cx="32607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69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4">
  <p:cSld name="CUSTOM_4_2_2_1_1"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0"/>
          <p:cNvSpPr txBox="1"/>
          <p:nvPr>
            <p:ph type="title"/>
          </p:nvPr>
        </p:nvSpPr>
        <p:spPr>
          <a:xfrm>
            <a:off x="607200" y="1026550"/>
            <a:ext cx="3276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3" name="Google Shape;363;p70"/>
          <p:cNvSpPr txBox="1"/>
          <p:nvPr>
            <p:ph idx="1" type="body"/>
          </p:nvPr>
        </p:nvSpPr>
        <p:spPr>
          <a:xfrm>
            <a:off x="607200" y="1781025"/>
            <a:ext cx="3276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4" name="Google Shape;364;p70"/>
          <p:cNvSpPr txBox="1"/>
          <p:nvPr>
            <p:ph idx="2" type="body"/>
          </p:nvPr>
        </p:nvSpPr>
        <p:spPr>
          <a:xfrm>
            <a:off x="607200" y="2640250"/>
            <a:ext cx="32766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5" name="Google Shape;365;p70"/>
          <p:cNvSpPr/>
          <p:nvPr/>
        </p:nvSpPr>
        <p:spPr>
          <a:xfrm>
            <a:off x="45720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5">
  <p:cSld name="CUSTOM_4_2_2_1_1_1"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1"/>
          <p:cNvSpPr txBox="1"/>
          <p:nvPr>
            <p:ph type="title"/>
          </p:nvPr>
        </p:nvSpPr>
        <p:spPr>
          <a:xfrm flipH="1">
            <a:off x="5254500" y="1026550"/>
            <a:ext cx="32799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 flipH="1">
            <a:off x="5254500" y="1781025"/>
            <a:ext cx="32799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 flipH="1">
            <a:off x="5254500" y="2640250"/>
            <a:ext cx="32799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0" name="Google Shape;370;p71"/>
          <p:cNvSpPr/>
          <p:nvPr/>
        </p:nvSpPr>
        <p:spPr>
          <a:xfrm flipH="1">
            <a:off x="-2400" y="-3300"/>
            <a:ext cx="4572000" cy="51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6">
  <p:cSld name="CUSTOM_4_2_1"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/>
          <p:nvPr>
            <p:ph type="title"/>
          </p:nvPr>
        </p:nvSpPr>
        <p:spPr>
          <a:xfrm>
            <a:off x="5273704" y="3356575"/>
            <a:ext cx="23868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3" name="Google Shape;373;p72"/>
          <p:cNvSpPr txBox="1"/>
          <p:nvPr>
            <p:ph idx="1" type="subTitle"/>
          </p:nvPr>
        </p:nvSpPr>
        <p:spPr>
          <a:xfrm>
            <a:off x="5273708" y="1699075"/>
            <a:ext cx="32580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72"/>
          <p:cNvSpPr txBox="1"/>
          <p:nvPr>
            <p:ph idx="2" type="title"/>
          </p:nvPr>
        </p:nvSpPr>
        <p:spPr>
          <a:xfrm>
            <a:off x="5273704" y="3161850"/>
            <a:ext cx="18060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72"/>
          <p:cNvSpPr/>
          <p:nvPr/>
        </p:nvSpPr>
        <p:spPr>
          <a:xfrm>
            <a:off x="0" y="0"/>
            <a:ext cx="4572000" cy="51435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+ image 1">
  <p:cSld name="CUSTOM_4_2_1_1"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/>
          <p:nvPr/>
        </p:nvSpPr>
        <p:spPr>
          <a:xfrm>
            <a:off x="-5550" y="3237150"/>
            <a:ext cx="5035800" cy="1906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3"/>
          <p:cNvSpPr txBox="1"/>
          <p:nvPr>
            <p:ph idx="1" type="subTitle"/>
          </p:nvPr>
        </p:nvSpPr>
        <p:spPr>
          <a:xfrm>
            <a:off x="607200" y="3891285"/>
            <a:ext cx="39891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73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73"/>
          <p:cNvSpPr txBox="1"/>
          <p:nvPr>
            <p:ph idx="2" type="body"/>
          </p:nvPr>
        </p:nvSpPr>
        <p:spPr>
          <a:xfrm>
            <a:off x="607200" y="1626788"/>
            <a:ext cx="39360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text + image 2">
  <p:cSld name="CUSTOM_4_2_1_1_1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/>
          <p:nvPr/>
        </p:nvSpPr>
        <p:spPr>
          <a:xfrm>
            <a:off x="0" y="3237150"/>
            <a:ext cx="9144000" cy="1906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4"/>
          <p:cNvSpPr txBox="1"/>
          <p:nvPr>
            <p:ph idx="1" type="subTitle"/>
          </p:nvPr>
        </p:nvSpPr>
        <p:spPr>
          <a:xfrm>
            <a:off x="607200" y="3891285"/>
            <a:ext cx="39891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74"/>
          <p:cNvSpPr txBox="1"/>
          <p:nvPr>
            <p:ph type="title"/>
          </p:nvPr>
        </p:nvSpPr>
        <p:spPr>
          <a:xfrm>
            <a:off x="607200" y="1000729"/>
            <a:ext cx="3936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" name="Google Shape;385;p74"/>
          <p:cNvSpPr txBox="1"/>
          <p:nvPr>
            <p:ph idx="2" type="body"/>
          </p:nvPr>
        </p:nvSpPr>
        <p:spPr>
          <a:xfrm>
            <a:off x="607200" y="1626788"/>
            <a:ext cx="39360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4_1"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5"/>
          <p:cNvSpPr txBox="1"/>
          <p:nvPr>
            <p:ph type="title"/>
          </p:nvPr>
        </p:nvSpPr>
        <p:spPr>
          <a:xfrm>
            <a:off x="917436" y="3711750"/>
            <a:ext cx="36093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8" name="Google Shape;388;p75"/>
          <p:cNvSpPr txBox="1"/>
          <p:nvPr>
            <p:ph idx="1" type="subTitle"/>
          </p:nvPr>
        </p:nvSpPr>
        <p:spPr>
          <a:xfrm>
            <a:off x="917436" y="2384875"/>
            <a:ext cx="5263500" cy="12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 3">
  <p:cSld name="TITLE_AND_BODY_1_1_4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7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77"/>
          <p:cNvSpPr txBox="1"/>
          <p:nvPr>
            <p:ph idx="1" type="body"/>
          </p:nvPr>
        </p:nvSpPr>
        <p:spPr>
          <a:xfrm>
            <a:off x="607200" y="2223824"/>
            <a:ext cx="39360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5" name="Google Shape;395;p77"/>
          <p:cNvSpPr txBox="1"/>
          <p:nvPr>
            <p:ph idx="2" type="subTitle"/>
          </p:nvPr>
        </p:nvSpPr>
        <p:spPr>
          <a:xfrm>
            <a:off x="607200" y="17855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77"/>
          <p:cNvSpPr txBox="1"/>
          <p:nvPr>
            <p:ph idx="3" type="body"/>
          </p:nvPr>
        </p:nvSpPr>
        <p:spPr>
          <a:xfrm>
            <a:off x="607200" y="2854524"/>
            <a:ext cx="39360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79"/>
          <p:cNvSpPr txBox="1"/>
          <p:nvPr>
            <p:ph type="ctrTitle"/>
          </p:nvPr>
        </p:nvSpPr>
        <p:spPr>
          <a:xfrm>
            <a:off x="1721411" y="1129861"/>
            <a:ext cx="57399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5200"/>
              <a:buNone/>
              <a:defRPr b="1"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4" name="Google Shape;404;p79"/>
          <p:cNvSpPr txBox="1"/>
          <p:nvPr>
            <p:ph idx="1" type="subTitle"/>
          </p:nvPr>
        </p:nvSpPr>
        <p:spPr>
          <a:xfrm>
            <a:off x="2970300" y="2998133"/>
            <a:ext cx="3251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title"/>
          </p:nvPr>
        </p:nvSpPr>
        <p:spPr>
          <a:xfrm>
            <a:off x="457200" y="1599475"/>
            <a:ext cx="8229600" cy="17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7" name="Google Shape;40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">
  <p:cSld name="CUSTOM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1"/>
          <p:cNvSpPr txBox="1"/>
          <p:nvPr>
            <p:ph type="title"/>
          </p:nvPr>
        </p:nvSpPr>
        <p:spPr>
          <a:xfrm>
            <a:off x="457200" y="737125"/>
            <a:ext cx="54879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p81"/>
          <p:cNvSpPr txBox="1"/>
          <p:nvPr>
            <p:ph idx="1" type="body"/>
          </p:nvPr>
        </p:nvSpPr>
        <p:spPr>
          <a:xfrm>
            <a:off x="607200" y="1514407"/>
            <a:ext cx="39360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ext + picture">
  <p:cSld name="CUSTOM_2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2"/>
          <p:cNvSpPr txBox="1"/>
          <p:nvPr>
            <p:ph idx="1" type="body"/>
          </p:nvPr>
        </p:nvSpPr>
        <p:spPr>
          <a:xfrm>
            <a:off x="607200" y="1514407"/>
            <a:ext cx="3936000" cy="26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3" name="Google Shape;413;p82"/>
          <p:cNvSpPr txBox="1"/>
          <p:nvPr>
            <p:ph type="title"/>
          </p:nvPr>
        </p:nvSpPr>
        <p:spPr>
          <a:xfrm>
            <a:off x="457200" y="737150"/>
            <a:ext cx="54879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one column">
  <p:cSld name="CUSTOM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3"/>
          <p:cNvSpPr txBox="1"/>
          <p:nvPr>
            <p:ph idx="1" type="body"/>
          </p:nvPr>
        </p:nvSpPr>
        <p:spPr>
          <a:xfrm>
            <a:off x="607200" y="1465494"/>
            <a:ext cx="39360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6" name="Google Shape;416;p83"/>
          <p:cNvSpPr txBox="1"/>
          <p:nvPr>
            <p:ph idx="2" type="body"/>
          </p:nvPr>
        </p:nvSpPr>
        <p:spPr>
          <a:xfrm>
            <a:off x="607200" y="2347194"/>
            <a:ext cx="39360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7" name="Google Shape;417;p83"/>
          <p:cNvSpPr txBox="1"/>
          <p:nvPr>
            <p:ph type="title"/>
          </p:nvPr>
        </p:nvSpPr>
        <p:spPr>
          <a:xfrm>
            <a:off x="457200" y="737150"/>
            <a:ext cx="54879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, text and list">
  <p:cSld name="CUSTOM_1_2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4"/>
          <p:cNvSpPr txBox="1"/>
          <p:nvPr>
            <p:ph idx="1" type="body"/>
          </p:nvPr>
        </p:nvSpPr>
        <p:spPr>
          <a:xfrm>
            <a:off x="607200" y="1366073"/>
            <a:ext cx="3936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0" name="Google Shape;420;p84"/>
          <p:cNvSpPr txBox="1"/>
          <p:nvPr>
            <p:ph idx="2" type="body"/>
          </p:nvPr>
        </p:nvSpPr>
        <p:spPr>
          <a:xfrm>
            <a:off x="607200" y="2559973"/>
            <a:ext cx="3936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421" name="Google Shape;421;p84"/>
          <p:cNvSpPr txBox="1"/>
          <p:nvPr>
            <p:ph type="title"/>
          </p:nvPr>
        </p:nvSpPr>
        <p:spPr>
          <a:xfrm>
            <a:off x="457200" y="737150"/>
            <a:ext cx="3997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, text and bullet point">
  <p:cSld name="CUSTOM_1_2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5"/>
          <p:cNvSpPr txBox="1"/>
          <p:nvPr>
            <p:ph idx="1" type="body"/>
          </p:nvPr>
        </p:nvSpPr>
        <p:spPr>
          <a:xfrm>
            <a:off x="607200" y="1371894"/>
            <a:ext cx="39360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4" name="Google Shape;424;p85"/>
          <p:cNvSpPr txBox="1"/>
          <p:nvPr>
            <p:ph idx="2" type="body"/>
          </p:nvPr>
        </p:nvSpPr>
        <p:spPr>
          <a:xfrm>
            <a:off x="607200" y="2565794"/>
            <a:ext cx="39360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5" name="Google Shape;425;p85"/>
          <p:cNvSpPr txBox="1"/>
          <p:nvPr>
            <p:ph type="title"/>
          </p:nvPr>
        </p:nvSpPr>
        <p:spPr>
          <a:xfrm>
            <a:off x="457200" y="737125"/>
            <a:ext cx="3997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b="1"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list">
  <p:cSld name="CUSTOM_1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6"/>
          <p:cNvSpPr txBox="1"/>
          <p:nvPr>
            <p:ph idx="1" type="body"/>
          </p:nvPr>
        </p:nvSpPr>
        <p:spPr>
          <a:xfrm>
            <a:off x="607200" y="1400435"/>
            <a:ext cx="3936000" cy="26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428" name="Google Shape;428;p86"/>
          <p:cNvSpPr txBox="1"/>
          <p:nvPr>
            <p:ph type="title"/>
          </p:nvPr>
        </p:nvSpPr>
        <p:spPr>
          <a:xfrm>
            <a:off x="457200" y="744450"/>
            <a:ext cx="54879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bullet point">
  <p:cSld name="CUSTOM_1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7"/>
          <p:cNvSpPr txBox="1"/>
          <p:nvPr>
            <p:ph idx="1" type="body"/>
          </p:nvPr>
        </p:nvSpPr>
        <p:spPr>
          <a:xfrm>
            <a:off x="607200" y="1368407"/>
            <a:ext cx="39360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1" name="Google Shape;431;p87"/>
          <p:cNvSpPr txBox="1"/>
          <p:nvPr>
            <p:ph type="title"/>
          </p:nvPr>
        </p:nvSpPr>
        <p:spPr>
          <a:xfrm>
            <a:off x="457200" y="737125"/>
            <a:ext cx="54879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one column" type="tx">
  <p:cSld name="TITLE_AND_BODY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8"/>
          <p:cNvSpPr txBox="1"/>
          <p:nvPr>
            <p:ph type="title"/>
          </p:nvPr>
        </p:nvSpPr>
        <p:spPr>
          <a:xfrm>
            <a:off x="607200" y="737150"/>
            <a:ext cx="38115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p88"/>
          <p:cNvSpPr txBox="1"/>
          <p:nvPr>
            <p:ph idx="1" type="body"/>
          </p:nvPr>
        </p:nvSpPr>
        <p:spPr>
          <a:xfrm>
            <a:off x="607200" y="1378162"/>
            <a:ext cx="32907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5" name="Google Shape;435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one column + picture">
  <p:cSld name="TITLE_AND_BODY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9"/>
          <p:cNvSpPr txBox="1"/>
          <p:nvPr>
            <p:ph type="title"/>
          </p:nvPr>
        </p:nvSpPr>
        <p:spPr>
          <a:xfrm>
            <a:off x="607200" y="737125"/>
            <a:ext cx="39360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8" name="Google Shape;438;p89"/>
          <p:cNvSpPr txBox="1"/>
          <p:nvPr>
            <p:ph idx="1" type="body"/>
          </p:nvPr>
        </p:nvSpPr>
        <p:spPr>
          <a:xfrm>
            <a:off x="607200" y="1421950"/>
            <a:ext cx="39360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439" name="Google Shape;43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ext and list">
  <p:cSld name="TITLE_AND_BODY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0"/>
          <p:cNvSpPr txBox="1"/>
          <p:nvPr>
            <p:ph type="title"/>
          </p:nvPr>
        </p:nvSpPr>
        <p:spPr>
          <a:xfrm>
            <a:off x="607200" y="73037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" name="Google Shape;442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90"/>
          <p:cNvSpPr txBox="1"/>
          <p:nvPr>
            <p:ph idx="1" type="body"/>
          </p:nvPr>
        </p:nvSpPr>
        <p:spPr>
          <a:xfrm>
            <a:off x="607200" y="1437751"/>
            <a:ext cx="39360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4" name="Google Shape;444;p90"/>
          <p:cNvSpPr txBox="1"/>
          <p:nvPr>
            <p:ph idx="2" type="body"/>
          </p:nvPr>
        </p:nvSpPr>
        <p:spPr>
          <a:xfrm>
            <a:off x="607200" y="2296984"/>
            <a:ext cx="39360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wo columns">
  <p:cSld name="CUSTOM_3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1"/>
          <p:cNvSpPr txBox="1"/>
          <p:nvPr>
            <p:ph idx="1" type="body"/>
          </p:nvPr>
        </p:nvSpPr>
        <p:spPr>
          <a:xfrm>
            <a:off x="607200" y="1372200"/>
            <a:ext cx="3290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7" name="Google Shape;447;p91"/>
          <p:cNvSpPr txBox="1"/>
          <p:nvPr>
            <p:ph idx="2" type="body"/>
          </p:nvPr>
        </p:nvSpPr>
        <p:spPr>
          <a:xfrm>
            <a:off x="607200" y="2237647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8" name="Google Shape;448;p91"/>
          <p:cNvSpPr txBox="1"/>
          <p:nvPr>
            <p:ph idx="3" type="body"/>
          </p:nvPr>
        </p:nvSpPr>
        <p:spPr>
          <a:xfrm>
            <a:off x="4585130" y="1372200"/>
            <a:ext cx="3290700" cy="7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9" name="Google Shape;449;p91"/>
          <p:cNvSpPr txBox="1"/>
          <p:nvPr>
            <p:ph idx="4" type="body"/>
          </p:nvPr>
        </p:nvSpPr>
        <p:spPr>
          <a:xfrm>
            <a:off x="4585128" y="2237647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0" name="Google Shape;450;p91"/>
          <p:cNvSpPr txBox="1"/>
          <p:nvPr>
            <p:ph type="title"/>
          </p:nvPr>
        </p:nvSpPr>
        <p:spPr>
          <a:xfrm>
            <a:off x="607200" y="7444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title and two columns 2">
  <p:cSld name="CUSTOM_3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92"/>
          <p:cNvSpPr txBox="1"/>
          <p:nvPr>
            <p:ph idx="1" type="body"/>
          </p:nvPr>
        </p:nvSpPr>
        <p:spPr>
          <a:xfrm>
            <a:off x="607200" y="1765111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3" name="Google Shape;453;p92"/>
          <p:cNvSpPr txBox="1"/>
          <p:nvPr>
            <p:ph idx="2" type="body"/>
          </p:nvPr>
        </p:nvSpPr>
        <p:spPr>
          <a:xfrm>
            <a:off x="607200" y="2624349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4" name="Google Shape;454;p92"/>
          <p:cNvSpPr txBox="1"/>
          <p:nvPr>
            <p:ph idx="3" type="body"/>
          </p:nvPr>
        </p:nvSpPr>
        <p:spPr>
          <a:xfrm>
            <a:off x="4600925" y="1765111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5" name="Google Shape;455;p92"/>
          <p:cNvSpPr txBox="1"/>
          <p:nvPr>
            <p:ph idx="4" type="body"/>
          </p:nvPr>
        </p:nvSpPr>
        <p:spPr>
          <a:xfrm>
            <a:off x="4600925" y="2624349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6" name="Google Shape;456;p92"/>
          <p:cNvSpPr txBox="1"/>
          <p:nvPr>
            <p:ph idx="5" type="subTitle"/>
          </p:nvPr>
        </p:nvSpPr>
        <p:spPr>
          <a:xfrm>
            <a:off x="607200" y="1369300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7" name="Google Shape;457;p92"/>
          <p:cNvSpPr txBox="1"/>
          <p:nvPr>
            <p:ph idx="6" type="subTitle"/>
          </p:nvPr>
        </p:nvSpPr>
        <p:spPr>
          <a:xfrm>
            <a:off x="4600925" y="1369300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8" name="Google Shape;458;p92"/>
          <p:cNvSpPr txBox="1"/>
          <p:nvPr>
            <p:ph type="title"/>
          </p:nvPr>
        </p:nvSpPr>
        <p:spPr>
          <a:xfrm>
            <a:off x="607200" y="7371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and list">
  <p:cSld name="TITLE_AND_BODY_1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93"/>
          <p:cNvSpPr txBox="1"/>
          <p:nvPr>
            <p:ph idx="1" type="body"/>
          </p:nvPr>
        </p:nvSpPr>
        <p:spPr>
          <a:xfrm>
            <a:off x="607200" y="1372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2" name="Google Shape;462;p93"/>
          <p:cNvSpPr txBox="1"/>
          <p:nvPr>
            <p:ph idx="2" type="body"/>
          </p:nvPr>
        </p:nvSpPr>
        <p:spPr>
          <a:xfrm>
            <a:off x="607200" y="2231256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93"/>
          <p:cNvSpPr txBox="1"/>
          <p:nvPr>
            <p:ph idx="3" type="body"/>
          </p:nvPr>
        </p:nvSpPr>
        <p:spPr>
          <a:xfrm>
            <a:off x="4589631" y="1372025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4" name="Google Shape;464;p93"/>
          <p:cNvSpPr txBox="1"/>
          <p:nvPr>
            <p:ph idx="4" type="body"/>
          </p:nvPr>
        </p:nvSpPr>
        <p:spPr>
          <a:xfrm>
            <a:off x="4589631" y="2231256"/>
            <a:ext cx="32907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5" name="Google Shape;465;p93"/>
          <p:cNvSpPr txBox="1"/>
          <p:nvPr>
            <p:ph type="title"/>
          </p:nvPr>
        </p:nvSpPr>
        <p:spPr>
          <a:xfrm>
            <a:off x="607200" y="7371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wo columns and list 2">
  <p:cSld name="TITLE_AND_BODY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94"/>
          <p:cNvSpPr txBox="1"/>
          <p:nvPr>
            <p:ph idx="1" type="body"/>
          </p:nvPr>
        </p:nvSpPr>
        <p:spPr>
          <a:xfrm>
            <a:off x="607200" y="17650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9" name="Google Shape;469;p94"/>
          <p:cNvSpPr txBox="1"/>
          <p:nvPr>
            <p:ph idx="2" type="body"/>
          </p:nvPr>
        </p:nvSpPr>
        <p:spPr>
          <a:xfrm>
            <a:off x="607200" y="26243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0" name="Google Shape;470;p94"/>
          <p:cNvSpPr txBox="1"/>
          <p:nvPr>
            <p:ph idx="3" type="body"/>
          </p:nvPr>
        </p:nvSpPr>
        <p:spPr>
          <a:xfrm>
            <a:off x="4600925" y="1765086"/>
            <a:ext cx="32907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1" name="Google Shape;471;p94"/>
          <p:cNvSpPr txBox="1"/>
          <p:nvPr>
            <p:ph idx="4" type="body"/>
          </p:nvPr>
        </p:nvSpPr>
        <p:spPr>
          <a:xfrm>
            <a:off x="4600925" y="2624324"/>
            <a:ext cx="3290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2" name="Google Shape;472;p94"/>
          <p:cNvSpPr txBox="1"/>
          <p:nvPr>
            <p:ph idx="5" type="subTitle"/>
          </p:nvPr>
        </p:nvSpPr>
        <p:spPr>
          <a:xfrm>
            <a:off x="607200" y="13692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3" name="Google Shape;473;p94"/>
          <p:cNvSpPr txBox="1"/>
          <p:nvPr>
            <p:ph idx="6" type="subTitle"/>
          </p:nvPr>
        </p:nvSpPr>
        <p:spPr>
          <a:xfrm>
            <a:off x="4600925" y="1369275"/>
            <a:ext cx="3290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4" name="Google Shape;474;p94"/>
          <p:cNvSpPr txBox="1"/>
          <p:nvPr>
            <p:ph type="title"/>
          </p:nvPr>
        </p:nvSpPr>
        <p:spPr>
          <a:xfrm>
            <a:off x="607200" y="7371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and list" type="twoColTx">
  <p:cSld name="TITLE_AND_TWO_COLUMNS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95"/>
          <p:cNvSpPr txBox="1"/>
          <p:nvPr>
            <p:ph idx="1" type="body"/>
          </p:nvPr>
        </p:nvSpPr>
        <p:spPr>
          <a:xfrm>
            <a:off x="607200" y="1372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8" name="Google Shape;478;p95"/>
          <p:cNvSpPr txBox="1"/>
          <p:nvPr>
            <p:ph idx="2" type="body"/>
          </p:nvPr>
        </p:nvSpPr>
        <p:spPr>
          <a:xfrm>
            <a:off x="607200" y="2231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9" name="Google Shape;479;p95"/>
          <p:cNvSpPr txBox="1"/>
          <p:nvPr>
            <p:ph idx="3" type="body"/>
          </p:nvPr>
        </p:nvSpPr>
        <p:spPr>
          <a:xfrm>
            <a:off x="3596250" y="1372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0" name="Google Shape;480;p95"/>
          <p:cNvSpPr txBox="1"/>
          <p:nvPr>
            <p:ph idx="4" type="body"/>
          </p:nvPr>
        </p:nvSpPr>
        <p:spPr>
          <a:xfrm>
            <a:off x="3596250" y="2231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1" name="Google Shape;481;p95"/>
          <p:cNvSpPr txBox="1"/>
          <p:nvPr>
            <p:ph idx="5" type="body"/>
          </p:nvPr>
        </p:nvSpPr>
        <p:spPr>
          <a:xfrm>
            <a:off x="6588450" y="1372025"/>
            <a:ext cx="19515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2" name="Google Shape;482;p95"/>
          <p:cNvSpPr txBox="1"/>
          <p:nvPr>
            <p:ph idx="6" type="body"/>
          </p:nvPr>
        </p:nvSpPr>
        <p:spPr>
          <a:xfrm>
            <a:off x="6588450" y="2231253"/>
            <a:ext cx="1951500" cy="1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3" name="Google Shape;483;p95"/>
          <p:cNvSpPr txBox="1"/>
          <p:nvPr>
            <p:ph type="title"/>
          </p:nvPr>
        </p:nvSpPr>
        <p:spPr>
          <a:xfrm>
            <a:off x="607200" y="7371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three columns">
  <p:cSld name="TITLE_AND_TWO_COLUMNS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96"/>
          <p:cNvSpPr txBox="1"/>
          <p:nvPr>
            <p:ph type="title"/>
          </p:nvPr>
        </p:nvSpPr>
        <p:spPr>
          <a:xfrm>
            <a:off x="607200" y="7444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7" name="Google Shape;487;p96"/>
          <p:cNvSpPr txBox="1"/>
          <p:nvPr>
            <p:ph idx="1" type="body"/>
          </p:nvPr>
        </p:nvSpPr>
        <p:spPr>
          <a:xfrm>
            <a:off x="607200" y="18348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8" name="Google Shape;488;p96"/>
          <p:cNvSpPr txBox="1"/>
          <p:nvPr>
            <p:ph idx="2" type="body"/>
          </p:nvPr>
        </p:nvSpPr>
        <p:spPr>
          <a:xfrm>
            <a:off x="3596250" y="18348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9" name="Google Shape;489;p96"/>
          <p:cNvSpPr txBox="1"/>
          <p:nvPr>
            <p:ph idx="3" type="body"/>
          </p:nvPr>
        </p:nvSpPr>
        <p:spPr>
          <a:xfrm>
            <a:off x="6588450" y="18348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0" name="Google Shape;490;p96"/>
          <p:cNvSpPr txBox="1"/>
          <p:nvPr>
            <p:ph idx="4" type="subTitle"/>
          </p:nvPr>
        </p:nvSpPr>
        <p:spPr>
          <a:xfrm>
            <a:off x="607200" y="144232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1" name="Google Shape;491;p96"/>
          <p:cNvSpPr txBox="1"/>
          <p:nvPr>
            <p:ph idx="5" type="subTitle"/>
          </p:nvPr>
        </p:nvSpPr>
        <p:spPr>
          <a:xfrm>
            <a:off x="6588450" y="144232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2" name="Google Shape;492;p96"/>
          <p:cNvSpPr txBox="1"/>
          <p:nvPr>
            <p:ph idx="6" type="subTitle"/>
          </p:nvPr>
        </p:nvSpPr>
        <p:spPr>
          <a:xfrm>
            <a:off x="3597825" y="1442325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1">
  <p:cSld name="TITLE_AND_TWO_COLUMNS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7"/>
          <p:cNvSpPr txBox="1"/>
          <p:nvPr>
            <p:ph idx="12" type="sldNum"/>
          </p:nvPr>
        </p:nvSpPr>
        <p:spPr>
          <a:xfrm>
            <a:off x="8472458" y="4292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97"/>
          <p:cNvSpPr txBox="1"/>
          <p:nvPr>
            <p:ph type="title"/>
          </p:nvPr>
        </p:nvSpPr>
        <p:spPr>
          <a:xfrm>
            <a:off x="607200" y="7430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6" name="Google Shape;496;p97"/>
          <p:cNvSpPr txBox="1"/>
          <p:nvPr>
            <p:ph idx="1" type="body"/>
          </p:nvPr>
        </p:nvSpPr>
        <p:spPr>
          <a:xfrm>
            <a:off x="607200" y="19091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7" name="Google Shape;497;p97"/>
          <p:cNvSpPr txBox="1"/>
          <p:nvPr>
            <p:ph idx="2" type="body"/>
          </p:nvPr>
        </p:nvSpPr>
        <p:spPr>
          <a:xfrm>
            <a:off x="2600950" y="19091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8" name="Google Shape;498;p97"/>
          <p:cNvSpPr txBox="1"/>
          <p:nvPr>
            <p:ph idx="3" type="body"/>
          </p:nvPr>
        </p:nvSpPr>
        <p:spPr>
          <a:xfrm>
            <a:off x="6588450" y="19091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9" name="Google Shape;499;p97"/>
          <p:cNvSpPr txBox="1"/>
          <p:nvPr>
            <p:ph idx="4" type="subTitle"/>
          </p:nvPr>
        </p:nvSpPr>
        <p:spPr>
          <a:xfrm>
            <a:off x="607200" y="1415050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0" name="Google Shape;500;p97"/>
          <p:cNvSpPr txBox="1"/>
          <p:nvPr>
            <p:ph idx="5" type="subTitle"/>
          </p:nvPr>
        </p:nvSpPr>
        <p:spPr>
          <a:xfrm>
            <a:off x="6588450" y="1415050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1" name="Google Shape;501;p97"/>
          <p:cNvSpPr txBox="1"/>
          <p:nvPr>
            <p:ph idx="6" type="subTitle"/>
          </p:nvPr>
        </p:nvSpPr>
        <p:spPr>
          <a:xfrm>
            <a:off x="2600950" y="1415050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2" name="Google Shape;502;p97"/>
          <p:cNvSpPr txBox="1"/>
          <p:nvPr>
            <p:ph idx="7" type="body"/>
          </p:nvPr>
        </p:nvSpPr>
        <p:spPr>
          <a:xfrm>
            <a:off x="4594700" y="1909175"/>
            <a:ext cx="1951500" cy="22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3" name="Google Shape;503;p97"/>
          <p:cNvSpPr txBox="1"/>
          <p:nvPr>
            <p:ph idx="8" type="subTitle"/>
          </p:nvPr>
        </p:nvSpPr>
        <p:spPr>
          <a:xfrm>
            <a:off x="4594700" y="1415050"/>
            <a:ext cx="19515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itle and four columns 2">
  <p:cSld name="TITLE_AND_TWO_COLUMNS_1_1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98"/>
          <p:cNvSpPr txBox="1"/>
          <p:nvPr>
            <p:ph type="title"/>
          </p:nvPr>
        </p:nvSpPr>
        <p:spPr>
          <a:xfrm>
            <a:off x="614500" y="734425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98"/>
          <p:cNvSpPr txBox="1"/>
          <p:nvPr>
            <p:ph idx="1" type="body"/>
          </p:nvPr>
        </p:nvSpPr>
        <p:spPr>
          <a:xfrm>
            <a:off x="3314406" y="1442325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8" name="Google Shape;508;p98"/>
          <p:cNvSpPr txBox="1"/>
          <p:nvPr>
            <p:ph idx="2" type="body"/>
          </p:nvPr>
        </p:nvSpPr>
        <p:spPr>
          <a:xfrm>
            <a:off x="3314406" y="2962672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98"/>
          <p:cNvSpPr txBox="1"/>
          <p:nvPr>
            <p:ph idx="3" type="body"/>
          </p:nvPr>
        </p:nvSpPr>
        <p:spPr>
          <a:xfrm>
            <a:off x="3314406" y="3722845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0" name="Google Shape;510;p98"/>
          <p:cNvSpPr txBox="1"/>
          <p:nvPr>
            <p:ph idx="4" type="subTitle"/>
          </p:nvPr>
        </p:nvSpPr>
        <p:spPr>
          <a:xfrm>
            <a:off x="1301106" y="1442325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1" name="Google Shape;511;p98"/>
          <p:cNvSpPr txBox="1"/>
          <p:nvPr>
            <p:ph idx="5" type="subTitle"/>
          </p:nvPr>
        </p:nvSpPr>
        <p:spPr>
          <a:xfrm>
            <a:off x="1301106" y="3722845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2" name="Google Shape;512;p98"/>
          <p:cNvSpPr txBox="1"/>
          <p:nvPr>
            <p:ph idx="6" type="subTitle"/>
          </p:nvPr>
        </p:nvSpPr>
        <p:spPr>
          <a:xfrm>
            <a:off x="1301106" y="2202498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3" name="Google Shape;513;p98"/>
          <p:cNvSpPr txBox="1"/>
          <p:nvPr>
            <p:ph idx="7" type="body"/>
          </p:nvPr>
        </p:nvSpPr>
        <p:spPr>
          <a:xfrm>
            <a:off x="3314406" y="2202498"/>
            <a:ext cx="39360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4" name="Google Shape;514;p98"/>
          <p:cNvSpPr txBox="1"/>
          <p:nvPr>
            <p:ph idx="8" type="subTitle"/>
          </p:nvPr>
        </p:nvSpPr>
        <p:spPr>
          <a:xfrm>
            <a:off x="1301106" y="2962672"/>
            <a:ext cx="1951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9"/>
          <p:cNvSpPr txBox="1"/>
          <p:nvPr>
            <p:ph type="title"/>
          </p:nvPr>
        </p:nvSpPr>
        <p:spPr>
          <a:xfrm>
            <a:off x="614500" y="741693"/>
            <a:ext cx="39360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nd timeline">
  <p:cSld name="TITLE_ONLY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100"/>
          <p:cNvSpPr txBox="1"/>
          <p:nvPr>
            <p:ph type="title"/>
          </p:nvPr>
        </p:nvSpPr>
        <p:spPr>
          <a:xfrm>
            <a:off x="614500" y="741693"/>
            <a:ext cx="39360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CUSTOM_5">
    <p:bg>
      <p:bgPr>
        <a:noFill/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01"/>
          <p:cNvSpPr txBox="1"/>
          <p:nvPr>
            <p:ph type="title"/>
          </p:nvPr>
        </p:nvSpPr>
        <p:spPr>
          <a:xfrm>
            <a:off x="614500" y="741693"/>
            <a:ext cx="3936000" cy="5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>
  <p:cSld name="CUSTOM_6">
    <p:bg>
      <p:bgPr>
        <a:solidFill>
          <a:schemeClr val="dk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2"/>
          <p:cNvSpPr txBox="1"/>
          <p:nvPr>
            <p:ph type="title"/>
          </p:nvPr>
        </p:nvSpPr>
        <p:spPr>
          <a:xfrm>
            <a:off x="607200" y="1026550"/>
            <a:ext cx="39360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65" Type="http://schemas.openxmlformats.org/officeDocument/2006/relationships/theme" Target="../theme/theme1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15.xml"/><Relationship Id="rId42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16.xml"/><Relationship Id="rId44" Type="http://schemas.openxmlformats.org/officeDocument/2006/relationships/slideLayout" Target="../slideLayouts/slideLayout119.xml"/><Relationship Id="rId43" Type="http://schemas.openxmlformats.org/officeDocument/2006/relationships/slideLayout" Target="../slideLayouts/slideLayout118.xml"/><Relationship Id="rId46" Type="http://schemas.openxmlformats.org/officeDocument/2006/relationships/slideLayout" Target="../slideLayouts/slideLayout121.xml"/><Relationship Id="rId45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48" Type="http://schemas.openxmlformats.org/officeDocument/2006/relationships/slideLayout" Target="../slideLayouts/slideLayout123.xml"/><Relationship Id="rId47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08.xml"/><Relationship Id="rId32" Type="http://schemas.openxmlformats.org/officeDocument/2006/relationships/slideLayout" Target="../slideLayouts/slideLayout107.xml"/><Relationship Id="rId35" Type="http://schemas.openxmlformats.org/officeDocument/2006/relationships/slideLayout" Target="../slideLayouts/slideLayout110.xml"/><Relationship Id="rId34" Type="http://schemas.openxmlformats.org/officeDocument/2006/relationships/slideLayout" Target="../slideLayouts/slideLayout109.xml"/><Relationship Id="rId37" Type="http://schemas.openxmlformats.org/officeDocument/2006/relationships/slideLayout" Target="../slideLayouts/slideLayout112.xml"/><Relationship Id="rId36" Type="http://schemas.openxmlformats.org/officeDocument/2006/relationships/slideLayout" Target="../slideLayouts/slideLayout111.xml"/><Relationship Id="rId39" Type="http://schemas.openxmlformats.org/officeDocument/2006/relationships/slideLayout" Target="../slideLayouts/slideLayout114.xml"/><Relationship Id="rId38" Type="http://schemas.openxmlformats.org/officeDocument/2006/relationships/slideLayout" Target="../slideLayouts/slideLayout113.xml"/><Relationship Id="rId62" Type="http://schemas.openxmlformats.org/officeDocument/2006/relationships/slideLayout" Target="../slideLayouts/slideLayout137.xml"/><Relationship Id="rId61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95.xml"/><Relationship Id="rId64" Type="http://schemas.openxmlformats.org/officeDocument/2006/relationships/slideLayout" Target="../slideLayouts/slideLayout139.xml"/><Relationship Id="rId63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97.xml"/><Relationship Id="rId66" Type="http://schemas.openxmlformats.org/officeDocument/2006/relationships/theme" Target="../theme/theme3.xml"/><Relationship Id="rId21" Type="http://schemas.openxmlformats.org/officeDocument/2006/relationships/slideLayout" Target="../slideLayouts/slideLayout96.xml"/><Relationship Id="rId65" Type="http://schemas.openxmlformats.org/officeDocument/2006/relationships/slideLayout" Target="../slideLayouts/slideLayout140.xml"/><Relationship Id="rId24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98.xml"/><Relationship Id="rId60" Type="http://schemas.openxmlformats.org/officeDocument/2006/relationships/slideLayout" Target="../slideLayouts/slideLayout135.xml"/><Relationship Id="rId26" Type="http://schemas.openxmlformats.org/officeDocument/2006/relationships/slideLayout" Target="../slideLayouts/slideLayout101.xml"/><Relationship Id="rId25" Type="http://schemas.openxmlformats.org/officeDocument/2006/relationships/slideLayout" Target="../slideLayouts/slideLayout100.xml"/><Relationship Id="rId28" Type="http://schemas.openxmlformats.org/officeDocument/2006/relationships/slideLayout" Target="../slideLayouts/slideLayout103.xml"/><Relationship Id="rId27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04.xml"/><Relationship Id="rId51" Type="http://schemas.openxmlformats.org/officeDocument/2006/relationships/slideLayout" Target="../slideLayouts/slideLayout126.xml"/><Relationship Id="rId50" Type="http://schemas.openxmlformats.org/officeDocument/2006/relationships/slideLayout" Target="../slideLayouts/slideLayout125.xml"/><Relationship Id="rId53" Type="http://schemas.openxmlformats.org/officeDocument/2006/relationships/slideLayout" Target="../slideLayouts/slideLayout128.xml"/><Relationship Id="rId52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86.xml"/><Relationship Id="rId5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85.xml"/><Relationship Id="rId54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88.xml"/><Relationship Id="rId5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87.xml"/><Relationship Id="rId56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90.xml"/><Relationship Id="rId5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89.xml"/><Relationship Id="rId58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06900" y="538425"/>
            <a:ext cx="76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07025" y="1152475"/>
            <a:ext cx="79296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8"/>
          <p:cNvSpPr txBox="1"/>
          <p:nvPr>
            <p:ph type="title"/>
          </p:nvPr>
        </p:nvSpPr>
        <p:spPr>
          <a:xfrm>
            <a:off x="457200" y="824775"/>
            <a:ext cx="8229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Poppins"/>
              <a:buNone/>
              <a:defRPr b="1" sz="1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oppins"/>
              <a:buNone/>
              <a:defRPr sz="2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9" name="Google Shape;399;p78"/>
          <p:cNvSpPr txBox="1"/>
          <p:nvPr>
            <p:ph idx="1" type="body"/>
          </p:nvPr>
        </p:nvSpPr>
        <p:spPr>
          <a:xfrm>
            <a:off x="457200" y="1514400"/>
            <a:ext cx="59526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■"/>
              <a:defRPr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0" name="Google Shape;40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  <p:sldLayoutId id="2147483754" r:id="rId32"/>
    <p:sldLayoutId id="2147483755" r:id="rId33"/>
    <p:sldLayoutId id="2147483756" r:id="rId34"/>
    <p:sldLayoutId id="2147483757" r:id="rId35"/>
    <p:sldLayoutId id="2147483758" r:id="rId36"/>
    <p:sldLayoutId id="2147483759" r:id="rId37"/>
    <p:sldLayoutId id="2147483760" r:id="rId38"/>
    <p:sldLayoutId id="2147483761" r:id="rId39"/>
    <p:sldLayoutId id="2147483762" r:id="rId40"/>
    <p:sldLayoutId id="2147483763" r:id="rId41"/>
    <p:sldLayoutId id="2147483764" r:id="rId42"/>
    <p:sldLayoutId id="2147483765" r:id="rId43"/>
    <p:sldLayoutId id="2147483766" r:id="rId44"/>
    <p:sldLayoutId id="2147483767" r:id="rId45"/>
    <p:sldLayoutId id="2147483768" r:id="rId46"/>
    <p:sldLayoutId id="2147483769" r:id="rId47"/>
    <p:sldLayoutId id="2147483770" r:id="rId48"/>
    <p:sldLayoutId id="2147483771" r:id="rId49"/>
    <p:sldLayoutId id="2147483772" r:id="rId50"/>
    <p:sldLayoutId id="2147483773" r:id="rId51"/>
    <p:sldLayoutId id="2147483774" r:id="rId52"/>
    <p:sldLayoutId id="2147483775" r:id="rId53"/>
    <p:sldLayoutId id="2147483776" r:id="rId54"/>
    <p:sldLayoutId id="2147483777" r:id="rId55"/>
    <p:sldLayoutId id="2147483778" r:id="rId56"/>
    <p:sldLayoutId id="2147483779" r:id="rId57"/>
    <p:sldLayoutId id="2147483780" r:id="rId58"/>
    <p:sldLayoutId id="2147483781" r:id="rId59"/>
    <p:sldLayoutId id="2147483782" r:id="rId60"/>
    <p:sldLayoutId id="2147483783" r:id="rId61"/>
    <p:sldLayoutId id="2147483784" r:id="rId62"/>
    <p:sldLayoutId id="2147483785" r:id="rId63"/>
    <p:sldLayoutId id="2147483786" r:id="rId64"/>
    <p:sldLayoutId id="2147483787" r:id="rId6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8Kqa0fpjVaDy-4gxd733pqgcUsMmjewc/edit#gid=926439386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QOuC_7whPbK6lL55zg_e2b_IIm8NCdVzKQIIxKcNRjc/ed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d/1aOwlTuQlpJENrRlI5tx7rIS9IG6pY5aOEwUeJITTHfg/ed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docs.google.com/document/u/0/d/1aGY0DpoyQctEFSBLG6jH3ZizNLwrrTz2kl9k9k6zRfY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182C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11" y="563000"/>
            <a:ext cx="1370774" cy="2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44"/>
          <p:cNvSpPr txBox="1"/>
          <p:nvPr/>
        </p:nvSpPr>
        <p:spPr>
          <a:xfrm>
            <a:off x="457200" y="1594625"/>
            <a:ext cx="82296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Stay-N-Sleep Loyalty Program </a:t>
            </a:r>
            <a:endParaRPr b="1"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Final Presentation </a:t>
            </a:r>
            <a:endParaRPr b="1"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0" name="Google Shape;700;p144"/>
          <p:cNvSpPr txBox="1"/>
          <p:nvPr/>
        </p:nvSpPr>
        <p:spPr>
          <a:xfrm>
            <a:off x="6777300" y="4329525"/>
            <a:ext cx="1909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by: Motolani Alimi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53"/>
          <p:cNvSpPr txBox="1"/>
          <p:nvPr>
            <p:ph type="title"/>
          </p:nvPr>
        </p:nvSpPr>
        <p:spPr>
          <a:xfrm>
            <a:off x="457200" y="8001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8" name="Google Shape;808;p153"/>
          <p:cNvSpPr txBox="1"/>
          <p:nvPr>
            <p:ph idx="4294967295" type="body"/>
          </p:nvPr>
        </p:nvSpPr>
        <p:spPr>
          <a:xfrm>
            <a:off x="457200" y="1526550"/>
            <a:ext cx="32088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</a:rPr>
              <a:t>Engineering Sprints:</a:t>
            </a:r>
            <a:r>
              <a:rPr lang="en" sz="1100">
                <a:solidFill>
                  <a:srgbClr val="374151"/>
                </a:solidFill>
              </a:rPr>
              <a:t> Break down user stories into sprints, providing a detailed overview of the product development process from an engineering perspective.</a:t>
            </a:r>
            <a:endParaRPr sz="1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53"/>
          <p:cNvSpPr txBox="1"/>
          <p:nvPr/>
        </p:nvSpPr>
        <p:spPr>
          <a:xfrm>
            <a:off x="457200" y="457200"/>
            <a:ext cx="7635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153"/>
          <p:cNvSpPr txBox="1"/>
          <p:nvPr/>
        </p:nvSpPr>
        <p:spPr>
          <a:xfrm>
            <a:off x="400050" y="4520850"/>
            <a:ext cx="5286300" cy="330900"/>
          </a:xfrm>
          <a:prstGeom prst="rect">
            <a:avLst/>
          </a:prstGeom>
          <a:solidFill>
            <a:srgbClr val="BAF7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Link</a:t>
            </a:r>
            <a:r>
              <a:rPr b="1"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Sprint </a:t>
            </a:r>
            <a:endParaRPr b="1" sz="900">
              <a:solidFill>
                <a:srgbClr val="10386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153"/>
          <p:cNvSpPr/>
          <p:nvPr/>
        </p:nvSpPr>
        <p:spPr>
          <a:xfrm>
            <a:off x="5139602" y="1159798"/>
            <a:ext cx="3204300" cy="31719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2" name="Google Shape;812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54"/>
          <p:cNvSpPr txBox="1"/>
          <p:nvPr>
            <p:ph type="title"/>
          </p:nvPr>
        </p:nvSpPr>
        <p:spPr>
          <a:xfrm>
            <a:off x="457200" y="8001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154"/>
          <p:cNvSpPr txBox="1"/>
          <p:nvPr>
            <p:ph idx="4294967295" type="body"/>
          </p:nvPr>
        </p:nvSpPr>
        <p:spPr>
          <a:xfrm>
            <a:off x="457200" y="1593150"/>
            <a:ext cx="32088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</a:rPr>
              <a:t>Metrics &amp; KPIs:</a:t>
            </a:r>
            <a:r>
              <a:rPr lang="en" sz="1100">
                <a:solidFill>
                  <a:srgbClr val="374151"/>
                </a:solidFill>
              </a:rPr>
              <a:t> Identify and explain the metrics you would use to measure the progress towards your goal.</a:t>
            </a:r>
            <a:endParaRPr sz="11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54"/>
          <p:cNvSpPr txBox="1"/>
          <p:nvPr/>
        </p:nvSpPr>
        <p:spPr>
          <a:xfrm>
            <a:off x="457200" y="457200"/>
            <a:ext cx="7886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0" name="Google Shape;820;p154"/>
          <p:cNvSpPr/>
          <p:nvPr/>
        </p:nvSpPr>
        <p:spPr>
          <a:xfrm>
            <a:off x="5139602" y="1159798"/>
            <a:ext cx="3204300" cy="31719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1" name="Google Shape;821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54"/>
          <p:cNvSpPr txBox="1"/>
          <p:nvPr/>
        </p:nvSpPr>
        <p:spPr>
          <a:xfrm>
            <a:off x="190500" y="4331700"/>
            <a:ext cx="5394900" cy="519900"/>
          </a:xfrm>
          <a:prstGeom prst="rect">
            <a:avLst/>
          </a:prstGeom>
          <a:solidFill>
            <a:srgbClr val="BAF7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Link: </a:t>
            </a:r>
            <a:r>
              <a:rPr b="1"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Metrics  &amp; KPIs</a:t>
            </a:r>
            <a:endParaRPr b="1" sz="900">
              <a:solidFill>
                <a:srgbClr val="10386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55"/>
          <p:cNvSpPr txBox="1"/>
          <p:nvPr>
            <p:ph type="title"/>
          </p:nvPr>
        </p:nvSpPr>
        <p:spPr>
          <a:xfrm>
            <a:off x="457200" y="8001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8" name="Google Shape;828;p155"/>
          <p:cNvSpPr txBox="1"/>
          <p:nvPr>
            <p:ph idx="4294967295" type="body"/>
          </p:nvPr>
        </p:nvSpPr>
        <p:spPr>
          <a:xfrm>
            <a:off x="457200" y="1593125"/>
            <a:ext cx="32088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</a:rPr>
              <a:t>Go to Market Strategy:</a:t>
            </a:r>
            <a:endParaRPr b="1" sz="11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Customer Message: "Unlock a World of Rewards with Stay-N-Sleep Loyalty Program! Enjoy personalized offers, exclusive discounts, and an unforgettable guest experience. Join now to elevate your stays with us."</a:t>
            </a:r>
            <a:endParaRPr sz="9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</a:rPr>
              <a:t> Propose a customer message, identify potential customer acquisition channels, and outline your go-to-market strategy.</a:t>
            </a:r>
            <a:endParaRPr sz="8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55"/>
          <p:cNvSpPr txBox="1"/>
          <p:nvPr/>
        </p:nvSpPr>
        <p:spPr>
          <a:xfrm>
            <a:off x="457200" y="457200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155"/>
          <p:cNvSpPr/>
          <p:nvPr/>
        </p:nvSpPr>
        <p:spPr>
          <a:xfrm>
            <a:off x="5139602" y="1159798"/>
            <a:ext cx="3204300" cy="31719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1" name="Google Shape;831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155"/>
          <p:cNvSpPr txBox="1"/>
          <p:nvPr/>
        </p:nvSpPr>
        <p:spPr>
          <a:xfrm>
            <a:off x="190500" y="4331700"/>
            <a:ext cx="5394900" cy="519900"/>
          </a:xfrm>
          <a:prstGeom prst="rect">
            <a:avLst/>
          </a:prstGeom>
          <a:solidFill>
            <a:srgbClr val="BAF7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Link: </a:t>
            </a:r>
            <a:r>
              <a:rPr b="1"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Go to Market Strategy</a:t>
            </a:r>
            <a:endParaRPr b="1" sz="900">
              <a:solidFill>
                <a:srgbClr val="10386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56"/>
          <p:cNvSpPr txBox="1"/>
          <p:nvPr>
            <p:ph type="title"/>
          </p:nvPr>
        </p:nvSpPr>
        <p:spPr>
          <a:xfrm>
            <a:off x="457200" y="8001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8" name="Google Shape;838;p156"/>
          <p:cNvSpPr txBox="1"/>
          <p:nvPr>
            <p:ph idx="4294967295" type="body"/>
          </p:nvPr>
        </p:nvSpPr>
        <p:spPr>
          <a:xfrm>
            <a:off x="457200" y="1593125"/>
            <a:ext cx="32088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56"/>
          <p:cNvSpPr txBox="1"/>
          <p:nvPr/>
        </p:nvSpPr>
        <p:spPr>
          <a:xfrm>
            <a:off x="457200" y="457200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0" name="Google Shape;840;p156"/>
          <p:cNvSpPr/>
          <p:nvPr/>
        </p:nvSpPr>
        <p:spPr>
          <a:xfrm>
            <a:off x="5139600" y="1485900"/>
            <a:ext cx="3208800" cy="28548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526549"/>
            <a:ext cx="4436575" cy="294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45"/>
          <p:cNvSpPr txBox="1"/>
          <p:nvPr>
            <p:ph idx="4294967295" type="body"/>
          </p:nvPr>
        </p:nvSpPr>
        <p:spPr>
          <a:xfrm>
            <a:off x="457200" y="1485900"/>
            <a:ext cx="32088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r>
              <a:rPr b="1" lang="en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Current Problem: </a:t>
            </a:r>
            <a:endParaRPr b="1"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Stay-N-Sleep is facing challenges in customer retention and maximizing customer lifetime value.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Existing loyalty programs lack engagement and fail to reward frequent users effectively.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Introduce a tiered loyalty program with personalized rewards.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Leverage technology to enhance the customer experience and encourage program participation.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roadmap for the loyalty program's successful implementation.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45"/>
          <p:cNvSpPr txBox="1"/>
          <p:nvPr>
            <p:ph type="title"/>
          </p:nvPr>
        </p:nvSpPr>
        <p:spPr>
          <a:xfrm>
            <a:off x="457200" y="8001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7" name="Google Shape;707;p145"/>
          <p:cNvSpPr txBox="1"/>
          <p:nvPr/>
        </p:nvSpPr>
        <p:spPr>
          <a:xfrm>
            <a:off x="457200" y="457200"/>
            <a:ext cx="781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8" name="Google Shape;708;p145"/>
          <p:cNvSpPr/>
          <p:nvPr/>
        </p:nvSpPr>
        <p:spPr>
          <a:xfrm>
            <a:off x="5139602" y="1159798"/>
            <a:ext cx="3204300" cy="31719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9" name="Google Shape;70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46"/>
          <p:cNvSpPr txBox="1"/>
          <p:nvPr>
            <p:ph type="title"/>
          </p:nvPr>
        </p:nvSpPr>
        <p:spPr>
          <a:xfrm>
            <a:off x="457200" y="800100"/>
            <a:ext cx="82296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5" name="Google Shape;715;p146"/>
          <p:cNvSpPr txBox="1"/>
          <p:nvPr>
            <p:ph idx="4294967295" type="body"/>
          </p:nvPr>
        </p:nvSpPr>
        <p:spPr>
          <a:xfrm>
            <a:off x="457200" y="1485900"/>
            <a:ext cx="32088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User Personas: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Business Traveler Thomas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Family Vacationer Ruby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Frequent Explorer Harold</a:t>
            </a:r>
            <a:endParaRPr sz="11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Hypothesis: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"We believe by introducing a tiered loyalty program tailored to individual guest preferences, Stay-N-Sleep can increase customer retention by 20% within the first year and enhance customer lifetime value by providing relevant, personalized rewards."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46"/>
          <p:cNvSpPr txBox="1"/>
          <p:nvPr/>
        </p:nvSpPr>
        <p:spPr>
          <a:xfrm>
            <a:off x="457200" y="457200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146"/>
          <p:cNvSpPr/>
          <p:nvPr/>
        </p:nvSpPr>
        <p:spPr>
          <a:xfrm>
            <a:off x="5139602" y="1159798"/>
            <a:ext cx="3204300" cy="31719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8" name="Google Shape;718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47"/>
          <p:cNvSpPr txBox="1"/>
          <p:nvPr/>
        </p:nvSpPr>
        <p:spPr>
          <a:xfrm>
            <a:off x="457200" y="457200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147"/>
          <p:cNvSpPr/>
          <p:nvPr/>
        </p:nvSpPr>
        <p:spPr>
          <a:xfrm>
            <a:off x="6276650" y="406200"/>
            <a:ext cx="2305800" cy="7878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5" name="Google Shape;72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250" y="584775"/>
            <a:ext cx="2125199" cy="43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6" name="Google Shape;726;p147"/>
          <p:cNvGraphicFramePr/>
          <p:nvPr/>
        </p:nvGraphicFramePr>
        <p:xfrm>
          <a:off x="457200" y="119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{876F594C-8C9B-48DE-A243-8455518D23E0}</a:tableStyleId>
              </a:tblPr>
              <a:tblGrid>
                <a:gridCol w="3699500"/>
                <a:gridCol w="3699500"/>
              </a:tblGrid>
              <a:tr h="18333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User Persona Validation: </a:t>
                      </a:r>
                      <a:endParaRPr b="1"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Experiment: </a:t>
                      </a:r>
                      <a:r>
                        <a:rPr lang="en" sz="1100"/>
                        <a:t>Create surveys and conduct interviews with your existing customers to validate the user personas (Business Traveler Thomas, Family Vacationer Ruby, Frequent Explorer Harold)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Validation Criteria:</a:t>
                      </a:r>
                      <a:r>
                        <a:rPr lang="en" sz="1100"/>
                        <a:t> Look for patterns and commonalities in responses. Ensure that personas accurately represent your customer base.</a:t>
                      </a:r>
                      <a:endParaRPr b="1" sz="800"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Tiered Loyalty Benefits: </a:t>
                      </a:r>
                      <a:endParaRPr b="1" sz="11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Experiment: </a:t>
                      </a:r>
                      <a:r>
                        <a:rPr lang="en" sz="1100"/>
                        <a:t>Roll out a limited version of the tiered loyalty program with a small group of users. Offer them the benefits of the Silver, Gold, and Platinum tiers.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Validation Criteria:</a:t>
                      </a:r>
                      <a:r>
                        <a:rPr lang="en" sz="1100"/>
                        <a:t> Monitor the behavior of users in different tiers. Assess whether they show increased loyalty, such as more frequent bookings or higher spending.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0812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How would you prioritize these features (Feedback Plan)?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Experiment: </a:t>
                      </a:r>
                      <a:r>
                        <a:rPr lang="en" sz="1100"/>
                        <a:t>Implement a feedback Plan  within the loyalty program where users can provide input and suggestions.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Validation Criteria: </a:t>
                      </a:r>
                      <a:r>
                        <a:rPr lang="en" sz="1100"/>
                        <a:t>Collect and analyze user feedback to identify pain points, areas for improvement, and new feature requests</a:t>
                      </a:r>
                      <a:r>
                        <a:rPr lang="en" sz="1200">
                          <a:solidFill>
                            <a:srgbClr val="374151"/>
                          </a:solidFill>
                          <a:highlight>
                            <a:srgbClr val="F7F7F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200">
                        <a:solidFill>
                          <a:srgbClr val="374151"/>
                        </a:solidFill>
                        <a:highlight>
                          <a:srgbClr val="F7F7F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MVP LAUNCH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Experiment: </a:t>
                      </a:r>
                      <a:r>
                        <a:rPr lang="en" sz="1100"/>
                        <a:t>Launch the Minimum Viable Product of the loyalty program to a broader audience, targeting a segment of your existing customer base.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Validation Criteria: </a:t>
                      </a:r>
                      <a:r>
                        <a:rPr lang="en" sz="1100"/>
                        <a:t>Track key performance metrics, such as customer retention, increased bookings, and customer lifetime </a:t>
                      </a:r>
                      <a:r>
                        <a:rPr lang="en" sz="1100"/>
                        <a:t>value, for this segment compared to those not enrolled in the program.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27" name="Google Shape;727;p147"/>
          <p:cNvSpPr txBox="1"/>
          <p:nvPr/>
        </p:nvSpPr>
        <p:spPr>
          <a:xfrm>
            <a:off x="2549300" y="672525"/>
            <a:ext cx="321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Validation Process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8"/>
          <p:cNvSpPr txBox="1"/>
          <p:nvPr>
            <p:ph type="title"/>
          </p:nvPr>
        </p:nvSpPr>
        <p:spPr>
          <a:xfrm>
            <a:off x="457200" y="800100"/>
            <a:ext cx="32088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3" name="Google Shape;733;p148"/>
          <p:cNvSpPr txBox="1"/>
          <p:nvPr>
            <p:ph idx="4294967295" type="body"/>
          </p:nvPr>
        </p:nvSpPr>
        <p:spPr>
          <a:xfrm>
            <a:off x="457200" y="1485900"/>
            <a:ext cx="32088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4151"/>
                </a:solidFill>
              </a:rPr>
              <a:t>PRD &amp; MVP Features:</a:t>
            </a:r>
            <a:r>
              <a:rPr lang="en" sz="1100">
                <a:solidFill>
                  <a:srgbClr val="374151"/>
                </a:solidFill>
              </a:rPr>
              <a:t> Write a comprehensive Product Requirements Document (PRD) detailing the feature set, user needs, and technical specifications. Define the Minimum Viable Product (MVP) features for your loyalty program.</a:t>
            </a:r>
            <a:endParaRPr sz="500">
              <a:solidFill>
                <a:srgbClr val="37415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148"/>
          <p:cNvSpPr txBox="1"/>
          <p:nvPr/>
        </p:nvSpPr>
        <p:spPr>
          <a:xfrm>
            <a:off x="457200" y="457200"/>
            <a:ext cx="7806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148"/>
          <p:cNvSpPr/>
          <p:nvPr/>
        </p:nvSpPr>
        <p:spPr>
          <a:xfrm>
            <a:off x="5139602" y="1159798"/>
            <a:ext cx="3204300" cy="31719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50" y="2530425"/>
            <a:ext cx="2125199" cy="4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148"/>
          <p:cNvSpPr txBox="1"/>
          <p:nvPr/>
        </p:nvSpPr>
        <p:spPr>
          <a:xfrm>
            <a:off x="457200" y="4355400"/>
            <a:ext cx="4114800" cy="330900"/>
          </a:xfrm>
          <a:prstGeom prst="rect">
            <a:avLst/>
          </a:prstGeom>
          <a:solidFill>
            <a:srgbClr val="BAF7E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Link to SNS </a:t>
            </a:r>
            <a:r>
              <a:rPr lang="en" sz="900">
                <a:solidFill>
                  <a:srgbClr val="103869"/>
                </a:solidFill>
                <a:latin typeface="Lato"/>
                <a:ea typeface="Lato"/>
                <a:cs typeface="Lato"/>
                <a:sym typeface="Lato"/>
              </a:rPr>
              <a:t>PRD  </a:t>
            </a:r>
            <a:r>
              <a:rPr b="1" lang="en" sz="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here</a:t>
            </a:r>
            <a:endParaRPr b="1" sz="900">
              <a:solidFill>
                <a:srgbClr val="10386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49"/>
          <p:cNvSpPr txBox="1"/>
          <p:nvPr/>
        </p:nvSpPr>
        <p:spPr>
          <a:xfrm>
            <a:off x="457200" y="457200"/>
            <a:ext cx="7806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149"/>
          <p:cNvSpPr/>
          <p:nvPr/>
        </p:nvSpPr>
        <p:spPr>
          <a:xfrm>
            <a:off x="5838975" y="129325"/>
            <a:ext cx="3114600" cy="859500"/>
          </a:xfrm>
          <a:prstGeom prst="roundRect">
            <a:avLst>
              <a:gd fmla="val 2591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875" y="343750"/>
            <a:ext cx="2125199" cy="43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5" name="Google Shape;745;p149"/>
          <p:cNvGraphicFramePr/>
          <p:nvPr/>
        </p:nvGraphicFramePr>
        <p:xfrm>
          <a:off x="457200" y="125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{751A389C-9B6A-403F-822B-DBA25637B5FE}</a:tableStyleId>
              </a:tblPr>
              <a:tblGrid>
                <a:gridCol w="2602200"/>
                <a:gridCol w="2602200"/>
                <a:gridCol w="2602200"/>
              </a:tblGrid>
              <a:tr h="67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Feature/Functionality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 MVP?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Why? 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94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Enrollment &amp; Profile (Month 7)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User registration and profile creation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Initial Loyalty tier assignment based on past stays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Tiered Rewards (Month 8) 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Yes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100"/>
                        <a:t>Three-tier loyalty system: Silver, Gold, Platinum</a:t>
                      </a:r>
                      <a:endParaRPr i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100"/>
                        <a:t>Tier-specific discounts and benefits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Personalized Offers (Month 9)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Yes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100"/>
                        <a:t>AI-driven recommendation engine</a:t>
                      </a:r>
                      <a:endParaRPr i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100"/>
                        <a:t>Personalized booking suggestions and discounts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Mobile App (Month 9)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/>
                        <a:t>Yes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100"/>
                        <a:t>Loyalty program dashboard</a:t>
                      </a:r>
                      <a:endParaRPr i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i="1" lang="en" sz="1100"/>
                        <a:t>Booking and redemption through the app.</a:t>
                      </a:r>
                      <a:endParaRPr i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6" name="Google Shape;746;p149"/>
          <p:cNvSpPr txBox="1"/>
          <p:nvPr>
            <p:ph type="title"/>
          </p:nvPr>
        </p:nvSpPr>
        <p:spPr>
          <a:xfrm>
            <a:off x="2271375" y="370350"/>
            <a:ext cx="35676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Final Presentation</a:t>
            </a:r>
            <a:r>
              <a:rPr lang="en" sz="1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sz="1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MVP Features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" sz="1800"/>
              <a:t>tay- N-Sleep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50"/>
          <p:cNvSpPr txBox="1"/>
          <p:nvPr/>
        </p:nvSpPr>
        <p:spPr>
          <a:xfrm>
            <a:off x="457200" y="457200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150"/>
          <p:cNvSpPr/>
          <p:nvPr/>
        </p:nvSpPr>
        <p:spPr>
          <a:xfrm>
            <a:off x="6175500" y="298300"/>
            <a:ext cx="2358000" cy="545700"/>
          </a:xfrm>
          <a:prstGeom prst="roundRect">
            <a:avLst>
              <a:gd fmla="val 5340" name="adj"/>
            </a:avLst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3" name="Google Shape;753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700" y="413326"/>
            <a:ext cx="2125199" cy="430649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50"/>
          <p:cNvSpPr txBox="1"/>
          <p:nvPr>
            <p:ph type="title"/>
          </p:nvPr>
        </p:nvSpPr>
        <p:spPr>
          <a:xfrm>
            <a:off x="457200" y="878075"/>
            <a:ext cx="7929600" cy="4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Outcome-based Product Roadmap</a:t>
            </a:r>
            <a:endParaRPr/>
          </a:p>
        </p:txBody>
      </p:sp>
      <p:graphicFrame>
        <p:nvGraphicFramePr>
          <p:cNvPr id="755" name="Google Shape;755;p150"/>
          <p:cNvGraphicFramePr/>
          <p:nvPr/>
        </p:nvGraphicFramePr>
        <p:xfrm>
          <a:off x="307669" y="152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{876F594C-8C9B-48DE-A243-8455518D23E0}</a:tableStyleId>
              </a:tblPr>
              <a:tblGrid>
                <a:gridCol w="1566800"/>
              </a:tblGrid>
              <a:tr h="53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Research &amp; Planning </a:t>
                      </a:r>
                      <a:endParaRPr sz="1100">
                        <a:solidFill>
                          <a:schemeClr val="lt2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(Month 1-2)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85859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5859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85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5859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859F"/>
                    </a:solidFill>
                  </a:tcPr>
                </a:tc>
              </a:tr>
              <a:tr h="55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Define User Personas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5859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B"/>
                    </a:solidFill>
                  </a:tcPr>
                </a:tc>
              </a:tr>
              <a:tr h="67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Validate Opportunity Hypotheses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B"/>
                    </a:solidFill>
                  </a:tcPr>
                </a:tc>
              </a:tr>
              <a:tr h="67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Research Industry best practices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6" name="Google Shape;756;p150"/>
          <p:cNvGraphicFramePr/>
          <p:nvPr/>
        </p:nvGraphicFramePr>
        <p:xfrm>
          <a:off x="5791194" y="15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{876F594C-8C9B-48DE-A243-8455518D23E0}</a:tableStyleId>
              </a:tblPr>
              <a:tblGrid>
                <a:gridCol w="1588600"/>
              </a:tblGrid>
              <a:tr h="49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07182C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Iterate &amp; Refine (Month 10-12)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EB5"/>
                    </a:solidFill>
                  </a:tcPr>
                </a:tc>
              </a:tr>
              <a:tr h="691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Analyze MVP Performance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ADC"/>
                    </a:solidFill>
                  </a:tcPr>
                </a:tc>
              </a:tr>
              <a:tr h="67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Implement user feedback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ADC"/>
                    </a:solidFill>
                  </a:tcPr>
                </a:tc>
              </a:tr>
              <a:tr h="6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Plan for feature enhancements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A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7" name="Google Shape;757;p150"/>
          <p:cNvGraphicFramePr/>
          <p:nvPr/>
        </p:nvGraphicFramePr>
        <p:xfrm>
          <a:off x="1874475" y="153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{876F594C-8C9B-48DE-A243-8455518D23E0}</a:tableStyleId>
              </a:tblPr>
              <a:tblGrid>
                <a:gridCol w="1892150"/>
              </a:tblGrid>
              <a:tr h="87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0F243E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Design &amp; Development </a:t>
                      </a:r>
                      <a:r>
                        <a:rPr lang="en" sz="1100">
                          <a:solidFill>
                            <a:srgbClr val="0F243E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(Month 3 - 6)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D3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D3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D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D3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3AD"/>
                    </a:solidFill>
                  </a:tcPr>
                </a:tc>
              </a:tr>
              <a:tr h="55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Create wireframes and Prototypes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D3A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D3A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D3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AEDD2"/>
                    </a:solidFill>
                  </a:tcPr>
                </a:tc>
              </a:tr>
              <a:tr h="39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Develop the Loyalty Program Infrastructure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D3A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D3A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AEDD2"/>
                    </a:solidFill>
                  </a:tcPr>
                </a:tc>
              </a:tr>
              <a:tr h="257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Design User interfaces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D3A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D3AD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AE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8" name="Google Shape;758;p150"/>
          <p:cNvGraphicFramePr/>
          <p:nvPr/>
        </p:nvGraphicFramePr>
        <p:xfrm>
          <a:off x="3666009" y="15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{876F594C-8C9B-48DE-A243-8455518D23E0}</a:tableStyleId>
              </a:tblPr>
              <a:tblGrid>
                <a:gridCol w="2125200"/>
              </a:tblGrid>
              <a:tr h="49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07182C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Testing &amp; MVP Launch (Month 7-9)</a:t>
                      </a:r>
                      <a:endParaRPr sz="1100">
                        <a:solidFill>
                          <a:srgbClr val="07182C"/>
                        </a:solidFill>
                      </a:endParaRPr>
                    </a:p>
                  </a:txBody>
                  <a:tcPr marT="91425" marB="91425" marR="182875" marL="91425" anchor="ctr">
                    <a:lnL cap="flat" cmpd="sng" w="9525">
                      <a:solidFill>
                        <a:srgbClr val="18C3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C3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C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8C3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C3D9"/>
                    </a:solidFill>
                  </a:tcPr>
                </a:tc>
              </a:tr>
              <a:tr h="86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Conduct usability testing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182875" marL="91425" anchor="ctr">
                    <a:lnL cap="flat" cmpd="sng" w="9525">
                      <a:solidFill>
                        <a:srgbClr val="18C3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C3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8C3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D7E4"/>
                    </a:solidFill>
                  </a:tcPr>
                </a:tc>
              </a:tr>
              <a:tr h="68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Launch the Minimum Viable Product (MVP)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0" marL="91425" anchor="ctr">
                    <a:lnL cap="flat" cmpd="sng" w="9525">
                      <a:solidFill>
                        <a:srgbClr val="18C3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C3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D7E4"/>
                    </a:solidFill>
                  </a:tcPr>
                </a:tc>
              </a:tr>
              <a:tr h="60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Collect user feedback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8C3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C3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2D7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9" name="Google Shape;759;p150"/>
          <p:cNvGraphicFramePr/>
          <p:nvPr/>
        </p:nvGraphicFramePr>
        <p:xfrm>
          <a:off x="7379794" y="1567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{876F594C-8C9B-48DE-A243-8455518D23E0}</a:tableStyleId>
              </a:tblPr>
              <a:tblGrid>
                <a:gridCol w="1601525"/>
              </a:tblGrid>
              <a:tr h="49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07182C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Scale &amp; Marketing (Ongoing)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6EB5"/>
                    </a:solidFill>
                  </a:tcPr>
                </a:tc>
              </a:tr>
              <a:tr h="67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Expand the loyalty Program to a wider audience 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ADC"/>
                    </a:solidFill>
                  </a:tcPr>
                </a:tc>
              </a:tr>
              <a:tr h="73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Implement marketing campaigns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ADC"/>
                    </a:solidFill>
                  </a:tcPr>
                </a:tc>
              </a:tr>
              <a:tr h="73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Monitor Program growth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46EB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46EB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FCF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A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51"/>
          <p:cNvSpPr txBox="1"/>
          <p:nvPr/>
        </p:nvSpPr>
        <p:spPr>
          <a:xfrm>
            <a:off x="457200" y="511175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151"/>
          <p:cNvSpPr/>
          <p:nvPr/>
        </p:nvSpPr>
        <p:spPr>
          <a:xfrm>
            <a:off x="1071376" y="1410525"/>
            <a:ext cx="1819500" cy="442500"/>
          </a:xfrm>
          <a:prstGeom prst="roundRect">
            <a:avLst>
              <a:gd fmla="val 9589" name="adj"/>
            </a:avLst>
          </a:prstGeom>
          <a:solidFill>
            <a:srgbClr val="00D3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Business Traveler Thomas</a:t>
            </a:r>
            <a:endParaRPr sz="1000">
              <a:solidFill>
                <a:srgbClr val="3C485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6" name="Google Shape;766;p151"/>
          <p:cNvSpPr/>
          <p:nvPr/>
        </p:nvSpPr>
        <p:spPr>
          <a:xfrm>
            <a:off x="1257638" y="2409463"/>
            <a:ext cx="856500" cy="442500"/>
          </a:xfrm>
          <a:prstGeom prst="roundRect">
            <a:avLst>
              <a:gd fmla="val 7155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Initial Tier Assignment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151"/>
          <p:cNvSpPr/>
          <p:nvPr/>
        </p:nvSpPr>
        <p:spPr>
          <a:xfrm>
            <a:off x="295600" y="2409463"/>
            <a:ext cx="856500" cy="442500"/>
          </a:xfrm>
          <a:prstGeom prst="roundRect">
            <a:avLst>
              <a:gd fmla="val 11006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User Registration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151"/>
          <p:cNvSpPr/>
          <p:nvPr/>
        </p:nvSpPr>
        <p:spPr>
          <a:xfrm>
            <a:off x="2219676" y="2409463"/>
            <a:ext cx="856500" cy="442500"/>
          </a:xfrm>
          <a:prstGeom prst="roundRect">
            <a:avLst>
              <a:gd fmla="val 6356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Home Screen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69" name="Google Shape;769;p151"/>
          <p:cNvCxnSpPr>
            <a:stCxn id="765" idx="2"/>
            <a:endCxn id="770" idx="0"/>
          </p:cNvCxnSpPr>
          <p:nvPr/>
        </p:nvCxnSpPr>
        <p:spPr>
          <a:xfrm flipH="1" rot="-5400000">
            <a:off x="4441426" y="-607275"/>
            <a:ext cx="556500" cy="5477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D3A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151"/>
          <p:cNvCxnSpPr>
            <a:stCxn id="767" idx="0"/>
            <a:endCxn id="765" idx="2"/>
          </p:cNvCxnSpPr>
          <p:nvPr/>
        </p:nvCxnSpPr>
        <p:spPr>
          <a:xfrm rot="-5400000">
            <a:off x="1074250" y="1502563"/>
            <a:ext cx="556500" cy="12573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D3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2" name="Google Shape;772;p151"/>
          <p:cNvSpPr/>
          <p:nvPr/>
        </p:nvSpPr>
        <p:spPr>
          <a:xfrm>
            <a:off x="6225243" y="968025"/>
            <a:ext cx="1538100" cy="442500"/>
          </a:xfrm>
          <a:prstGeom prst="roundRect">
            <a:avLst>
              <a:gd fmla="val 10295" name="adj"/>
            </a:avLst>
          </a:prstGeom>
          <a:solidFill>
            <a:srgbClr val="18C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4856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Frequent Explorer Harold</a:t>
            </a:r>
            <a:endParaRPr sz="1000">
              <a:solidFill>
                <a:srgbClr val="3C4856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73" name="Google Shape;773;p151"/>
          <p:cNvCxnSpPr>
            <a:stCxn id="772" idx="2"/>
            <a:endCxn id="774" idx="0"/>
          </p:cNvCxnSpPr>
          <p:nvPr/>
        </p:nvCxnSpPr>
        <p:spPr>
          <a:xfrm flipH="1" rot="-5400000">
            <a:off x="7207743" y="1197075"/>
            <a:ext cx="999000" cy="1425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18C3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151"/>
          <p:cNvSpPr/>
          <p:nvPr/>
        </p:nvSpPr>
        <p:spPr>
          <a:xfrm>
            <a:off x="4143751" y="2409463"/>
            <a:ext cx="856500" cy="442500"/>
          </a:xfrm>
          <a:prstGeom prst="roundRect">
            <a:avLst>
              <a:gd fmla="val 7808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Personalized Offers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151"/>
          <p:cNvSpPr/>
          <p:nvPr/>
        </p:nvSpPr>
        <p:spPr>
          <a:xfrm>
            <a:off x="2500118" y="3983825"/>
            <a:ext cx="1538100" cy="442500"/>
          </a:xfrm>
          <a:prstGeom prst="roundRect">
            <a:avLst>
              <a:gd fmla="val 10098" name="adj"/>
            </a:avLst>
          </a:prstGeom>
          <a:solidFill>
            <a:srgbClr val="E46E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CFCF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Family Vacationer Ruby</a:t>
            </a:r>
            <a:endParaRPr sz="1000">
              <a:solidFill>
                <a:srgbClr val="FCFCF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777" name="Google Shape;777;p151"/>
          <p:cNvCxnSpPr>
            <a:stCxn id="776" idx="0"/>
            <a:endCxn id="766" idx="2"/>
          </p:cNvCxnSpPr>
          <p:nvPr/>
        </p:nvCxnSpPr>
        <p:spPr>
          <a:xfrm flipH="1" rot="5400000">
            <a:off x="1911518" y="2626175"/>
            <a:ext cx="1131900" cy="1583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4" name="Google Shape;774;p151"/>
          <p:cNvSpPr/>
          <p:nvPr/>
        </p:nvSpPr>
        <p:spPr>
          <a:xfrm>
            <a:off x="7991903" y="2409463"/>
            <a:ext cx="856500" cy="442500"/>
          </a:xfrm>
          <a:prstGeom prst="roundRect">
            <a:avLst>
              <a:gd fmla="val 6135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Tracking Progress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8" name="Google Shape;778;p151"/>
          <p:cNvSpPr/>
          <p:nvPr/>
        </p:nvSpPr>
        <p:spPr>
          <a:xfrm>
            <a:off x="5105789" y="2409463"/>
            <a:ext cx="856500" cy="442500"/>
          </a:xfrm>
          <a:prstGeom prst="roundRect">
            <a:avLst>
              <a:gd fmla="val 10059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Booking a Stay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9" name="Google Shape;779;p151"/>
          <p:cNvCxnSpPr>
            <a:stCxn id="772" idx="2"/>
            <a:endCxn id="778" idx="0"/>
          </p:cNvCxnSpPr>
          <p:nvPr/>
        </p:nvCxnSpPr>
        <p:spPr>
          <a:xfrm rot="5400000">
            <a:off x="5764593" y="1179825"/>
            <a:ext cx="999000" cy="1460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18C3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151"/>
          <p:cNvSpPr/>
          <p:nvPr/>
        </p:nvSpPr>
        <p:spPr>
          <a:xfrm>
            <a:off x="3181713" y="2409463"/>
            <a:ext cx="856500" cy="442500"/>
          </a:xfrm>
          <a:prstGeom prst="roundRect">
            <a:avLst>
              <a:gd fmla="val 7082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Exploring</a:t>
            </a: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 Tiers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151"/>
          <p:cNvSpPr/>
          <p:nvPr/>
        </p:nvSpPr>
        <p:spPr>
          <a:xfrm>
            <a:off x="6067827" y="2409463"/>
            <a:ext cx="856500" cy="442500"/>
          </a:xfrm>
          <a:prstGeom prst="roundRect">
            <a:avLst>
              <a:gd fmla="val 7734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Redeeming Rewards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151"/>
          <p:cNvSpPr/>
          <p:nvPr/>
        </p:nvSpPr>
        <p:spPr>
          <a:xfrm>
            <a:off x="7029865" y="2409463"/>
            <a:ext cx="856500" cy="442500"/>
          </a:xfrm>
          <a:prstGeom prst="roundRect">
            <a:avLst>
              <a:gd fmla="val 8460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Earning Points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2" name="Google Shape;782;p151"/>
          <p:cNvCxnSpPr>
            <a:stCxn id="776" idx="0"/>
            <a:endCxn id="768" idx="2"/>
          </p:cNvCxnSpPr>
          <p:nvPr/>
        </p:nvCxnSpPr>
        <p:spPr>
          <a:xfrm flipH="1" rot="5400000">
            <a:off x="2392568" y="3107225"/>
            <a:ext cx="1131900" cy="621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151"/>
          <p:cNvCxnSpPr>
            <a:stCxn id="776" idx="0"/>
            <a:endCxn id="780" idx="2"/>
          </p:cNvCxnSpPr>
          <p:nvPr/>
        </p:nvCxnSpPr>
        <p:spPr>
          <a:xfrm rot="-5400000">
            <a:off x="2873618" y="3247475"/>
            <a:ext cx="1131900" cy="340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151"/>
          <p:cNvCxnSpPr>
            <a:stCxn id="776" idx="0"/>
            <a:endCxn id="775" idx="2"/>
          </p:cNvCxnSpPr>
          <p:nvPr/>
        </p:nvCxnSpPr>
        <p:spPr>
          <a:xfrm rot="-5400000">
            <a:off x="3354668" y="2766425"/>
            <a:ext cx="1131900" cy="1302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151"/>
          <p:cNvCxnSpPr>
            <a:stCxn id="776" idx="0"/>
            <a:endCxn id="778" idx="2"/>
          </p:cNvCxnSpPr>
          <p:nvPr/>
        </p:nvCxnSpPr>
        <p:spPr>
          <a:xfrm rot="-5400000">
            <a:off x="3835718" y="2285375"/>
            <a:ext cx="1131900" cy="2265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151"/>
          <p:cNvCxnSpPr>
            <a:stCxn id="776" idx="0"/>
            <a:endCxn id="781" idx="2"/>
          </p:cNvCxnSpPr>
          <p:nvPr/>
        </p:nvCxnSpPr>
        <p:spPr>
          <a:xfrm rot="-5400000">
            <a:off x="4316618" y="1804475"/>
            <a:ext cx="1131900" cy="3226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151"/>
          <p:cNvCxnSpPr>
            <a:stCxn id="776" idx="0"/>
            <a:endCxn id="770" idx="2"/>
          </p:cNvCxnSpPr>
          <p:nvPr/>
        </p:nvCxnSpPr>
        <p:spPr>
          <a:xfrm rot="-5400000">
            <a:off x="4797668" y="1323425"/>
            <a:ext cx="1131900" cy="4188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8" name="Google Shape;788;p151"/>
          <p:cNvCxnSpPr>
            <a:stCxn id="776" idx="0"/>
            <a:endCxn id="774" idx="2"/>
          </p:cNvCxnSpPr>
          <p:nvPr/>
        </p:nvCxnSpPr>
        <p:spPr>
          <a:xfrm rot="-5400000">
            <a:off x="5278718" y="842375"/>
            <a:ext cx="1131900" cy="5151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46E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p151"/>
          <p:cNvSpPr txBox="1"/>
          <p:nvPr/>
        </p:nvSpPr>
        <p:spPr>
          <a:xfrm>
            <a:off x="2219675" y="871818"/>
            <a:ext cx="393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Proof of Concept:</a:t>
            </a:r>
            <a:r>
              <a:rPr b="1" lang="en" sz="1800">
                <a:solidFill>
                  <a:srgbClr val="07182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800">
                <a:solidFill>
                  <a:srgbClr val="07182C"/>
                </a:solidFill>
                <a:latin typeface="Poppins"/>
                <a:ea typeface="Poppins"/>
                <a:cs typeface="Poppins"/>
                <a:sym typeface="Poppins"/>
              </a:rPr>
              <a:t>SNS</a:t>
            </a:r>
            <a:r>
              <a:rPr b="1" lang="en" sz="1800">
                <a:solidFill>
                  <a:srgbClr val="07182C"/>
                </a:solidFill>
                <a:latin typeface="Poppins"/>
                <a:ea typeface="Poppins"/>
                <a:cs typeface="Poppins"/>
                <a:sym typeface="Poppins"/>
              </a:rPr>
              <a:t> user flow</a:t>
            </a:r>
            <a:endParaRPr b="1" sz="1800">
              <a:solidFill>
                <a:srgbClr val="0718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p151"/>
          <p:cNvSpPr/>
          <p:nvPr/>
        </p:nvSpPr>
        <p:spPr>
          <a:xfrm>
            <a:off x="2974275" y="2966225"/>
            <a:ext cx="533700" cy="237900"/>
          </a:xfrm>
          <a:prstGeom prst="roundRect">
            <a:avLst>
              <a:gd fmla="val 7082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Silver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1" name="Google Shape;791;p151"/>
          <p:cNvCxnSpPr/>
          <p:nvPr/>
        </p:nvCxnSpPr>
        <p:spPr>
          <a:xfrm>
            <a:off x="3249075" y="2851925"/>
            <a:ext cx="219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151"/>
          <p:cNvSpPr/>
          <p:nvPr/>
        </p:nvSpPr>
        <p:spPr>
          <a:xfrm>
            <a:off x="3536025" y="2966225"/>
            <a:ext cx="423300" cy="237900"/>
          </a:xfrm>
          <a:prstGeom prst="roundRect">
            <a:avLst>
              <a:gd fmla="val 7082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Gold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3" name="Google Shape;793;p151"/>
          <p:cNvSpPr/>
          <p:nvPr/>
        </p:nvSpPr>
        <p:spPr>
          <a:xfrm>
            <a:off x="3941925" y="2966225"/>
            <a:ext cx="662700" cy="237900"/>
          </a:xfrm>
          <a:prstGeom prst="roundRect">
            <a:avLst>
              <a:gd fmla="val 7082" name="adj"/>
            </a:avLst>
          </a:prstGeom>
          <a:solidFill>
            <a:srgbClr val="E5E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4856"/>
                </a:solidFill>
                <a:latin typeface="Lato"/>
                <a:ea typeface="Lato"/>
                <a:cs typeface="Lato"/>
                <a:sym typeface="Lato"/>
              </a:rPr>
              <a:t>Platinum</a:t>
            </a:r>
            <a:endParaRPr sz="800">
              <a:solidFill>
                <a:srgbClr val="3C48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4" name="Google Shape;794;p151"/>
          <p:cNvCxnSpPr/>
          <p:nvPr/>
        </p:nvCxnSpPr>
        <p:spPr>
          <a:xfrm>
            <a:off x="3666000" y="2851925"/>
            <a:ext cx="219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151"/>
          <p:cNvCxnSpPr/>
          <p:nvPr/>
        </p:nvCxnSpPr>
        <p:spPr>
          <a:xfrm>
            <a:off x="3941925" y="2851925"/>
            <a:ext cx="219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52"/>
          <p:cNvSpPr txBox="1"/>
          <p:nvPr/>
        </p:nvSpPr>
        <p:spPr>
          <a:xfrm>
            <a:off x="457200" y="511175"/>
            <a:ext cx="7707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Final Presentation</a:t>
            </a:r>
            <a:endParaRPr sz="900">
              <a:solidFill>
                <a:srgbClr val="85859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152"/>
          <p:cNvSpPr txBox="1"/>
          <p:nvPr/>
        </p:nvSpPr>
        <p:spPr>
          <a:xfrm>
            <a:off x="2604000" y="800093"/>
            <a:ext cx="393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1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Proof of Concept:</a:t>
            </a:r>
            <a:r>
              <a:rPr b="1" lang="en" sz="1800">
                <a:solidFill>
                  <a:srgbClr val="07182C"/>
                </a:solidFill>
                <a:latin typeface="Poppins"/>
                <a:ea typeface="Poppins"/>
                <a:cs typeface="Poppins"/>
                <a:sym typeface="Poppins"/>
              </a:rPr>
              <a:t> SNS Wireframe</a:t>
            </a:r>
            <a:endParaRPr b="1" sz="1800">
              <a:solidFill>
                <a:srgbClr val="0718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2" name="Google Shape;802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738" y="1526543"/>
            <a:ext cx="2970529" cy="3499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7182C"/>
      </a:dk1>
      <a:lt1>
        <a:srgbClr val="FCFCFC"/>
      </a:lt1>
      <a:dk2>
        <a:srgbClr val="103869"/>
      </a:dk2>
      <a:lt2>
        <a:srgbClr val="0F243E"/>
      </a:lt2>
      <a:accent1>
        <a:srgbClr val="00D3AD"/>
      </a:accent1>
      <a:accent2>
        <a:srgbClr val="18C3D9"/>
      </a:accent2>
      <a:accent3>
        <a:srgbClr val="E46EB5"/>
      </a:accent3>
      <a:accent4>
        <a:srgbClr val="85859F"/>
      </a:accent4>
      <a:accent5>
        <a:srgbClr val="E5E5EB"/>
      </a:accent5>
      <a:accent6>
        <a:srgbClr val="BAF7EC"/>
      </a:accent6>
      <a:hlink>
        <a:srgbClr val="1038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7182C"/>
      </a:dk1>
      <a:lt1>
        <a:srgbClr val="FCFCFC"/>
      </a:lt1>
      <a:dk2>
        <a:srgbClr val="103869"/>
      </a:dk2>
      <a:lt2>
        <a:srgbClr val="0F243E"/>
      </a:lt2>
      <a:accent1>
        <a:srgbClr val="00D3AD"/>
      </a:accent1>
      <a:accent2>
        <a:srgbClr val="18C3D9"/>
      </a:accent2>
      <a:accent3>
        <a:srgbClr val="E46EB5"/>
      </a:accent3>
      <a:accent4>
        <a:srgbClr val="85859F"/>
      </a:accent4>
      <a:accent5>
        <a:srgbClr val="E5E5EB"/>
      </a:accent5>
      <a:accent6>
        <a:srgbClr val="BAF7EC"/>
      </a:accent6>
      <a:hlink>
        <a:srgbClr val="1038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