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9836" autoAdjust="0"/>
  </p:normalViewPr>
  <p:slideViewPr>
    <p:cSldViewPr snapToGrid="0">
      <p:cViewPr varScale="1">
        <p:scale>
          <a:sx n="85" d="100"/>
          <a:sy n="85" d="100"/>
        </p:scale>
        <p:origin x="15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0CC0C-8DD6-475E-A7A7-99535928C169}" type="datetimeFigureOut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BCF5-A05A-45A8-98F7-798CE917F2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852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受け身あるかも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BCF5-A05A-45A8-98F7-798CE917F2C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5289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サブタイは分かりやすく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BBCF5-A05A-45A8-98F7-798CE917F2C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111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受け身あるかも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BBCF5-A05A-45A8-98F7-798CE917F2C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725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受け身あるかも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BBCF5-A05A-45A8-98F7-798CE917F2C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5229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C6BF-AD41-42D8-9D60-E0DD81B211DB}" type="datetime1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6592-758F-4014-8246-D79D01A8A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874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1774-F1F9-4947-86FB-ABB8C1110629}" type="datetime1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6592-758F-4014-8246-D79D01A8A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941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429E-C107-4CDA-8B3A-A04DB666C56C}" type="datetime1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6592-758F-4014-8246-D79D01A8A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8100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2F755-E978-4522-876F-D41663BDBFC9}" type="datetime1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6592-758F-4014-8246-D79D01A8A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628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8915-8164-4412-A85E-D220522D3AE2}" type="datetime1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6592-758F-4014-8246-D79D01A8A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953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1991-D549-421F-86D2-698A5B78851E}" type="datetime1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6592-758F-4014-8246-D79D01A8A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04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A5FC-A4E6-48B4-8444-D8F79A915706}" type="datetime1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6592-758F-4014-8246-D79D01A8A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340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1534-86B6-4320-870F-736D9FCC8FD2}" type="datetime1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6592-758F-4014-8246-D79D01A8A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07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4BD6-F2B5-4D3D-9B84-AA8062503016}" type="datetime1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6592-758F-4014-8246-D79D01A8A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403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725C-9486-469C-A0D6-8F49E60F22E4}" type="datetime1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6592-758F-4014-8246-D79D01A8A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138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278F-5837-45C2-9DA8-D4A84F34C4F9}" type="datetime1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6592-758F-4014-8246-D79D01A8A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30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3BD89-7D67-4E37-A93E-330986D8A011}" type="datetime1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06592-758F-4014-8246-D79D01A8A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617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>
                <a:latin typeface="+mn-ea"/>
                <a:ea typeface="+mn-ea"/>
              </a:rPr>
              <a:t>KIfU</a:t>
            </a:r>
            <a:r>
              <a:rPr kumimoji="1" lang="ja-JP" altLang="en-US" dirty="0">
                <a:latin typeface="+mn-ea"/>
                <a:ea typeface="+mn-ea"/>
              </a:rPr>
              <a:t>はじゃじゃ馬だけどがんばってといわれた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ja-JP" altLang="en-US" dirty="0">
                <a:latin typeface="+mn-ea"/>
              </a:rPr>
              <a:t>山崎貴弘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3D10-BD8C-4444-8AAB-C5827B858ABB}" type="datetime1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6592-758F-4014-8246-D79D01A8A77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379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kumimoji="1" lang="ja-JP" altLang="en-US" dirty="0"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目次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1534-86B6-4320-870F-736D9FCC8FD2}" type="datetime1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6592-758F-4014-8246-D79D01A8A773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8200" y="1325563"/>
            <a:ext cx="10515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田中研のコメント</a:t>
            </a:r>
            <a:endParaRPr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終わったことリスト</a:t>
            </a:r>
            <a:endParaRPr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発表時の進捗</a:t>
            </a:r>
            <a:endParaRPr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Map</a:t>
            </a:r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しか勝たん</a:t>
            </a:r>
            <a:endParaRPr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これから</a:t>
            </a:r>
            <a:endParaRPr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まとめ</a:t>
            </a:r>
            <a:endParaRPr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5464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kumimoji="1" lang="en-US" altLang="ja-JP" dirty="0"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1.</a:t>
            </a:r>
            <a:r>
              <a:rPr kumimoji="1" lang="ja-JP" altLang="en-US" dirty="0"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田中研のコメント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1593346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混入させた</a:t>
            </a:r>
            <a:endParaRPr lang="en-US" altLang="ja-JP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2F755-E978-4522-876F-D41663BDBFC9}" type="datetime1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6592-758F-4014-8246-D79D01A8A773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1AE140F0-C9FA-5173-08ED-3B199A3BC9DB}"/>
              </a:ext>
            </a:extLst>
          </p:cNvPr>
          <p:cNvSpPr txBox="1">
            <a:spLocks/>
          </p:cNvSpPr>
          <p:nvPr/>
        </p:nvSpPr>
        <p:spPr>
          <a:xfrm>
            <a:off x="838200" y="3466054"/>
            <a:ext cx="10515600" cy="1593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挿入させた</a:t>
            </a:r>
            <a:endParaRPr lang="en-US" altLang="ja-JP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4881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kumimoji="1" lang="en-US" altLang="ja-JP" dirty="0"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1.</a:t>
            </a:r>
            <a:r>
              <a:rPr kumimoji="1" lang="ja-JP" altLang="en-US" dirty="0"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田中研のコメント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2F755-E978-4522-876F-D41663BDBFC9}" type="datetime1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6592-758F-4014-8246-D79D01A8A773}" type="slidenum">
              <a:rPr kumimoji="1" lang="ja-JP" altLang="en-US" smtClean="0"/>
              <a:t>4</a:t>
            </a:fld>
            <a:endParaRPr kumimoji="1" lang="ja-JP" altLang="en-US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328118A4-E62D-E39C-EA44-E4B32DA0CE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3907401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1635269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8151041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0606203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25257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なんとかさせる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282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607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756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29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90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63</Words>
  <Application>Microsoft Office PowerPoint</Application>
  <PresentationFormat>ワイド画面</PresentationFormat>
  <Paragraphs>30</Paragraphs>
  <Slides>4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ＭＳ Ｐゴシック</vt:lpstr>
      <vt:lpstr>游ゴシック</vt:lpstr>
      <vt:lpstr>游ゴシック Light</vt:lpstr>
      <vt:lpstr>Arial</vt:lpstr>
      <vt:lpstr>Calibri</vt:lpstr>
      <vt:lpstr>Calibri Light</vt:lpstr>
      <vt:lpstr>Office テーマ</vt:lpstr>
      <vt:lpstr>KIfUはじゃじゃ馬だけどがんばってといわれた</vt:lpstr>
      <vt:lpstr>目次</vt:lpstr>
      <vt:lpstr>1.田中研のコメント</vt:lpstr>
      <vt:lpstr>1.田中研のコメント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</dc:title>
  <dc:creator>taku</dc:creator>
  <cp:lastModifiedBy>YAMAZAKI TAKAHIRO</cp:lastModifiedBy>
  <cp:revision>37</cp:revision>
  <dcterms:created xsi:type="dcterms:W3CDTF">2018-06-13T09:02:23Z</dcterms:created>
  <dcterms:modified xsi:type="dcterms:W3CDTF">2022-06-12T13:00:54Z</dcterms:modified>
</cp:coreProperties>
</file>