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36" autoAdjust="0"/>
  </p:normalViewPr>
  <p:slideViewPr>
    <p:cSldViewPr snapToGrid="0">
      <p:cViewPr varScale="1">
        <p:scale>
          <a:sx n="85" d="100"/>
          <a:sy n="85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0CC0C-8DD6-475E-A7A7-99535928C16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CF5-A05A-45A8-98F7-798CE917F2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and for back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BCF5-A05A-45A8-98F7-798CE917F2C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8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and for back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BCF5-A05A-45A8-98F7-798CE917F2C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2553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C6BF-AD41-42D8-9D60-E0DD81B211DB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4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1774-F1F9-4947-86FB-ABB8C1110629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41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29E-C107-4CDA-8B3A-A04DB666C56C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10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755-E978-4522-876F-D41663BDBFC9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28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8915-8164-4412-A85E-D220522D3AE2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1991-D549-421F-86D2-698A5B78851E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0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A5FC-A4E6-48B4-8444-D8F79A915706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40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34-86B6-4320-870F-736D9FCC8FD2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7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4BD6-F2B5-4D3D-9B84-AA8062503016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0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725C-9486-469C-A0D6-8F49E60F22E4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278F-5837-45C2-9DA8-D4A84F34C4F9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02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BD89-7D67-4E37-A93E-330986D8A011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06592-758F-4014-8246-D79D01A8A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1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n-ea"/>
                <a:ea typeface="+mn-ea"/>
              </a:rPr>
              <a:t>KIfU</a:t>
            </a:r>
            <a:r>
              <a:rPr kumimoji="1" lang="ja-JP" altLang="en-US" dirty="0">
                <a:latin typeface="+mn-ea"/>
                <a:ea typeface="+mn-ea"/>
              </a:rPr>
              <a:t>はじゃじゃ馬だけどがんばってといわれた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>
                <a:latin typeface="+mn-ea"/>
              </a:rPr>
              <a:t>山崎貴弘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3D10-BD8C-4444-8AAB-C5827B858ABB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7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目次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34-86B6-4320-870F-736D9FCC8FD2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325563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田中研のコメント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終わったことリスト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発表時の進捗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Map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しか勝たん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まとめ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46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1.</a:t>
            </a:r>
            <a:r>
              <a:rPr kumimoji="1" lang="ja-JP" altLang="en-US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田中研のコメント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1593346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混入させた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755-E978-4522-876F-D41663BDBFC9}" type="datetime1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6592-758F-4014-8246-D79D01A8A77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AE140F0-C9FA-5173-08ED-3B199A3BC9DB}"/>
              </a:ext>
            </a:extLst>
          </p:cNvPr>
          <p:cNvSpPr txBox="1">
            <a:spLocks/>
          </p:cNvSpPr>
          <p:nvPr/>
        </p:nvSpPr>
        <p:spPr>
          <a:xfrm>
            <a:off x="838200" y="3466054"/>
            <a:ext cx="10515600" cy="1593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挿入させた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88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49</Words>
  <Application>Microsoft Office PowerPoint</Application>
  <PresentationFormat>ワイド画面</PresentationFormat>
  <Paragraphs>22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KIfUはじゃじゃ馬だけどがんばってといわれた</vt:lpstr>
      <vt:lpstr>目次</vt:lpstr>
      <vt:lpstr>1.田中研のコメント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taku</dc:creator>
  <cp:lastModifiedBy>YAMAZAKI TAKAHIRO</cp:lastModifiedBy>
  <cp:revision>29</cp:revision>
  <dcterms:created xsi:type="dcterms:W3CDTF">2018-06-13T09:02:23Z</dcterms:created>
  <dcterms:modified xsi:type="dcterms:W3CDTF">2022-06-12T12:07:14Z</dcterms:modified>
</cp:coreProperties>
</file>