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gif" ContentType="image/gi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DCF08F6-F43F-4DED-B78D-ECDF44106B0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E0EE086-9531-48E1-A4E7-922FEF781704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B3CF5C3-EDC8-40D9-A3BC-D88BBD7D1B7D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4CD768-72AD-4B2E-A345-2A34D2717615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206DF88-AAFE-4211-B435-6389EFF3A317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E35437D-1DDD-4146-BDE4-9562CCA0F729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6029F7-AB89-4F81-AECB-54C417DE916C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3E271B-A36A-49F7-8486-F24D6E9794ED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89960" cy="68558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V="1" rot="16200000">
            <a:off x="2967120" y="-2364480"/>
            <a:ext cx="6860520" cy="115894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444600" y="542880"/>
            <a:ext cx="1121184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334800" y="-375480"/>
            <a:ext cx="862200" cy="754560"/>
            <a:chOff x="334800" y="-375480"/>
            <a:chExt cx="862200" cy="754560"/>
          </a:xfrm>
        </p:grpSpPr>
        <p:sp>
          <p:nvSpPr>
            <p:cNvPr id="7" name="CustomShape 8"/>
            <p:cNvSpPr/>
            <p:nvPr/>
          </p:nvSpPr>
          <p:spPr>
            <a:xfrm rot="18900000">
              <a:off x="552600" y="-264600"/>
              <a:ext cx="533520" cy="5335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 flipH="1" rot="2700000">
              <a:off x="441360" y="-256680"/>
              <a:ext cx="515880" cy="515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" name="Group 10"/>
          <p:cNvGrpSpPr/>
          <p:nvPr/>
        </p:nvGrpSpPr>
        <p:grpSpPr>
          <a:xfrm>
            <a:off x="0" y="1353600"/>
            <a:ext cx="12189960" cy="4844160"/>
            <a:chOff x="0" y="1353600"/>
            <a:chExt cx="12189960" cy="4844160"/>
          </a:xfrm>
        </p:grpSpPr>
        <p:sp>
          <p:nvSpPr>
            <p:cNvPr id="10" name="CustomShape 11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CustomShape 13"/>
          <p:cNvSpPr/>
          <p:nvPr/>
        </p:nvSpPr>
        <p:spPr>
          <a:xfrm flipH="1">
            <a:off x="10780200" y="5448240"/>
            <a:ext cx="1407600" cy="14076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DB810CC-E408-4625-8E70-1F9751A7C08E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" name="Group 16"/>
          <p:cNvGrpSpPr/>
          <p:nvPr/>
        </p:nvGrpSpPr>
        <p:grpSpPr>
          <a:xfrm>
            <a:off x="-2269440" y="-749160"/>
            <a:ext cx="14459400" cy="7605000"/>
            <a:chOff x="-2269440" y="-749160"/>
            <a:chExt cx="14459400" cy="7605000"/>
          </a:xfrm>
        </p:grpSpPr>
        <p:grpSp>
          <p:nvGrpSpPr>
            <p:cNvPr id="16" name="Group 17"/>
            <p:cNvGrpSpPr/>
            <p:nvPr/>
          </p:nvGrpSpPr>
          <p:grpSpPr>
            <a:xfrm>
              <a:off x="-18360" y="-1800"/>
              <a:ext cx="12208320" cy="6857640"/>
              <a:chOff x="-18360" y="-1800"/>
              <a:chExt cx="12208320" cy="6857640"/>
            </a:xfrm>
          </p:grpSpPr>
          <p:sp>
            <p:nvSpPr>
              <p:cNvPr id="17" name="CustomShape 18"/>
              <p:cNvSpPr/>
              <p:nvPr/>
            </p:nvSpPr>
            <p:spPr>
              <a:xfrm flipH="1">
                <a:off x="-18360" y="0"/>
                <a:ext cx="12206160" cy="6855840"/>
              </a:xfrm>
              <a:custGeom>
                <a:avLst/>
                <a:gdLst/>
                <a:ahLst/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 flipH="1" flipV="1" rot="5400000">
                <a:off x="2666520" y="-2668680"/>
                <a:ext cx="6855840" cy="12189960"/>
              </a:xfrm>
              <a:custGeom>
                <a:avLst/>
                <a:gdLst/>
                <a:ahLst/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rgbClr val="0065a4"/>
                </a:fgClr>
                <a:bgClr>
                  <a:srgbClr val="47c3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20"/>
              <p:cNvSpPr/>
              <p:nvPr/>
            </p:nvSpPr>
            <p:spPr>
              <a:xfrm flipH="1" flipV="1" rot="16200000">
                <a:off x="22320" y="-2520"/>
                <a:ext cx="2817360" cy="282672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 flipH="1" flipV="1" rot="16200000">
                <a:off x="720" y="-3960"/>
                <a:ext cx="2624760" cy="2633760"/>
              </a:xfrm>
              <a:prstGeom prst="rtTriangle">
                <a:avLst/>
              </a:prstGeom>
              <a:pattFill prst="ltHorz">
                <a:fgClr>
                  <a:srgbClr val="0065a4"/>
                </a:fgClr>
                <a:bgClr>
                  <a:srgbClr val="47c3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 flipH="1" flipV="1" rot="16200000">
                <a:off x="-12240" y="-1800"/>
                <a:ext cx="2395080" cy="2403000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 flipH="1" flipV="1" rot="5400000">
                <a:off x="2666520" y="-2668680"/>
                <a:ext cx="6855840" cy="12189960"/>
              </a:xfrm>
              <a:custGeom>
                <a:avLst/>
                <a:gdLst/>
                <a:ahLst/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" name="CustomShape 24"/>
            <p:cNvSpPr/>
            <p:nvPr/>
          </p:nvSpPr>
          <p:spPr>
            <a:xfrm flipH="1" rot="18900000">
              <a:off x="-1604880" y="1396440"/>
              <a:ext cx="3210120" cy="32086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18900000">
              <a:off x="-861480" y="-1800"/>
              <a:ext cx="2674440" cy="1354680"/>
            </a:xfrm>
            <a:custGeom>
              <a:avLst/>
              <a:gdLst/>
              <a:ahLst/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rgbClr val="47c3d3"/>
              </a:fgClr>
              <a:bgClr>
                <a:srgbClr val="0065a4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13500000">
              <a:off x="-1223280" y="1738800"/>
              <a:ext cx="2413800" cy="241380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6" name="Group 27"/>
            <p:cNvGrpSpPr/>
            <p:nvPr/>
          </p:nvGrpSpPr>
          <p:grpSpPr>
            <a:xfrm>
              <a:off x="-1073880" y="4356360"/>
              <a:ext cx="2147760" cy="2147760"/>
              <a:chOff x="-1073880" y="4356360"/>
              <a:chExt cx="2147760" cy="2147760"/>
            </a:xfrm>
          </p:grpSpPr>
          <p:sp>
            <p:nvSpPr>
              <p:cNvPr id="27" name="CustomShape 28"/>
              <p:cNvSpPr/>
              <p:nvPr/>
            </p:nvSpPr>
            <p:spPr>
              <a:xfrm flipH="1" rot="18900000">
                <a:off x="-759240" y="4670640"/>
                <a:ext cx="1518840" cy="1518480"/>
              </a:xfrm>
              <a:custGeom>
                <a:avLst/>
                <a:gdLst/>
                <a:ahLst/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 rot="13500000">
                <a:off x="-578160" y="4835880"/>
                <a:ext cx="1141920" cy="1141920"/>
              </a:xfrm>
              <a:custGeom>
                <a:avLst/>
                <a:gdLst/>
                <a:ahLst/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rgbClr val="2fafff"/>
                </a:fgClr>
                <a:bgClr>
                  <a:srgbClr val="1b687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9" name="PlaceHolder 3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0" y="0"/>
            <a:ext cx="12189960" cy="68558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"/>
          <p:cNvSpPr/>
          <p:nvPr/>
        </p:nvSpPr>
        <p:spPr>
          <a:xfrm flipV="1" rot="16200000">
            <a:off x="2967120" y="-2364480"/>
            <a:ext cx="6860520" cy="115894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5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6"/>
          <p:cNvSpPr/>
          <p:nvPr/>
        </p:nvSpPr>
        <p:spPr>
          <a:xfrm>
            <a:off x="444600" y="542880"/>
            <a:ext cx="1121184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73" name="Group 7"/>
          <p:cNvGrpSpPr/>
          <p:nvPr/>
        </p:nvGrpSpPr>
        <p:grpSpPr>
          <a:xfrm>
            <a:off x="334800" y="-375480"/>
            <a:ext cx="862200" cy="754560"/>
            <a:chOff x="334800" y="-375480"/>
            <a:chExt cx="862200" cy="754560"/>
          </a:xfrm>
        </p:grpSpPr>
        <p:sp>
          <p:nvSpPr>
            <p:cNvPr id="74" name="CustomShape 8"/>
            <p:cNvSpPr/>
            <p:nvPr/>
          </p:nvSpPr>
          <p:spPr>
            <a:xfrm rot="18900000">
              <a:off x="552600" y="-264600"/>
              <a:ext cx="533520" cy="5335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9"/>
            <p:cNvSpPr/>
            <p:nvPr/>
          </p:nvSpPr>
          <p:spPr>
            <a:xfrm flipH="1" rot="2700000">
              <a:off x="441360" y="-256680"/>
              <a:ext cx="515880" cy="515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10"/>
          <p:cNvGrpSpPr/>
          <p:nvPr/>
        </p:nvGrpSpPr>
        <p:grpSpPr>
          <a:xfrm>
            <a:off x="0" y="1353600"/>
            <a:ext cx="12189960" cy="4844160"/>
            <a:chOff x="0" y="1353600"/>
            <a:chExt cx="12189960" cy="4844160"/>
          </a:xfrm>
        </p:grpSpPr>
        <p:sp>
          <p:nvSpPr>
            <p:cNvPr id="77" name="CustomShape 11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12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CustomShape 13"/>
          <p:cNvSpPr/>
          <p:nvPr/>
        </p:nvSpPr>
        <p:spPr>
          <a:xfrm flipH="1">
            <a:off x="10780200" y="5448240"/>
            <a:ext cx="1407600" cy="14076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86D57B9-1331-45A1-A321-E31972700B12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0" y="0"/>
            <a:ext cx="12189960" cy="6882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6"/>
          <p:cNvSpPr/>
          <p:nvPr/>
        </p:nvSpPr>
        <p:spPr>
          <a:xfrm>
            <a:off x="0" y="0"/>
            <a:ext cx="12189960" cy="688212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7"/>
          <p:cNvSpPr/>
          <p:nvPr/>
        </p:nvSpPr>
        <p:spPr>
          <a:xfrm flipV="1" rot="16200000">
            <a:off x="2666880" y="-266472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4" name="Group 18"/>
          <p:cNvGrpSpPr/>
          <p:nvPr/>
        </p:nvGrpSpPr>
        <p:grpSpPr>
          <a:xfrm>
            <a:off x="334800" y="-375480"/>
            <a:ext cx="862200" cy="754560"/>
            <a:chOff x="334800" y="-375480"/>
            <a:chExt cx="862200" cy="754560"/>
          </a:xfrm>
        </p:grpSpPr>
        <p:sp>
          <p:nvSpPr>
            <p:cNvPr id="85" name="CustomShape 19"/>
            <p:cNvSpPr/>
            <p:nvPr/>
          </p:nvSpPr>
          <p:spPr>
            <a:xfrm rot="18900000">
              <a:off x="552600" y="-264600"/>
              <a:ext cx="533520" cy="5335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20"/>
            <p:cNvSpPr/>
            <p:nvPr/>
          </p:nvSpPr>
          <p:spPr>
            <a:xfrm flipH="1" rot="2700000">
              <a:off x="441360" y="-256680"/>
              <a:ext cx="515880" cy="515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7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12189960" cy="68558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 flipV="1" rot="16200000">
            <a:off x="2967120" y="-2364480"/>
            <a:ext cx="6860520" cy="115894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444600" y="542880"/>
            <a:ext cx="1121184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131" name="Group 7"/>
          <p:cNvGrpSpPr/>
          <p:nvPr/>
        </p:nvGrpSpPr>
        <p:grpSpPr>
          <a:xfrm>
            <a:off x="334800" y="-375480"/>
            <a:ext cx="862200" cy="754560"/>
            <a:chOff x="334800" y="-375480"/>
            <a:chExt cx="862200" cy="754560"/>
          </a:xfrm>
        </p:grpSpPr>
        <p:sp>
          <p:nvSpPr>
            <p:cNvPr id="132" name="CustomShape 8"/>
            <p:cNvSpPr/>
            <p:nvPr/>
          </p:nvSpPr>
          <p:spPr>
            <a:xfrm rot="18900000">
              <a:off x="552600" y="-264600"/>
              <a:ext cx="533520" cy="5335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9"/>
            <p:cNvSpPr/>
            <p:nvPr/>
          </p:nvSpPr>
          <p:spPr>
            <a:xfrm flipH="1" rot="2700000">
              <a:off x="441360" y="-256680"/>
              <a:ext cx="515880" cy="515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4" name="Group 10"/>
          <p:cNvGrpSpPr/>
          <p:nvPr/>
        </p:nvGrpSpPr>
        <p:grpSpPr>
          <a:xfrm>
            <a:off x="0" y="1353600"/>
            <a:ext cx="12189960" cy="4844160"/>
            <a:chOff x="0" y="1353600"/>
            <a:chExt cx="12189960" cy="4844160"/>
          </a:xfrm>
        </p:grpSpPr>
        <p:sp>
          <p:nvSpPr>
            <p:cNvPr id="135" name="CustomShape 11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12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7" name="CustomShape 13"/>
          <p:cNvSpPr/>
          <p:nvPr/>
        </p:nvSpPr>
        <p:spPr>
          <a:xfrm flipH="1">
            <a:off x="10780200" y="5448240"/>
            <a:ext cx="1407600" cy="14076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4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C314759-6D9D-491E-BC77-AE370475CAEF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39" name="CustomShape 15"/>
          <p:cNvSpPr/>
          <p:nvPr/>
        </p:nvSpPr>
        <p:spPr>
          <a:xfrm>
            <a:off x="0" y="0"/>
            <a:ext cx="12189960" cy="6882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6"/>
          <p:cNvSpPr/>
          <p:nvPr/>
        </p:nvSpPr>
        <p:spPr>
          <a:xfrm>
            <a:off x="0" y="0"/>
            <a:ext cx="12189960" cy="688212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7"/>
          <p:cNvSpPr/>
          <p:nvPr/>
        </p:nvSpPr>
        <p:spPr>
          <a:xfrm flipV="1" rot="16200000">
            <a:off x="2666880" y="-266472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2" name="Group 18"/>
          <p:cNvGrpSpPr/>
          <p:nvPr/>
        </p:nvGrpSpPr>
        <p:grpSpPr>
          <a:xfrm>
            <a:off x="334800" y="-375480"/>
            <a:ext cx="862200" cy="754560"/>
            <a:chOff x="334800" y="-375480"/>
            <a:chExt cx="862200" cy="754560"/>
          </a:xfrm>
        </p:grpSpPr>
        <p:sp>
          <p:nvSpPr>
            <p:cNvPr id="143" name="CustomShape 19"/>
            <p:cNvSpPr/>
            <p:nvPr/>
          </p:nvSpPr>
          <p:spPr>
            <a:xfrm rot="18900000">
              <a:off x="552600" y="-264600"/>
              <a:ext cx="533520" cy="5335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0"/>
            <p:cNvSpPr/>
            <p:nvPr/>
          </p:nvSpPr>
          <p:spPr>
            <a:xfrm flipH="1" rot="2700000">
              <a:off x="441360" y="-256680"/>
              <a:ext cx="515880" cy="515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5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12189960" cy="68558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V="1" rot="16200000">
            <a:off x="2967120" y="-2364480"/>
            <a:ext cx="6860520" cy="115894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444600" y="542880"/>
            <a:ext cx="1121184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189" name="Group 7"/>
          <p:cNvGrpSpPr/>
          <p:nvPr/>
        </p:nvGrpSpPr>
        <p:grpSpPr>
          <a:xfrm>
            <a:off x="334800" y="-375480"/>
            <a:ext cx="862200" cy="754560"/>
            <a:chOff x="334800" y="-375480"/>
            <a:chExt cx="862200" cy="754560"/>
          </a:xfrm>
        </p:grpSpPr>
        <p:sp>
          <p:nvSpPr>
            <p:cNvPr id="190" name="CustomShape 8"/>
            <p:cNvSpPr/>
            <p:nvPr/>
          </p:nvSpPr>
          <p:spPr>
            <a:xfrm rot="18900000">
              <a:off x="552600" y="-264600"/>
              <a:ext cx="533520" cy="5335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9"/>
            <p:cNvSpPr/>
            <p:nvPr/>
          </p:nvSpPr>
          <p:spPr>
            <a:xfrm flipH="1" rot="2700000">
              <a:off x="441360" y="-256680"/>
              <a:ext cx="515880" cy="515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2" name="Group 10"/>
          <p:cNvGrpSpPr/>
          <p:nvPr/>
        </p:nvGrpSpPr>
        <p:grpSpPr>
          <a:xfrm>
            <a:off x="0" y="1353600"/>
            <a:ext cx="12189960" cy="4844160"/>
            <a:chOff x="0" y="1353600"/>
            <a:chExt cx="12189960" cy="4844160"/>
          </a:xfrm>
        </p:grpSpPr>
        <p:sp>
          <p:nvSpPr>
            <p:cNvPr id="193" name="CustomShape 11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12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5" name="CustomShape 13"/>
          <p:cNvSpPr/>
          <p:nvPr/>
        </p:nvSpPr>
        <p:spPr>
          <a:xfrm flipH="1">
            <a:off x="10780200" y="5448240"/>
            <a:ext cx="1407600" cy="14076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81EF340-4C08-4792-BC13-8E23561A38CC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6"/>
          <p:cNvSpPr/>
          <p:nvPr/>
        </p:nvSpPr>
        <p:spPr>
          <a:xfrm flipV="1" rot="16200000">
            <a:off x="2858040" y="-2473560"/>
            <a:ext cx="6860520" cy="11807640"/>
          </a:xfrm>
          <a:custGeom>
            <a:avLst/>
            <a:gdLst/>
            <a:ahLst/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7"/>
          <p:cNvSpPr/>
          <p:nvPr/>
        </p:nvSpPr>
        <p:spPr>
          <a:xfrm flipV="1" rot="16200000">
            <a:off x="2629080" y="-2626920"/>
            <a:ext cx="6860520" cy="12114360"/>
          </a:xfrm>
          <a:custGeom>
            <a:avLst/>
            <a:gdLst/>
            <a:ahLst/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0065a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8"/>
          <p:cNvSpPr/>
          <p:nvPr/>
        </p:nvSpPr>
        <p:spPr>
          <a:xfrm flipV="1" rot="16200000">
            <a:off x="2666880" y="-266472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19"/>
          <p:cNvGrpSpPr/>
          <p:nvPr/>
        </p:nvGrpSpPr>
        <p:grpSpPr>
          <a:xfrm>
            <a:off x="9141840" y="1179360"/>
            <a:ext cx="5830920" cy="5805360"/>
            <a:chOff x="9141840" y="1179360"/>
            <a:chExt cx="5830920" cy="5805360"/>
          </a:xfrm>
        </p:grpSpPr>
        <p:sp>
          <p:nvSpPr>
            <p:cNvPr id="202" name="CustomShape 20"/>
            <p:cNvSpPr/>
            <p:nvPr/>
          </p:nvSpPr>
          <p:spPr>
            <a:xfrm rot="2700000">
              <a:off x="10139040" y="2047680"/>
              <a:ext cx="3576960" cy="4302360"/>
            </a:xfrm>
            <a:custGeom>
              <a:avLst/>
              <a:gdLst/>
              <a:ahLst/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21"/>
            <p:cNvSpPr/>
            <p:nvPr/>
          </p:nvSpPr>
          <p:spPr>
            <a:xfrm flipH="1" rot="8100000">
              <a:off x="10066680" y="2059200"/>
              <a:ext cx="4118400" cy="3932280"/>
            </a:xfrm>
            <a:custGeom>
              <a:avLst/>
              <a:gdLst/>
              <a:ahLst/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4" name="CustomShape 22"/>
          <p:cNvSpPr/>
          <p:nvPr/>
        </p:nvSpPr>
        <p:spPr>
          <a:xfrm rot="2700000">
            <a:off x="11438640" y="5663880"/>
            <a:ext cx="875520" cy="1753560"/>
          </a:xfrm>
          <a:custGeom>
            <a:avLst/>
            <a:gdLst/>
            <a:ahLst/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3"/>
          <p:cNvSpPr/>
          <p:nvPr/>
        </p:nvSpPr>
        <p:spPr>
          <a:xfrm flipH="1" rot="8100000">
            <a:off x="10579320" y="5842080"/>
            <a:ext cx="2370600" cy="1184040"/>
          </a:xfrm>
          <a:custGeom>
            <a:avLst/>
            <a:gdLst/>
            <a:ahLst/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rgbClr val="2fafff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4"/>
          <p:cNvGrpSpPr/>
          <p:nvPr/>
        </p:nvGrpSpPr>
        <p:grpSpPr>
          <a:xfrm>
            <a:off x="9615960" y="6117480"/>
            <a:ext cx="1643040" cy="1485720"/>
            <a:chOff x="9615960" y="6117480"/>
            <a:chExt cx="1643040" cy="1485720"/>
          </a:xfrm>
        </p:grpSpPr>
        <p:sp>
          <p:nvSpPr>
            <p:cNvPr id="207" name="CustomShape 25"/>
            <p:cNvSpPr/>
            <p:nvPr/>
          </p:nvSpPr>
          <p:spPr>
            <a:xfrm flipV="1" rot="2700000">
              <a:off x="9991080" y="6334560"/>
              <a:ext cx="1050480" cy="10504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26"/>
            <p:cNvSpPr/>
            <p:nvPr/>
          </p:nvSpPr>
          <p:spPr>
            <a:xfrm flipH="1" flipV="1" rot="18900000">
              <a:off x="9831240" y="6337800"/>
              <a:ext cx="1040760" cy="10411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"/>
          <p:cNvSpPr/>
          <p:nvPr/>
        </p:nvSpPr>
        <p:spPr>
          <a:xfrm>
            <a:off x="0" y="0"/>
            <a:ext cx="12189960" cy="68558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"/>
          <p:cNvSpPr/>
          <p:nvPr/>
        </p:nvSpPr>
        <p:spPr>
          <a:xfrm flipV="1" rot="16200000">
            <a:off x="2967120" y="-2364480"/>
            <a:ext cx="6860520" cy="115894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5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6"/>
          <p:cNvSpPr/>
          <p:nvPr/>
        </p:nvSpPr>
        <p:spPr>
          <a:xfrm>
            <a:off x="444600" y="542880"/>
            <a:ext cx="1121184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253" name="Group 7"/>
          <p:cNvGrpSpPr/>
          <p:nvPr/>
        </p:nvGrpSpPr>
        <p:grpSpPr>
          <a:xfrm>
            <a:off x="334800" y="-375480"/>
            <a:ext cx="862200" cy="754560"/>
            <a:chOff x="334800" y="-375480"/>
            <a:chExt cx="862200" cy="754560"/>
          </a:xfrm>
        </p:grpSpPr>
        <p:sp>
          <p:nvSpPr>
            <p:cNvPr id="254" name="CustomShape 8"/>
            <p:cNvSpPr/>
            <p:nvPr/>
          </p:nvSpPr>
          <p:spPr>
            <a:xfrm rot="18900000">
              <a:off x="552600" y="-264600"/>
              <a:ext cx="533520" cy="5335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9"/>
            <p:cNvSpPr/>
            <p:nvPr/>
          </p:nvSpPr>
          <p:spPr>
            <a:xfrm flipH="1" rot="2700000">
              <a:off x="441360" y="-256680"/>
              <a:ext cx="515880" cy="515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10"/>
          <p:cNvGrpSpPr/>
          <p:nvPr/>
        </p:nvGrpSpPr>
        <p:grpSpPr>
          <a:xfrm>
            <a:off x="0" y="1353600"/>
            <a:ext cx="12189960" cy="4844160"/>
            <a:chOff x="0" y="1353600"/>
            <a:chExt cx="12189960" cy="4844160"/>
          </a:xfrm>
        </p:grpSpPr>
        <p:sp>
          <p:nvSpPr>
            <p:cNvPr id="257" name="CustomShape 11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12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9" name="CustomShape 13"/>
          <p:cNvSpPr/>
          <p:nvPr/>
        </p:nvSpPr>
        <p:spPr>
          <a:xfrm flipH="1">
            <a:off x="10780200" y="5448240"/>
            <a:ext cx="1407600" cy="14076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4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E92B8E4-834C-4AAE-A0FB-D755BD6A0D08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61" name="CustomShape 15"/>
          <p:cNvSpPr/>
          <p:nvPr/>
        </p:nvSpPr>
        <p:spPr>
          <a:xfrm>
            <a:off x="0" y="0"/>
            <a:ext cx="12189960" cy="6882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6"/>
          <p:cNvSpPr/>
          <p:nvPr/>
        </p:nvSpPr>
        <p:spPr>
          <a:xfrm>
            <a:off x="0" y="0"/>
            <a:ext cx="12189960" cy="688212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7"/>
          <p:cNvSpPr/>
          <p:nvPr/>
        </p:nvSpPr>
        <p:spPr>
          <a:xfrm flipV="1" rot="16200000">
            <a:off x="2666880" y="-266472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4" name="Group 18"/>
          <p:cNvGrpSpPr/>
          <p:nvPr/>
        </p:nvGrpSpPr>
        <p:grpSpPr>
          <a:xfrm>
            <a:off x="334800" y="-375480"/>
            <a:ext cx="862200" cy="754560"/>
            <a:chOff x="334800" y="-375480"/>
            <a:chExt cx="862200" cy="754560"/>
          </a:xfrm>
        </p:grpSpPr>
        <p:sp>
          <p:nvSpPr>
            <p:cNvPr id="265" name="CustomShape 19"/>
            <p:cNvSpPr/>
            <p:nvPr/>
          </p:nvSpPr>
          <p:spPr>
            <a:xfrm rot="18900000">
              <a:off x="552600" y="-264600"/>
              <a:ext cx="533520" cy="5335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20"/>
            <p:cNvSpPr/>
            <p:nvPr/>
          </p:nvSpPr>
          <p:spPr>
            <a:xfrm flipH="1" rot="2700000">
              <a:off x="441360" y="-256680"/>
              <a:ext cx="515880" cy="515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7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0" y="0"/>
            <a:ext cx="12189960" cy="6855840"/>
          </a:xfrm>
          <a:custGeom>
            <a:avLst/>
            <a:gdLst/>
            <a:ahLst/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3"/>
          <p:cNvSpPr/>
          <p:nvPr/>
        </p:nvSpPr>
        <p:spPr>
          <a:xfrm flipV="1" rot="16200000">
            <a:off x="2967120" y="-2364480"/>
            <a:ext cx="6860520" cy="11589480"/>
          </a:xfrm>
          <a:custGeom>
            <a:avLst/>
            <a:gdLst/>
            <a:ahLst/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47c3d3"/>
            </a:fgClr>
            <a:bgClr>
              <a:srgbClr val="299ca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4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47c3d3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5"/>
          <p:cNvSpPr/>
          <p:nvPr/>
        </p:nvSpPr>
        <p:spPr>
          <a:xfrm flipV="1" rot="16200000">
            <a:off x="2666880" y="-2669400"/>
            <a:ext cx="6860520" cy="12189960"/>
          </a:xfrm>
          <a:custGeom>
            <a:avLst/>
            <a:gdLst/>
            <a:ahLst/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444600" y="542880"/>
            <a:ext cx="1121184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1" lang="ru-RU" sz="32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311" name="Group 7"/>
          <p:cNvGrpSpPr/>
          <p:nvPr/>
        </p:nvGrpSpPr>
        <p:grpSpPr>
          <a:xfrm>
            <a:off x="334800" y="-375480"/>
            <a:ext cx="862200" cy="754560"/>
            <a:chOff x="334800" y="-375480"/>
            <a:chExt cx="862200" cy="754560"/>
          </a:xfrm>
        </p:grpSpPr>
        <p:sp>
          <p:nvSpPr>
            <p:cNvPr id="312" name="CustomShape 8"/>
            <p:cNvSpPr/>
            <p:nvPr/>
          </p:nvSpPr>
          <p:spPr>
            <a:xfrm rot="18900000">
              <a:off x="552600" y="-264600"/>
              <a:ext cx="533520" cy="53352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9"/>
            <p:cNvSpPr/>
            <p:nvPr/>
          </p:nvSpPr>
          <p:spPr>
            <a:xfrm flipH="1" rot="2700000">
              <a:off x="441360" y="-256680"/>
              <a:ext cx="515880" cy="515880"/>
            </a:xfrm>
            <a:custGeom>
              <a:avLst/>
              <a:gdLst/>
              <a:ahLst/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2fafff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4" name="Group 10"/>
          <p:cNvGrpSpPr/>
          <p:nvPr/>
        </p:nvGrpSpPr>
        <p:grpSpPr>
          <a:xfrm>
            <a:off x="0" y="1353600"/>
            <a:ext cx="12189960" cy="4844160"/>
            <a:chOff x="0" y="1353600"/>
            <a:chExt cx="12189960" cy="4844160"/>
          </a:xfrm>
        </p:grpSpPr>
        <p:sp>
          <p:nvSpPr>
            <p:cNvPr id="315" name="CustomShape 11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1b687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2"/>
            <p:cNvSpPr/>
            <p:nvPr/>
          </p:nvSpPr>
          <p:spPr>
            <a:xfrm flipV="1">
              <a:off x="0" y="1353240"/>
              <a:ext cx="12189960" cy="48441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7" name="CustomShape 13"/>
          <p:cNvSpPr/>
          <p:nvPr/>
        </p:nvSpPr>
        <p:spPr>
          <a:xfrm flipH="1">
            <a:off x="10780200" y="5448240"/>
            <a:ext cx="1407600" cy="1407600"/>
          </a:xfrm>
          <a:custGeom>
            <a:avLst/>
            <a:gdLst/>
            <a:ahLst/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1b6872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4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F37E9B3-359F-4346-A8F1-C1A3094C228E}" type="slidenum">
              <a:rPr b="0" lang="ru-RU" sz="10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19" name="CustomShape 15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6"/>
          <p:cNvSpPr/>
          <p:nvPr/>
        </p:nvSpPr>
        <p:spPr>
          <a:xfrm flipH="1">
            <a:off x="-18360" y="0"/>
            <a:ext cx="12206160" cy="6855840"/>
          </a:xfrm>
          <a:custGeom>
            <a:avLst/>
            <a:gdLst/>
            <a:ahLst/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7"/>
          <p:cNvSpPr/>
          <p:nvPr/>
        </p:nvSpPr>
        <p:spPr>
          <a:xfrm flipH="1" flipV="1" rot="5400000">
            <a:off x="2666880" y="-2669040"/>
            <a:ext cx="6855840" cy="12189960"/>
          </a:xfrm>
          <a:custGeom>
            <a:avLst/>
            <a:gdLst/>
            <a:ahLst/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rgbClr val="0065a4"/>
            </a:fgClr>
            <a:bgClr>
              <a:srgbClr val="47c3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8"/>
          <p:cNvSpPr/>
          <p:nvPr/>
        </p:nvSpPr>
        <p:spPr>
          <a:xfrm flipH="1" flipV="1" rot="5400000">
            <a:off x="2666880" y="-2669040"/>
            <a:ext cx="6855840" cy="12189960"/>
          </a:xfrm>
          <a:custGeom>
            <a:avLst/>
            <a:gdLst/>
            <a:ahLst/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9"/>
          <p:cNvSpPr/>
          <p:nvPr/>
        </p:nvSpPr>
        <p:spPr>
          <a:xfrm rot="13500000">
            <a:off x="-727920" y="-1212840"/>
            <a:ext cx="6041520" cy="8425080"/>
          </a:xfrm>
          <a:custGeom>
            <a:avLst/>
            <a:gdLst/>
            <a:ahLst/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0"/>
          <p:cNvSpPr/>
          <p:nvPr/>
        </p:nvSpPr>
        <p:spPr>
          <a:xfrm rot="13500000">
            <a:off x="-1143360" y="-2120400"/>
            <a:ext cx="6041520" cy="9006840"/>
          </a:xfrm>
          <a:custGeom>
            <a:avLst/>
            <a:gdLst/>
            <a:ahLst/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rgbClr val="2fafff"/>
            </a:fgClr>
            <a:bgClr>
              <a:srgbClr val="1b68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21"/>
          <p:cNvSpPr/>
          <p:nvPr/>
        </p:nvSpPr>
        <p:spPr>
          <a:xfrm flipH="1" rot="18900000">
            <a:off x="-2681280" y="-465480"/>
            <a:ext cx="8637840" cy="5737320"/>
          </a:xfrm>
          <a:custGeom>
            <a:avLst/>
            <a:gdLst/>
            <a:ahLst/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7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gif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c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2664000" y="2016000"/>
            <a:ext cx="70653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47c3d3"/>
                </a:solidFill>
                <a:latin typeface="Trebuchet MS"/>
                <a:ea typeface="Tahoma"/>
              </a:rPr>
              <a:t>Изучение технологии Blockchaine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851120" y="504000"/>
            <a:ext cx="829944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Государственное бюджетное профессиональное образовательное учреждение Новосибирской области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«Новосибирский химико-технологический колледж им. Д.И.Менделеева»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2664000" y="3456000"/>
            <a:ext cx="7558560" cy="22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000" spc="287" strike="noStrike">
                <a:solidFill>
                  <a:srgbClr val="ffffff"/>
                </a:solidFill>
                <a:latin typeface="Calibri"/>
                <a:ea typeface="DejaVu Sans"/>
              </a:rPr>
              <a:t>Выполнил: студент группы 09.07.32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000" spc="287" strike="noStrike">
                <a:solidFill>
                  <a:srgbClr val="ffffff"/>
                </a:solidFill>
                <a:latin typeface="Calibri"/>
                <a:ea typeface="DejaVu Sans"/>
              </a:rPr>
              <a:t>Самойлов К.Д.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000" spc="287" strike="noStrike">
                <a:solidFill>
                  <a:srgbClr val="ffffff"/>
                </a:solidFill>
                <a:latin typeface="Calibri"/>
                <a:ea typeface="DejaVu Sans"/>
              </a:rPr>
              <a:t>Руководитель: Преподователь дисциплины Основы Проектной Деятельности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000" spc="287" strike="noStrike">
                <a:solidFill>
                  <a:srgbClr val="ffffff"/>
                </a:solidFill>
                <a:latin typeface="Calibri"/>
                <a:ea typeface="DejaVu Sans"/>
              </a:rPr>
              <a:t>Ворбьёв А.А.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1800000" y="6120000"/>
            <a:ext cx="829944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2023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444600" y="542880"/>
            <a:ext cx="1121184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72" strike="noStrike">
                <a:solidFill>
                  <a:srgbClr val="ffffff"/>
                </a:solidFill>
                <a:latin typeface="Trebuchet MS"/>
                <a:ea typeface="DejaVu Sans"/>
              </a:rPr>
              <a:t>Введение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444600" y="1625400"/>
            <a:ext cx="11001960" cy="40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актуальность: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этот проект актуален тем, что технология блокчейн в наши дни незаменима и используется во многих сферах. Так же большие деньги зарабатывают те, кто разрабатывает программы, работающие на этой технологии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цель проекта: 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изучить</a:t>
            </a: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технологию блокчейн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задачи проекта: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1) изучить как работает технология блокчейн; 2) написать программу на языке java, которая будет показывать пример блокчейн программы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объект проекта: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технология блокчейн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предмет проекта: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java код, используемый для реализации технологии блокчейн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период проекта: 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15.11.2022 — 02.03.2023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8BED45-E083-4464-8649-33D2BB3728A0}" type="slidenum">
              <a:rPr b="0" lang="ru-RU" sz="1500" spc="-1" strike="noStrike">
                <a:solidFill>
                  <a:srgbClr val="ffffff"/>
                </a:solidFill>
                <a:latin typeface="Calidri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44600" y="542880"/>
            <a:ext cx="1121184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72" strike="noStrike">
                <a:solidFill>
                  <a:srgbClr val="ffffff"/>
                </a:solidFill>
                <a:latin typeface="Trebuchet MS"/>
                <a:ea typeface="DejaVu Sans"/>
              </a:rPr>
              <a:t>Основные понятия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444600" y="1625400"/>
            <a:ext cx="6716160" cy="40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актив — некоторый объект, который можно продать(или передать), с которым и работает блокчейн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транзакция — запись об изменении состояния актива, подписвается двумя сторонами, с помщью криптогафических ключей 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блок — набор данных об транзакциях актива и потвердении их подленности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хеш — данные, представленные в виде шеснацетиричных чисел с определённой длинной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криптографический ключ — цисловое значение, которое нужно для подтверждения подлинности транзакции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B9DD829-0E8D-4B9A-A61C-24A7314CEC71}" type="slidenum">
              <a:rPr b="0" lang="ru-RU" sz="15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7531920" y="1368000"/>
            <a:ext cx="4347000" cy="467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11680" y="366120"/>
            <a:ext cx="77792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Как это работет?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67E4A9E-E663-4648-8790-900C7F5B01DC}" type="slidenum">
              <a:rPr b="0" lang="ru-RU" sz="15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6543000" y="3351960"/>
            <a:ext cx="4616280" cy="305532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249840" y="3744000"/>
            <a:ext cx="5437440" cy="2663280"/>
          </a:xfrm>
          <a:prstGeom prst="rect">
            <a:avLst/>
          </a:prstGeom>
          <a:ln>
            <a:noFill/>
          </a:ln>
        </p:spPr>
      </p:pic>
      <p:sp>
        <p:nvSpPr>
          <p:cNvPr id="385" name="CustomShape 3"/>
          <p:cNvSpPr/>
          <p:nvPr/>
        </p:nvSpPr>
        <p:spPr>
          <a:xfrm>
            <a:off x="444600" y="1368000"/>
            <a:ext cx="6716160" cy="19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создётся и подписывается транзакция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транзакция записывается в реестры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сеть реестров приходит к консенсусу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майнеры создают блоки с этой транзакцией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44600" y="542880"/>
            <a:ext cx="1121184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72" strike="noStrike">
                <a:solidFill>
                  <a:srgbClr val="ffffff"/>
                </a:solidFill>
                <a:latin typeface="Trebuchet MS"/>
                <a:ea typeface="DejaVu Sans"/>
              </a:rPr>
              <a:t>Реализация на java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44600" y="1625400"/>
            <a:ext cx="6716160" cy="40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генерирует блоки с полями: индекс, дата, транзакции, ключ, хеш, хеш преведущего блока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передаёт данные в реестр, прикреплённый к объектам класса Bank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является лишь демонстрацией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порграмма не скомпилированна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весь проект доступен в гитхабе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9A3B28C-7E3C-4F59-A671-66441E847E28}" type="slidenum">
              <a:rPr b="0" lang="ru-RU" sz="15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7056000" y="1296000"/>
            <a:ext cx="4654080" cy="4103640"/>
          </a:xfrm>
          <a:prstGeom prst="rect">
            <a:avLst/>
          </a:prstGeom>
          <a:ln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576000" y="4752000"/>
            <a:ext cx="2165040" cy="201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44600" y="542880"/>
            <a:ext cx="1121184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ru-RU" sz="3600" spc="-72" strike="noStrike">
                <a:solidFill>
                  <a:srgbClr val="ffffff"/>
                </a:solidFill>
                <a:latin typeface="Trebuchet MS"/>
                <a:ea typeface="DejaVu Sans"/>
              </a:rPr>
              <a:t>Ввывод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444600" y="1625400"/>
            <a:ext cx="6716160" cy="40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я узнал гораздо больше информации о технологии блокчейн, чем мог себе представить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работа над этим проектом оказалась куда сложнее и затратней, чем я ожидал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проект требует доработок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я не доволен результатом и постараюсь улучшить его в будующем </a:t>
            </a:r>
            <a:endParaRPr b="0" lang="ru-RU" sz="20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47c3d3"/>
              </a:buClr>
              <a:buFont typeface="Arial"/>
              <a:buChar char="•"/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252160" y="6315120"/>
            <a:ext cx="404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66835AF-CB73-4F06-886A-189CDD2320E0}" type="slidenum">
              <a:rPr b="0" lang="ru-RU" sz="1500" spc="-1" strike="noStrike">
                <a:solidFill>
                  <a:srgbClr val="ffffff"/>
                </a:solidFill>
                <a:latin typeface="Trade Gothic LT Pro"/>
                <a:ea typeface="DejaVu Sans"/>
              </a:rPr>
              <a:t>&lt;номер&gt;</a:t>
            </a:fld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360120" y="3429000"/>
            <a:ext cx="4943520" cy="12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ru-RU" sz="4800" spc="-1" strike="noStrike">
                <a:solidFill>
                  <a:srgbClr val="ffffff"/>
                </a:solidFill>
                <a:latin typeface="Trebuchet MS"/>
                <a:ea typeface="Tahoma"/>
              </a:rPr>
              <a:t>Спасибо за внимание!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192000" y="4680000"/>
            <a:ext cx="439128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ffffff"/>
                </a:solidFill>
                <a:latin typeface="Calidri"/>
                <a:ea typeface="DejaVu Sans"/>
              </a:rPr>
              <a:t>Я готов ответить на ваши вопросы.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LibreOffice/6.4.7.2$Linux_X86_64 LibreOffice_project/40$Build-2</Application>
  <Words>389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2023-03-03T18:26:00Z</dcterms:created>
  <dc:creator/>
  <dc:description/>
  <dc:language>ru-RU</dc:language>
  <cp:lastModifiedBy/>
  <dcterms:modified xsi:type="dcterms:W3CDTF">2023-04-22T11:41:09Z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0x010100DEEA25CC0A0AC24199CDC46C25B8B0BC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