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gif" ContentType="image/gif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EF548BB-B340-4351-ACAD-DBA201953DC2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23.4.23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47BC8E-B964-4593-A9AC-8111611EA65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gif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12000" y="1602360"/>
            <a:ext cx="9143640" cy="16376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Изучение технологии Blockchaine</a:t>
            </a:r>
            <a:endParaRPr b="1" lang="ru-RU" sz="40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2232000" y="3960000"/>
            <a:ext cx="8496000" cy="1872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Выполнил: студент группы 09.07.32 Самойлов К.Д.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Руководитель: Преподователь дисциплины Основы Проектной Деятельности Ворбьёв А.А.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2520000" y="504000"/>
            <a:ext cx="7344000" cy="978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ru-RU" sz="1200" spc="-1" strike="noStrike">
                <a:latin typeface="Calibri"/>
              </a:rPr>
              <a:t>Государственное бюджетное профессиональное образовательное учреждение Новосибирской области</a:t>
            </a:r>
            <a:endParaRPr b="0" lang="ru-RU" sz="1200" spc="-1" strike="noStrike">
              <a:latin typeface="Calibri"/>
            </a:endParaRPr>
          </a:p>
          <a:p>
            <a:pPr algn="ctr"/>
            <a:r>
              <a:rPr b="0" lang="ru-RU" sz="1400" spc="-1" strike="noStrike">
                <a:latin typeface="Calibri"/>
              </a:rPr>
              <a:t>«Новосибирский химико-технологический колледж им. Д.И.Менделеева»</a:t>
            </a:r>
            <a:endParaRPr b="0" lang="ru-RU" sz="1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368360" y="360000"/>
            <a:ext cx="424764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актуальность: этот проект актуален тем, что технология блокчейн в наши дни незаменима и используется во многих сферах. Так же большие деньги зарабатывают те, кто разрабатывает программы, работающие на этой технологии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цель проекта:  изучить технологию блокчейн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задачи проекта: 1) изучить как работает технология блокчейн; 2) написать программу на языке java, которая будет показывать пример блокчейн программы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объект проекта: технология блокчейн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предмет проекта: java код, используемый для реализации технологии блокчейн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период проекта: 15.11.2022 — 02.03.2023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792360" y="72000"/>
            <a:ext cx="5615640" cy="144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Основные понятия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609480" y="1224000"/>
            <a:ext cx="6878520" cy="554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актив — некоторый объект, который можно продать(или передать), с которым и работает блокчейн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транзакция — запись об изменении состояния актива, подписвается двумя сторонами, с помщью криптогафических ключей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блок — набор данных об транзакциях актива и потвердении их подленности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хеш — данные, представленные в виде шеснацетиричных чисел с определённой длинной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криптографический ключ — цисловое значение, которое нужно для подтверждения подлинности транзакции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605360" y="1225440"/>
            <a:ext cx="4346640" cy="467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48360" y="132840"/>
            <a:ext cx="9143640" cy="152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Как это работет?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609480" y="1604520"/>
            <a:ext cx="10972440" cy="5019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создётся и подписывается транзакция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транзакция записывается в реестры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сеть реестров приходит к консенсусу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майнеры создают блоки с этой транзакцией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609480" y="3673080"/>
            <a:ext cx="5437080" cy="266292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6336000" y="3281040"/>
            <a:ext cx="4615920" cy="305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76000" y="216000"/>
            <a:ext cx="9143640" cy="1388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Реализация на java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09480" y="1604520"/>
            <a:ext cx="62305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генерирует блоки с полями: индекс, дата, транзакции, ключ, хеш, хеш преведущего блока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передаёт данные в реестр, прикреплённый к объектам класса Bank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является лишь демонстрацией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порграмма не скомпилированна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весь проект доступен в гитхабе 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056360" y="1296000"/>
            <a:ext cx="4653720" cy="4103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648000" y="4752000"/>
            <a:ext cx="2164680" cy="20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360" y="132840"/>
            <a:ext cx="6767640" cy="147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Ввывод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я узнал гораздо больше информации о технологии блокчейн, чем мог себе представить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работа над этим проектом оказалась куда сложнее и затратней, чем я ожидал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проект требует доработок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я не доволен результатом и постараюсь улучшить его в будующем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2736000" y="1512000"/>
            <a:ext cx="691200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Calibri Light"/>
              </a:rPr>
              <a:t>Спасибо за внимание!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2592000" y="3092400"/>
            <a:ext cx="6768000" cy="1515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</a:rPr>
              <a:t>Я готов ответить на ваши вопросы.</a:t>
            </a:r>
            <a:endParaRPr b="1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2023-04-23T12:50:29Z</dcterms:created>
  <dc:creator/>
  <dc:description/>
  <dc:language>ru-RU</dc:language>
  <cp:lastModifiedBy/>
  <dcterms:modified xsi:type="dcterms:W3CDTF">2023-04-23T20:15:02Z</dcterms:modified>
  <cp:revision>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