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gif" ContentType="image/gi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E859BD6-07A8-458C-A0AF-1AC6E802150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77F136-15F7-4E26-A579-432C7A216F2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F6482F-C7F2-4900-8607-06D0AA1FB87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EE4CD4-21C4-4CCF-9994-092A1DBB0C6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B117DC-014A-482C-B272-BBC09EFFA524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AABD92-C637-42DA-8C95-85DD56A1FADB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D8D95C-D385-4380-87A1-F2F7694F3A3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AED0EA-14D3-4649-B46A-7962C8B15D37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7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10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FD9CDA-0C08-4968-8B54-3D6C8E9D2825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6"/>
          <p:cNvGrpSpPr/>
          <p:nvPr/>
        </p:nvGrpSpPr>
        <p:grpSpPr>
          <a:xfrm>
            <a:off x="-2269440" y="-749520"/>
            <a:ext cx="14459760" cy="7605720"/>
            <a:chOff x="-2269440" y="-749520"/>
            <a:chExt cx="14459760" cy="7605720"/>
          </a:xfrm>
        </p:grpSpPr>
        <p:grpSp>
          <p:nvGrpSpPr>
            <p:cNvPr id="16" name="Group 17"/>
            <p:cNvGrpSpPr/>
            <p:nvPr/>
          </p:nvGrpSpPr>
          <p:grpSpPr>
            <a:xfrm>
              <a:off x="-18000" y="-1440"/>
              <a:ext cx="12208320" cy="6857640"/>
              <a:chOff x="-18000" y="-1440"/>
              <a:chExt cx="12208320" cy="6857640"/>
            </a:xfrm>
          </p:grpSpPr>
          <p:sp>
            <p:nvSpPr>
              <p:cNvPr id="17" name="CustomShape 18"/>
              <p:cNvSpPr/>
              <p:nvPr/>
            </p:nvSpPr>
            <p:spPr>
              <a:xfrm flipH="1">
                <a:off x="-18360" y="0"/>
                <a:ext cx="12206520" cy="6856200"/>
              </a:xfrm>
              <a:custGeom>
                <a:avLst/>
                <a:gdLst/>
                <a:ahLst/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flipH="1" flipV="1" rot="5400000">
                <a:off x="2666880" y="-2668680"/>
                <a:ext cx="6856200" cy="1219032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flipH="1" flipV="1" rot="16200000">
                <a:off x="22320" y="-3240"/>
                <a:ext cx="2817720" cy="282708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flipH="1" flipV="1" rot="16200000">
                <a:off x="720" y="-3960"/>
                <a:ext cx="2625120" cy="2634120"/>
              </a:xfrm>
              <a:prstGeom prst="rtTriangle">
                <a:avLst/>
              </a:prstGeom>
              <a:pattFill prst="ltHorz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flipH="1" flipV="1" rot="16200000">
                <a:off x="-11880" y="-1800"/>
                <a:ext cx="2395440" cy="2403360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flipH="1" flipV="1" rot="5400000">
                <a:off x="2666880" y="-2668680"/>
                <a:ext cx="6856200" cy="1219032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" name="CustomShape 24"/>
            <p:cNvSpPr/>
            <p:nvPr/>
          </p:nvSpPr>
          <p:spPr>
            <a:xfrm flipH="1" rot="18900000">
              <a:off x="-1604880" y="1396440"/>
              <a:ext cx="3210120" cy="32090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900000">
              <a:off x="-861480" y="-2160"/>
              <a:ext cx="2674800" cy="1355040"/>
            </a:xfrm>
            <a:custGeom>
              <a:avLst/>
              <a:gdLst/>
              <a:ahLst/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rgbClr val="47c3d3"/>
              </a:fgClr>
              <a:bgClr>
                <a:srgbClr val="0065a4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3500000">
              <a:off x="-1223640" y="1738440"/>
              <a:ext cx="2414160" cy="241416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" name="Group 27"/>
            <p:cNvGrpSpPr/>
            <p:nvPr/>
          </p:nvGrpSpPr>
          <p:grpSpPr>
            <a:xfrm>
              <a:off x="-1074240" y="4356720"/>
              <a:ext cx="2148120" cy="2147760"/>
              <a:chOff x="-1074240" y="4356720"/>
              <a:chExt cx="2148120" cy="2147760"/>
            </a:xfrm>
          </p:grpSpPr>
          <p:sp>
            <p:nvSpPr>
              <p:cNvPr id="27" name="CustomShape 28"/>
              <p:cNvSpPr/>
              <p:nvPr/>
            </p:nvSpPr>
            <p:spPr>
              <a:xfrm flipH="1" rot="18900000">
                <a:off x="-759600" y="4671000"/>
                <a:ext cx="1518840" cy="151884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3500000">
                <a:off x="-578880" y="4835520"/>
                <a:ext cx="1142280" cy="114228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2fafff"/>
                </a:fgClr>
                <a:bgClr>
                  <a:srgbClr val="1b68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73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74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77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B84308E-2219-41CA-A064-A9DED7CD4AEB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0" y="0"/>
            <a:ext cx="12190320" cy="68824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0" y="0"/>
            <a:ext cx="12190320" cy="688248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 flipV="1" rot="16200000">
            <a:off x="2666520" y="-266436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4" name="Group 18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85" name="CustomShape 19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20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7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131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132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135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CA2105C-5817-4C79-8E38-FEB0FC59B852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0" y="0"/>
            <a:ext cx="12190320" cy="68824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6"/>
          <p:cNvSpPr/>
          <p:nvPr/>
        </p:nvSpPr>
        <p:spPr>
          <a:xfrm>
            <a:off x="0" y="0"/>
            <a:ext cx="12190320" cy="688248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7"/>
          <p:cNvSpPr/>
          <p:nvPr/>
        </p:nvSpPr>
        <p:spPr>
          <a:xfrm flipV="1" rot="16200000">
            <a:off x="2666520" y="-266436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18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143" name="CustomShape 19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0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189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190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193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1430906-E1F2-45A1-9B2A-5FBE7C766A57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6"/>
          <p:cNvSpPr/>
          <p:nvPr/>
        </p:nvSpPr>
        <p:spPr>
          <a:xfrm flipV="1" rot="16200000">
            <a:off x="2857680" y="-2473200"/>
            <a:ext cx="6860880" cy="11808000"/>
          </a:xfrm>
          <a:custGeom>
            <a:avLst/>
            <a:gdLst/>
            <a:ahLst/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 flipV="1" rot="16200000">
            <a:off x="2628720" y="-2626560"/>
            <a:ext cx="6860880" cy="12114720"/>
          </a:xfrm>
          <a:custGeom>
            <a:avLst/>
            <a:gdLst/>
            <a:ahLst/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0065a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8"/>
          <p:cNvSpPr/>
          <p:nvPr/>
        </p:nvSpPr>
        <p:spPr>
          <a:xfrm flipV="1" rot="16200000">
            <a:off x="2666520" y="-266436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19"/>
          <p:cNvGrpSpPr/>
          <p:nvPr/>
        </p:nvGrpSpPr>
        <p:grpSpPr>
          <a:xfrm>
            <a:off x="9141840" y="1179360"/>
            <a:ext cx="5832000" cy="5806440"/>
            <a:chOff x="9141840" y="1179360"/>
            <a:chExt cx="5832000" cy="5806440"/>
          </a:xfrm>
        </p:grpSpPr>
        <p:sp>
          <p:nvSpPr>
            <p:cNvPr id="202" name="CustomShape 20"/>
            <p:cNvSpPr/>
            <p:nvPr/>
          </p:nvSpPr>
          <p:spPr>
            <a:xfrm rot="2700000">
              <a:off x="10139040" y="2048040"/>
              <a:ext cx="3577320" cy="4302720"/>
            </a:xfrm>
            <a:custGeom>
              <a:avLst/>
              <a:gdLst/>
              <a:ahLst/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21"/>
            <p:cNvSpPr/>
            <p:nvPr/>
          </p:nvSpPr>
          <p:spPr>
            <a:xfrm flipH="1" rot="8100000">
              <a:off x="10067760" y="2059200"/>
              <a:ext cx="4118400" cy="3932640"/>
            </a:xfrm>
            <a:custGeom>
              <a:avLst/>
              <a:gdLst/>
              <a:ahLst/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4" name="CustomShape 22"/>
          <p:cNvSpPr/>
          <p:nvPr/>
        </p:nvSpPr>
        <p:spPr>
          <a:xfrm rot="2700000">
            <a:off x="11438640" y="5664240"/>
            <a:ext cx="875880" cy="1753920"/>
          </a:xfrm>
          <a:custGeom>
            <a:avLst/>
            <a:gdLst/>
            <a:ahLst/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3"/>
          <p:cNvSpPr/>
          <p:nvPr/>
        </p:nvSpPr>
        <p:spPr>
          <a:xfrm flipH="1" rot="8100000">
            <a:off x="10579680" y="5842080"/>
            <a:ext cx="2370600" cy="1184400"/>
          </a:xfrm>
          <a:custGeom>
            <a:avLst/>
            <a:gdLst/>
            <a:ahLst/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4"/>
          <p:cNvGrpSpPr/>
          <p:nvPr/>
        </p:nvGrpSpPr>
        <p:grpSpPr>
          <a:xfrm>
            <a:off x="9616680" y="6118560"/>
            <a:ext cx="1643040" cy="1485720"/>
            <a:chOff x="9616680" y="6118560"/>
            <a:chExt cx="1643040" cy="1485720"/>
          </a:xfrm>
        </p:grpSpPr>
        <p:sp>
          <p:nvSpPr>
            <p:cNvPr id="207" name="CustomShape 25"/>
            <p:cNvSpPr/>
            <p:nvPr/>
          </p:nvSpPr>
          <p:spPr>
            <a:xfrm flipV="1" rot="2700000">
              <a:off x="9991440" y="6335280"/>
              <a:ext cx="1050480" cy="10508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26"/>
            <p:cNvSpPr/>
            <p:nvPr/>
          </p:nvSpPr>
          <p:spPr>
            <a:xfrm flipH="1" flipV="1" rot="18900000">
              <a:off x="9831960" y="6338520"/>
              <a:ext cx="1041120" cy="10414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53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254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257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9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A7FEDE6-2F04-4B9F-96AC-21249AE843B4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0" y="0"/>
            <a:ext cx="12190320" cy="68824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6"/>
          <p:cNvSpPr/>
          <p:nvPr/>
        </p:nvSpPr>
        <p:spPr>
          <a:xfrm>
            <a:off x="0" y="0"/>
            <a:ext cx="12190320" cy="688248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7"/>
          <p:cNvSpPr/>
          <p:nvPr/>
        </p:nvSpPr>
        <p:spPr>
          <a:xfrm flipV="1" rot="16200000">
            <a:off x="2666520" y="-266436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4" name="Group 18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265" name="CustomShape 19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0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7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0" y="0"/>
            <a:ext cx="12190320" cy="685620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"/>
          <p:cNvSpPr/>
          <p:nvPr/>
        </p:nvSpPr>
        <p:spPr>
          <a:xfrm flipV="1" rot="16200000">
            <a:off x="2966760" y="-2364120"/>
            <a:ext cx="6860880" cy="1158984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4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"/>
          <p:cNvSpPr/>
          <p:nvPr/>
        </p:nvSpPr>
        <p:spPr>
          <a:xfrm flipV="1" rot="16200000">
            <a:off x="2666520" y="-2669040"/>
            <a:ext cx="6860880" cy="1219032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444600" y="542880"/>
            <a:ext cx="1121220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311" name="Group 7"/>
          <p:cNvGrpSpPr/>
          <p:nvPr/>
        </p:nvGrpSpPr>
        <p:grpSpPr>
          <a:xfrm>
            <a:off x="335160" y="-376200"/>
            <a:ext cx="862200" cy="755280"/>
            <a:chOff x="335160" y="-376200"/>
            <a:chExt cx="862200" cy="755280"/>
          </a:xfrm>
        </p:grpSpPr>
        <p:sp>
          <p:nvSpPr>
            <p:cNvPr id="312" name="CustomShape 8"/>
            <p:cNvSpPr/>
            <p:nvPr/>
          </p:nvSpPr>
          <p:spPr>
            <a:xfrm rot="18900000">
              <a:off x="552960" y="-265320"/>
              <a:ext cx="533880" cy="533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9"/>
            <p:cNvSpPr/>
            <p:nvPr/>
          </p:nvSpPr>
          <p:spPr>
            <a:xfrm flipH="1" rot="2700000">
              <a:off x="441720" y="-257040"/>
              <a:ext cx="515880" cy="5162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4" name="Group 10"/>
          <p:cNvGrpSpPr/>
          <p:nvPr/>
        </p:nvGrpSpPr>
        <p:grpSpPr>
          <a:xfrm>
            <a:off x="0" y="1354320"/>
            <a:ext cx="12190320" cy="4844520"/>
            <a:chOff x="0" y="1354320"/>
            <a:chExt cx="12190320" cy="4844520"/>
          </a:xfrm>
        </p:grpSpPr>
        <p:sp>
          <p:nvSpPr>
            <p:cNvPr id="315" name="CustomShape 11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2"/>
            <p:cNvSpPr/>
            <p:nvPr/>
          </p:nvSpPr>
          <p:spPr>
            <a:xfrm flipV="1">
              <a:off x="0" y="1353600"/>
              <a:ext cx="12190320" cy="484452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7" name="CustomShape 13"/>
          <p:cNvSpPr/>
          <p:nvPr/>
        </p:nvSpPr>
        <p:spPr>
          <a:xfrm flipH="1">
            <a:off x="10780200" y="5448240"/>
            <a:ext cx="1407960" cy="140796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172FCDC-3E66-4CB0-8168-6483129AE8E9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19" name="CustomShape 1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6"/>
          <p:cNvSpPr/>
          <p:nvPr/>
        </p:nvSpPr>
        <p:spPr>
          <a:xfrm flipH="1">
            <a:off x="-18360" y="0"/>
            <a:ext cx="12206520" cy="6856200"/>
          </a:xfrm>
          <a:custGeom>
            <a:avLst/>
            <a:gdLst/>
            <a:ahLst/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7"/>
          <p:cNvSpPr/>
          <p:nvPr/>
        </p:nvSpPr>
        <p:spPr>
          <a:xfrm flipH="1" flipV="1" rot="5400000">
            <a:off x="2667240" y="-2669040"/>
            <a:ext cx="6856200" cy="1219032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rgbClr val="0065a4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8"/>
          <p:cNvSpPr/>
          <p:nvPr/>
        </p:nvSpPr>
        <p:spPr>
          <a:xfrm flipH="1" flipV="1" rot="5400000">
            <a:off x="2667240" y="-2669040"/>
            <a:ext cx="6856200" cy="1219032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9"/>
          <p:cNvSpPr/>
          <p:nvPr/>
        </p:nvSpPr>
        <p:spPr>
          <a:xfrm rot="13500000">
            <a:off x="-728280" y="-1213200"/>
            <a:ext cx="6041880" cy="8425440"/>
          </a:xfrm>
          <a:custGeom>
            <a:avLst/>
            <a:gdLst/>
            <a:ahLst/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0"/>
          <p:cNvSpPr/>
          <p:nvPr/>
        </p:nvSpPr>
        <p:spPr>
          <a:xfrm rot="13500000">
            <a:off x="-1143720" y="-2121120"/>
            <a:ext cx="6041880" cy="9007200"/>
          </a:xfrm>
          <a:custGeom>
            <a:avLst/>
            <a:gdLst/>
            <a:ahLst/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1"/>
          <p:cNvSpPr/>
          <p:nvPr/>
        </p:nvSpPr>
        <p:spPr>
          <a:xfrm flipH="1" rot="18900000">
            <a:off x="-2680920" y="-465840"/>
            <a:ext cx="8637840" cy="5738040"/>
          </a:xfrm>
          <a:custGeom>
            <a:avLst/>
            <a:gdLst/>
            <a:ahLst/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7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664000" y="2016000"/>
            <a:ext cx="70657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47c3d3"/>
                </a:solidFill>
                <a:latin typeface="Trebuchet MS"/>
                <a:ea typeface="Tahoma"/>
              </a:rPr>
              <a:t>Изучение технологии Blockchaine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851120" y="504000"/>
            <a:ext cx="82998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Государственное бюджетное профессиональное образовательное учреждение Новосибирской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«Новосибирский химико-технологический колледж им. Д.И.Менделеева»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2664000" y="3456000"/>
            <a:ext cx="755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90" strike="noStrike">
                <a:solidFill>
                  <a:srgbClr val="ffffff"/>
                </a:solidFill>
                <a:latin typeface="Calibri"/>
                <a:ea typeface="DejaVu Sans"/>
              </a:rPr>
              <a:t>Выполнил: студент группы 09.07.32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90" strike="noStrike">
                <a:solidFill>
                  <a:srgbClr val="ffffff"/>
                </a:solidFill>
                <a:latin typeface="Calibri"/>
                <a:ea typeface="DejaVu Sans"/>
              </a:rPr>
              <a:t>Самойлов К.Д.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90" strike="noStrike">
                <a:solidFill>
                  <a:srgbClr val="ffffff"/>
                </a:solidFill>
                <a:latin typeface="Calibri"/>
                <a:ea typeface="DejaVu Sans"/>
              </a:rPr>
              <a:t>Руководитель: Преподователь дисциплины Основы Проектной Деятельности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90" strike="noStrike">
                <a:solidFill>
                  <a:srgbClr val="ffffff"/>
                </a:solidFill>
                <a:latin typeface="Calibri"/>
                <a:ea typeface="DejaVu Sans"/>
              </a:rPr>
              <a:t>Ворбьёв А.А.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1800000" y="6120000"/>
            <a:ext cx="829980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2023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44600" y="542880"/>
            <a:ext cx="112122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Введение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444600" y="1625400"/>
            <a:ext cx="11002320" cy="40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актуальность: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этот проект актуален тем, что технология блокчейн в наши дни незаменима и используется во многих сферах. Так же большие деньги зарабатывают те, кто разрабатывает программы, работающие на этой технологии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цель проекта: 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изучить</a:t>
            </a: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технологию блокчейн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задачи проекта: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1) изучить как работает технология блокчейн; 2) написать программу на языке java, которая будет показывать пример блокчейн программы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объект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технология блокчейн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предмет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java код, используемый для реализации технологии блокчейн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период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15.11.2022 — 02.03.2023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6173A0-02FD-483F-8300-2A2089B57FDF}" type="slidenum">
              <a:rPr b="0" lang="ru-RU" sz="1500" spc="-1" strike="noStrike">
                <a:solidFill>
                  <a:srgbClr val="ffffff"/>
                </a:solidFill>
                <a:latin typeface="Calidri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44600" y="542880"/>
            <a:ext cx="112122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Основные понятия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44600" y="1625400"/>
            <a:ext cx="6716520" cy="40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актив — некоторый объект, который можно продать(или передать), с которым и работает блокчейн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транзакция — запись об изменении состояния актива, подписвается двумя сторонами, с помщью криптогафических ключей 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блок — набор данных об транзакциях актива и потвердении их подленности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хеш — данные, представленные в виде шеснацетиричных чисел с определённой длинной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криптографический ключ — цисловое значение, которое нужно для подтверждения подлинности транзакции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0FAFE0E-21CB-4643-B1DC-7CD38EE31A52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7531920" y="1368000"/>
            <a:ext cx="434736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11680" y="366120"/>
            <a:ext cx="7779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Как это работет?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4B3BE7-0446-44EF-B879-4EA16B7AF286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6543000" y="3351960"/>
            <a:ext cx="4616640" cy="305568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249840" y="3744000"/>
            <a:ext cx="5437800" cy="2663640"/>
          </a:xfrm>
          <a:prstGeom prst="rect">
            <a:avLst/>
          </a:prstGeom>
          <a:ln>
            <a:noFill/>
          </a:ln>
        </p:spPr>
      </p:pic>
      <p:sp>
        <p:nvSpPr>
          <p:cNvPr id="385" name="CustomShape 3"/>
          <p:cNvSpPr/>
          <p:nvPr/>
        </p:nvSpPr>
        <p:spPr>
          <a:xfrm>
            <a:off x="444600" y="1368000"/>
            <a:ext cx="671652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создётся и подписывается транзакция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транзакция записывается в реестры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сеть реестров приходит к консенсусу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майнеры создают блоки с этой транзакцией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44600" y="542880"/>
            <a:ext cx="112122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Реализация на java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44600" y="1625400"/>
            <a:ext cx="6716520" cy="40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генерирует блоки с полями: индекс, дата, транзакции, ключ, хеш, хеш преведущего блока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не имеет какого-либо потока для приёма и отдачи блоков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является лишь демонстрацией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не скомпилированна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весь проект доступен в гитхабе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9F17E4-9CB9-48A8-9594-E31BF036FAA5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7056000" y="1296000"/>
            <a:ext cx="4654440" cy="410400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576000" y="4752000"/>
            <a:ext cx="2165400" cy="20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44600" y="542880"/>
            <a:ext cx="112122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Ввывод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444600" y="1625400"/>
            <a:ext cx="6716520" cy="40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 узнал гораздо больше информации о технологии блокчейн, чем мог себе представить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работа над этим проектом оказалась куда сложнее и затратней, чем я ожидал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проект требует доработок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 не доволен результатом и постараюсь улучшить его в будующем </a:t>
            </a:r>
            <a:endParaRPr b="0" lang="ru-RU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P.S.: наработки этого проекта будут использованны в дипломной работе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252160" y="6315120"/>
            <a:ext cx="40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748D64-4133-4F3C-BAD0-40A8189C27A4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360120" y="3429000"/>
            <a:ext cx="4943880" cy="12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ru-RU" sz="4800" spc="-1" strike="noStrike">
                <a:solidFill>
                  <a:srgbClr val="ffffff"/>
                </a:solidFill>
                <a:latin typeface="Trebuchet MS"/>
                <a:ea typeface="Tahoma"/>
              </a:rPr>
              <a:t>Спасибо за внимание!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192000" y="4680000"/>
            <a:ext cx="439164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Calidri"/>
                <a:ea typeface="DejaVu Sans"/>
              </a:rPr>
              <a:t>Я готов ответить на ваши вопросы.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LibreOffice/6.4.7.2$Linux_X86_64 LibreOffice_project/40$Build-2</Application>
  <Words>389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2023-03-03T18:26:00Z</dcterms:created>
  <dc:creator/>
  <dc:description/>
  <dc:language>ru-RU</dc:language>
  <cp:lastModifiedBy/>
  <dcterms:modified xsi:type="dcterms:W3CDTF">2023-03-07T18:33:16Z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0x010100DEEA25CC0A0AC24199CDC46C25B8B0BC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