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Ticket Pricing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how resort features influence ticket price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68600" y="135775"/>
            <a:ext cx="7436100" cy="30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can Big Mountain Resort price their lift tickets to maximize profits and cover their $1.54M increase in costs by analyzing other resorts of same market share?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150" y="1971663"/>
            <a:ext cx="57721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67500" y="724200"/>
            <a:ext cx="4101000" cy="21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</a:rPr>
              <a:t>Key Findings </a:t>
            </a:r>
            <a:endParaRPr sz="3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</a:rPr>
              <a:t>a</a:t>
            </a:r>
            <a:r>
              <a:rPr lang="en" sz="3500">
                <a:solidFill>
                  <a:schemeClr val="lt2"/>
                </a:solidFill>
              </a:rPr>
              <a:t>nd</a:t>
            </a:r>
            <a:endParaRPr sz="3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</a:rPr>
              <a:t>Recommendations:</a:t>
            </a:r>
            <a:endParaRPr sz="3500">
              <a:solidFill>
                <a:schemeClr val="lt2"/>
              </a:solidFill>
            </a:endParaRPr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28100" y="160825"/>
            <a:ext cx="3848400" cy="47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Mountain’s facilities allow for a $95 +/- $10 ticket price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$0.88 increase would cover the $1.54M chairlift cost increase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Modest increase in vertical drop by adding a chairlift could allow $1.99 further increase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run could be closed with no </a:t>
            </a:r>
            <a:r>
              <a:rPr lang="en"/>
              <a:t>negative impact on price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Up to 5 run closures possible with minimal negative impact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39400" y="237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 Influential Pricing Features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650" y="94335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SzPts val="1750"/>
              <a:buFont typeface="Arial"/>
              <a:buAutoNum type="arabicPeriod"/>
            </a:pPr>
            <a:r>
              <a:rPr lang="en" sz="175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Vertical drop</a:t>
            </a:r>
            <a:endParaRPr sz="175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AutoNum type="arabicPeriod"/>
            </a:pPr>
            <a:r>
              <a:rPr lang="en" sz="175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Snow making area</a:t>
            </a:r>
            <a:endParaRPr sz="175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AutoNum type="arabicPeriod"/>
            </a:pPr>
            <a:r>
              <a:rPr lang="en" sz="175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Total chairs</a:t>
            </a:r>
            <a:endParaRPr sz="175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AutoNum type="arabicPeriod"/>
            </a:pPr>
            <a:r>
              <a:rPr lang="en" sz="175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Fast quad chairs</a:t>
            </a:r>
            <a:endParaRPr sz="175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AutoNum type="arabicPeriod"/>
            </a:pPr>
            <a:r>
              <a:rPr lang="en" sz="175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Number of runs</a:t>
            </a:r>
            <a:endParaRPr sz="175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AutoNum type="arabicPeriod"/>
            </a:pPr>
            <a:r>
              <a:rPr lang="en" sz="175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Longest run</a:t>
            </a:r>
            <a:endParaRPr sz="175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AutoNum type="arabicPeriod"/>
            </a:pPr>
            <a:r>
              <a:rPr lang="en" sz="175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trams</a:t>
            </a:r>
            <a:endParaRPr sz="175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AutoNum type="arabicPeriod"/>
            </a:pPr>
            <a:r>
              <a:rPr lang="en" sz="175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Area of skiable terrain</a:t>
            </a:r>
            <a:endParaRPr sz="175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943350"/>
            <a:ext cx="3692125" cy="20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1558" y="3064850"/>
            <a:ext cx="3692167" cy="20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95650" cy="230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11363"/>
            <a:ext cx="4195650" cy="22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33763"/>
            <a:ext cx="4298675" cy="2342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571750"/>
            <a:ext cx="4298675" cy="2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19800" y="226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 Closures vs Price/Revenue</a:t>
            </a:r>
            <a:endParaRPr b="1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475" y="1118725"/>
            <a:ext cx="7211050" cy="38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37125"/>
            <a:ext cx="85206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Big Mountain Resort should charge at least $0.88 more per ticket to cover their recent chair addition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Could likely increase the price by $10 per ticket to increase profitability or if needed to cover future expenses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Increasing vertical drop 150 feet by adding a chairlift would be the most beneficial of all proposed mountain changes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closing runs is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necessary to reduce operating costs, it should be done 1 at a time with no more than 5 closures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