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15F0-E977-4421-8F41-9F04B7CF65B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8E58-EB1F-4B3E-975F-4CCE1FF71C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88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15F0-E977-4421-8F41-9F04B7CF65B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8E58-EB1F-4B3E-975F-4CCE1FF71C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2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15F0-E977-4421-8F41-9F04B7CF65B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8E58-EB1F-4B3E-975F-4CCE1FF71C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89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15F0-E977-4421-8F41-9F04B7CF65B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8E58-EB1F-4B3E-975F-4CCE1FF71C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65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15F0-E977-4421-8F41-9F04B7CF65B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8E58-EB1F-4B3E-975F-4CCE1FF71C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30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15F0-E977-4421-8F41-9F04B7CF65B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8E58-EB1F-4B3E-975F-4CCE1FF71C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17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15F0-E977-4421-8F41-9F04B7CF65B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8E58-EB1F-4B3E-975F-4CCE1FF71C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39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15F0-E977-4421-8F41-9F04B7CF65B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8E58-EB1F-4B3E-975F-4CCE1FF71C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16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15F0-E977-4421-8F41-9F04B7CF65B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8E58-EB1F-4B3E-975F-4CCE1FF71C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19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15F0-E977-4421-8F41-9F04B7CF65B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8E58-EB1F-4B3E-975F-4CCE1FF71C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62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15F0-E977-4421-8F41-9F04B7CF65B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8E58-EB1F-4B3E-975F-4CCE1FF71C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98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15F0-E977-4421-8F41-9F04B7CF65BE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18E58-EB1F-4B3E-975F-4CCE1FF71C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6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武器の生成できる単語集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3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76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横巻き 1"/>
          <p:cNvSpPr/>
          <p:nvPr/>
        </p:nvSpPr>
        <p:spPr>
          <a:xfrm>
            <a:off x="670836" y="389860"/>
            <a:ext cx="8001000" cy="1253067"/>
          </a:xfrm>
          <a:prstGeom prst="horizontalScroll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solidFill>
                  <a:schemeClr val="tx1"/>
                </a:solidFill>
              </a:rPr>
              <a:t>剣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04782" y="2025699"/>
            <a:ext cx="43274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err="1" smtClean="0"/>
              <a:t>けん</a:t>
            </a:r>
            <a:endParaRPr kumimoji="1" lang="en-US" altLang="ja-JP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そー</a:t>
            </a:r>
            <a:r>
              <a:rPr lang="ja-JP" altLang="en-US" sz="4400" dirty="0" err="1" smtClean="0"/>
              <a:t>ど</a:t>
            </a:r>
            <a:endParaRPr lang="en-US" altLang="ja-JP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/>
              <a:t>つるぎ</a:t>
            </a:r>
            <a:endParaRPr kumimoji="1" lang="en-US" altLang="ja-JP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かたな</a:t>
            </a:r>
            <a:endParaRPr lang="en-US" altLang="ja-JP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しみたー</a:t>
            </a:r>
            <a:endParaRPr lang="en-US" altLang="ja-JP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/>
              <a:t>ぶれいど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3837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横巻き 1"/>
          <p:cNvSpPr/>
          <p:nvPr/>
        </p:nvSpPr>
        <p:spPr>
          <a:xfrm>
            <a:off x="638939" y="591879"/>
            <a:ext cx="8001000" cy="1253067"/>
          </a:xfrm>
          <a:prstGeom prst="horizontalScroll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銃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05517" y="2594345"/>
            <a:ext cx="229582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000" dirty="0" smtClean="0"/>
              <a:t>がん</a:t>
            </a:r>
            <a:endParaRPr kumimoji="1" lang="en-US" altLang="ja-JP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000" dirty="0" err="1" smtClean="0"/>
              <a:t>ぴす</a:t>
            </a:r>
            <a:r>
              <a:rPr lang="ja-JP" altLang="en-US" sz="4000" dirty="0" smtClean="0"/>
              <a:t>とる</a:t>
            </a:r>
            <a:endParaRPr lang="en-US" altLang="ja-JP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000" dirty="0" err="1" smtClean="0"/>
              <a:t>ちゃか</a:t>
            </a:r>
            <a:endParaRPr kumimoji="1" lang="en-US" altLang="ja-JP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000" dirty="0" smtClean="0"/>
              <a:t>こると</a:t>
            </a:r>
            <a:endParaRPr lang="en-US" altLang="ja-JP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000" dirty="0" err="1" smtClean="0"/>
              <a:t>てっぽう</a:t>
            </a:r>
            <a:endParaRPr kumimoji="1" lang="en-US" altLang="ja-JP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000" dirty="0" smtClean="0"/>
              <a:t>じゅ</a:t>
            </a:r>
            <a:r>
              <a:rPr lang="ja-JP" altLang="en-US" sz="4000" dirty="0"/>
              <a:t>う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452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横巻き 1"/>
          <p:cNvSpPr/>
          <p:nvPr/>
        </p:nvSpPr>
        <p:spPr>
          <a:xfrm>
            <a:off x="5303088" y="1286540"/>
            <a:ext cx="6584112" cy="1100667"/>
          </a:xfrm>
          <a:prstGeom prst="horizontalScroll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solidFill>
                  <a:schemeClr val="tx1"/>
                </a:solidFill>
              </a:rPr>
              <a:t>狙撃銃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30280" y="3072809"/>
            <a:ext cx="612539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・そげき</a:t>
            </a:r>
            <a:r>
              <a:rPr lang="ja-JP" altLang="en-US" sz="4000" dirty="0"/>
              <a:t>　</a:t>
            </a:r>
            <a:r>
              <a:rPr lang="ja-JP" altLang="en-US" sz="4000" dirty="0" smtClean="0"/>
              <a:t>　　　　・</a:t>
            </a:r>
            <a:r>
              <a:rPr lang="ja-JP" altLang="en-US" sz="4000" dirty="0" err="1" smtClean="0"/>
              <a:t>どらぐのふ</a:t>
            </a:r>
            <a:endParaRPr lang="en-US" altLang="ja-JP" sz="4000" dirty="0" smtClean="0"/>
          </a:p>
          <a:p>
            <a:r>
              <a:rPr kumimoji="1" lang="ja-JP" altLang="en-US" sz="4000" dirty="0" smtClean="0"/>
              <a:t>・あさると</a:t>
            </a:r>
            <a:r>
              <a:rPr lang="ja-JP" altLang="en-US" sz="4000" dirty="0"/>
              <a:t>　</a:t>
            </a:r>
            <a:r>
              <a:rPr lang="ja-JP" altLang="en-US" sz="4000" dirty="0" smtClean="0"/>
              <a:t>　　　・えん</a:t>
            </a:r>
            <a:r>
              <a:rPr lang="ja-JP" altLang="en-US" sz="4000" dirty="0" err="1" smtClean="0"/>
              <a:t>きょり</a:t>
            </a:r>
            <a:endParaRPr lang="en-US" altLang="ja-JP" sz="4000" dirty="0" smtClean="0"/>
          </a:p>
          <a:p>
            <a:r>
              <a:rPr lang="ja-JP" altLang="en-US" sz="4000" dirty="0" smtClean="0"/>
              <a:t>・</a:t>
            </a:r>
            <a:r>
              <a:rPr lang="ja-JP" altLang="en-US" sz="4000" dirty="0" err="1" smtClean="0"/>
              <a:t>すぽった</a:t>
            </a:r>
            <a:r>
              <a:rPr lang="ja-JP" altLang="en-US" sz="4000" dirty="0" smtClean="0"/>
              <a:t>ー</a:t>
            </a:r>
            <a:r>
              <a:rPr lang="ja-JP" altLang="en-US" sz="4000" dirty="0"/>
              <a:t>　</a:t>
            </a:r>
            <a:r>
              <a:rPr lang="ja-JP" altLang="en-US" sz="4000" dirty="0" smtClean="0"/>
              <a:t>　・</a:t>
            </a:r>
            <a:r>
              <a:rPr kumimoji="1" lang="ja-JP" altLang="en-US" sz="4000" dirty="0" err="1" smtClean="0"/>
              <a:t>ろっくおん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・すないぷ</a:t>
            </a:r>
            <a:r>
              <a:rPr lang="ja-JP" altLang="en-US" sz="4000" dirty="0"/>
              <a:t>　</a:t>
            </a:r>
            <a:r>
              <a:rPr lang="ja-JP" altLang="en-US" sz="4000" dirty="0" smtClean="0"/>
              <a:t>　　・</a:t>
            </a:r>
            <a:r>
              <a:rPr kumimoji="1" lang="ja-JP" altLang="en-US" sz="4000" dirty="0" smtClean="0"/>
              <a:t>へかーと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・</a:t>
            </a:r>
            <a:r>
              <a:rPr lang="ja-JP" altLang="en-US" sz="4000" dirty="0" err="1" smtClean="0"/>
              <a:t>す</a:t>
            </a:r>
            <a:r>
              <a:rPr lang="ja-JP" altLang="en-US" sz="4000" dirty="0" smtClean="0"/>
              <a:t>ないぱ</a:t>
            </a:r>
            <a:r>
              <a:rPr lang="ja-JP" altLang="en-US" sz="4000" dirty="0"/>
              <a:t>ー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8214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5000" r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横巻き 1"/>
          <p:cNvSpPr/>
          <p:nvPr/>
        </p:nvSpPr>
        <p:spPr>
          <a:xfrm>
            <a:off x="2435841" y="368594"/>
            <a:ext cx="8001000" cy="1253067"/>
          </a:xfrm>
          <a:prstGeom prst="horizontalScroll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ナイフ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18567" y="2349795"/>
            <a:ext cx="32447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5400" dirty="0" smtClean="0"/>
              <a:t>ないふ</a:t>
            </a:r>
            <a:endParaRPr kumimoji="1" lang="en-US" altLang="ja-JP" sz="5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5400" dirty="0" smtClean="0"/>
              <a:t>こがたな</a:t>
            </a:r>
            <a:endParaRPr lang="en-US" altLang="ja-JP" sz="5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5400" dirty="0" smtClean="0"/>
              <a:t>だがー</a:t>
            </a:r>
            <a:endParaRPr kumimoji="1" lang="en-US" altLang="ja-JP" sz="5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5400" dirty="0" smtClean="0"/>
              <a:t>ほうちょ</a:t>
            </a:r>
            <a:r>
              <a:rPr lang="ja-JP" altLang="en-US" sz="5400" dirty="0"/>
              <a:t>う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999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横巻き 1"/>
          <p:cNvSpPr/>
          <p:nvPr/>
        </p:nvSpPr>
        <p:spPr>
          <a:xfrm>
            <a:off x="330594" y="751366"/>
            <a:ext cx="8001000" cy="1253067"/>
          </a:xfrm>
          <a:prstGeom prst="horizontalScroll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solidFill>
                  <a:schemeClr val="tx1"/>
                </a:solidFill>
              </a:rPr>
              <a:t>ハンマー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20717" y="2806996"/>
            <a:ext cx="32207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5400" dirty="0" smtClean="0"/>
              <a:t>はんまー</a:t>
            </a:r>
            <a:endParaRPr kumimoji="1" lang="en-US" altLang="ja-JP" sz="5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5400" dirty="0" err="1" smtClean="0"/>
              <a:t>つち</a:t>
            </a:r>
            <a:endParaRPr lang="en-US" altLang="ja-JP" sz="5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5400" dirty="0" err="1" smtClean="0"/>
              <a:t>ぴこはん</a:t>
            </a:r>
            <a:endParaRPr kumimoji="1" lang="en-US" altLang="ja-JP" sz="5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5400" dirty="0" smtClean="0"/>
              <a:t>もろとー</a:t>
            </a:r>
            <a:r>
              <a:rPr lang="ja-JP" altLang="en-US" sz="5400" dirty="0" err="1"/>
              <a:t>く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447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横巻き 1"/>
          <p:cNvSpPr/>
          <p:nvPr/>
        </p:nvSpPr>
        <p:spPr>
          <a:xfrm>
            <a:off x="2095500" y="304798"/>
            <a:ext cx="8001000" cy="1253067"/>
          </a:xfrm>
          <a:prstGeom prst="horizontalScroll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爆弾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76307" y="1796902"/>
            <a:ext cx="37000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5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ばく</a:t>
            </a:r>
            <a:r>
              <a:rPr kumimoji="1" lang="ja-JP" altLang="en-US" sz="54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だん</a:t>
            </a:r>
            <a:endParaRPr kumimoji="1" lang="en-US" altLang="ja-JP" sz="5400" dirty="0" smtClean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54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ぼむ</a:t>
            </a:r>
            <a:endParaRPr lang="en-US" altLang="ja-JP" sz="5400" dirty="0" smtClean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54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なぱ</a:t>
            </a:r>
            <a:r>
              <a:rPr kumimoji="1" lang="ja-JP" altLang="en-US" sz="5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ー</a:t>
            </a:r>
            <a:r>
              <a:rPr kumimoji="1" lang="ja-JP" altLang="en-US" sz="54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む</a:t>
            </a:r>
            <a:endParaRPr kumimoji="1" lang="en-US" altLang="ja-JP" sz="5400" dirty="0" smtClean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5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ばくやく</a:t>
            </a:r>
            <a:endParaRPr lang="en-US" altLang="ja-JP" sz="5400" dirty="0" smtClean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5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ぐれねー</a:t>
            </a:r>
            <a:r>
              <a:rPr kumimoji="1" lang="ja-JP" altLang="en-US" sz="54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ど</a:t>
            </a:r>
            <a:endParaRPr kumimoji="1" lang="en-US" altLang="ja-JP" sz="5400" dirty="0" smtClean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89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横巻き 1"/>
          <p:cNvSpPr/>
          <p:nvPr/>
        </p:nvSpPr>
        <p:spPr>
          <a:xfrm>
            <a:off x="2095500" y="538715"/>
            <a:ext cx="8001000" cy="1253067"/>
          </a:xfrm>
          <a:prstGeom prst="horizontalScroll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solidFill>
                  <a:schemeClr val="tx1"/>
                </a:solidFill>
              </a:rPr>
              <a:t>槍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51187" y="1854396"/>
            <a:ext cx="29033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6600" dirty="0" smtClean="0"/>
              <a:t>やり</a:t>
            </a:r>
            <a:endParaRPr kumimoji="1" lang="en-US" altLang="ja-JP" sz="6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6600" dirty="0" smtClean="0"/>
              <a:t>すぴあ</a:t>
            </a:r>
            <a:endParaRPr lang="en-US" altLang="ja-JP" sz="6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6600" dirty="0" err="1" smtClean="0"/>
              <a:t>らんす</a:t>
            </a:r>
            <a:endParaRPr kumimoji="1" lang="en-US" altLang="ja-JP" sz="6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6600" dirty="0" err="1" smtClean="0"/>
              <a:t>ほ</a:t>
            </a:r>
            <a:r>
              <a:rPr lang="ja-JP" altLang="en-US" sz="6600" dirty="0" err="1"/>
              <a:t>こ</a:t>
            </a:r>
            <a:endParaRPr kumimoji="1" lang="en-US" altLang="ja-JP" sz="6600" dirty="0" smtClean="0"/>
          </a:p>
        </p:txBody>
      </p:sp>
    </p:spTree>
    <p:extLst>
      <p:ext uri="{BB962C8B-B14F-4D97-AF65-F5344CB8AC3E}">
        <p14:creationId xmlns:p14="http://schemas.microsoft.com/office/powerpoint/2010/main" val="36127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-222250" ty="4445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横巻き 1"/>
          <p:cNvSpPr/>
          <p:nvPr/>
        </p:nvSpPr>
        <p:spPr>
          <a:xfrm>
            <a:off x="2159393" y="613143"/>
            <a:ext cx="8001000" cy="1253067"/>
          </a:xfrm>
          <a:prstGeom prst="horizontalScroll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solidFill>
                  <a:schemeClr val="tx1"/>
                </a:solidFill>
              </a:rPr>
              <a:t>回復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8326" y="1866210"/>
            <a:ext cx="31902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8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かいふく</a:t>
            </a:r>
            <a:endParaRPr kumimoji="1" lang="en-US" altLang="ja-JP" sz="48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800" dirty="0" err="1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きゅあ</a:t>
            </a:r>
            <a:endParaRPr lang="en-US" altLang="ja-JP" sz="48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8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ひー</a:t>
            </a:r>
            <a:r>
              <a:rPr kumimoji="1" lang="ja-JP" altLang="en-US" sz="4800" dirty="0" err="1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る</a:t>
            </a:r>
            <a:endParaRPr kumimoji="1" lang="en-US" altLang="ja-JP" sz="48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8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やくそう</a:t>
            </a:r>
            <a:endParaRPr lang="en-US" altLang="ja-JP" sz="48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8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ぽー</a:t>
            </a:r>
            <a:r>
              <a:rPr kumimoji="1" lang="ja-JP" altLang="en-US" sz="4800" dirty="0" err="1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しょん</a:t>
            </a:r>
            <a:endParaRPr kumimoji="1" lang="en-US" altLang="ja-JP" sz="48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8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けある</a:t>
            </a:r>
            <a:endParaRPr lang="en-US" altLang="ja-JP" sz="48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472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75</Words>
  <Application>Microsoft Office PowerPoint</Application>
  <PresentationFormat>ワイド画面</PresentationFormat>
  <Paragraphs>49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武器の生成できる単語集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武器の生成できる単語集</dc:title>
  <dc:creator>林　宥向</dc:creator>
  <cp:lastModifiedBy>林　宥向</cp:lastModifiedBy>
  <cp:revision>6</cp:revision>
  <dcterms:created xsi:type="dcterms:W3CDTF">2019-01-22T06:52:58Z</dcterms:created>
  <dcterms:modified xsi:type="dcterms:W3CDTF">2019-01-22T07:45:17Z</dcterms:modified>
</cp:coreProperties>
</file>