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5" r:id="rId5"/>
    <p:sldId id="266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DC0C2-59A7-43DA-80F0-BE8DC240582F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BE284BFB-1435-4DA7-88DE-B7886D2CBE35}">
      <dgm:prSet phldrT="[テキスト]"/>
      <dgm:spPr/>
      <dgm:t>
        <a:bodyPr/>
        <a:lstStyle/>
        <a:p>
          <a:r>
            <a:rPr kumimoji="1" lang="ja-JP" altLang="en-US" dirty="0" smtClean="0"/>
            <a:t>タイトル</a:t>
          </a:r>
          <a:endParaRPr kumimoji="1" lang="ja-JP" altLang="en-US" dirty="0"/>
        </a:p>
      </dgm:t>
    </dgm:pt>
    <dgm:pt modelId="{9160CBA0-E79C-4505-8862-595F96B92E0D}" type="parTrans" cxnId="{F85E8324-91F7-4E5F-8207-8F6869E824E4}">
      <dgm:prSet/>
      <dgm:spPr/>
      <dgm:t>
        <a:bodyPr/>
        <a:lstStyle/>
        <a:p>
          <a:endParaRPr kumimoji="1" lang="ja-JP" altLang="en-US"/>
        </a:p>
      </dgm:t>
    </dgm:pt>
    <dgm:pt modelId="{4272BCF0-B2EC-4F80-B9A0-4B8345D73AD8}" type="sibTrans" cxnId="{F85E8324-91F7-4E5F-8207-8F6869E824E4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kumimoji="1" lang="ja-JP" altLang="en-US"/>
        </a:p>
      </dgm:t>
    </dgm:pt>
    <dgm:pt modelId="{15948196-13B1-46D9-A159-073526D43562}">
      <dgm:prSet phldrT="[テキスト]"/>
      <dgm:spPr/>
      <dgm:t>
        <a:bodyPr/>
        <a:lstStyle/>
        <a:p>
          <a:r>
            <a:rPr kumimoji="1" lang="ja-JP" altLang="en-US" dirty="0" smtClean="0"/>
            <a:t>プレイ</a:t>
          </a:r>
          <a:endParaRPr kumimoji="1" lang="ja-JP" altLang="en-US" dirty="0"/>
        </a:p>
      </dgm:t>
    </dgm:pt>
    <dgm:pt modelId="{7DF5B721-5616-4F23-B25B-72B54FDE3D64}" type="parTrans" cxnId="{3B5C4360-AA38-4F61-8061-F4A9AF2D7695}">
      <dgm:prSet/>
      <dgm:spPr/>
      <dgm:t>
        <a:bodyPr/>
        <a:lstStyle/>
        <a:p>
          <a:endParaRPr kumimoji="1" lang="ja-JP" altLang="en-US"/>
        </a:p>
      </dgm:t>
    </dgm:pt>
    <dgm:pt modelId="{FC2FE90B-E721-4EF2-A1B5-59575752BAD6}" type="sibTrans" cxnId="{3B5C4360-AA38-4F61-8061-F4A9AF2D7695}">
      <dgm:prSet/>
      <dgm:spPr>
        <a:ln w="76200">
          <a:solidFill>
            <a:schemeClr val="accent3"/>
          </a:solidFill>
        </a:ln>
      </dgm:spPr>
      <dgm:t>
        <a:bodyPr/>
        <a:lstStyle/>
        <a:p>
          <a:endParaRPr kumimoji="1" lang="ja-JP" altLang="en-US"/>
        </a:p>
      </dgm:t>
    </dgm:pt>
    <dgm:pt modelId="{E1C8B27C-1D57-4FB6-9F08-A11353304199}">
      <dgm:prSet phldrT="[テキスト]"/>
      <dgm:spPr/>
      <dgm:t>
        <a:bodyPr/>
        <a:lstStyle/>
        <a:p>
          <a:r>
            <a:rPr kumimoji="1" lang="ja-JP" altLang="en-US" dirty="0" smtClean="0"/>
            <a:t>ゴール</a:t>
          </a:r>
          <a:endParaRPr kumimoji="1" lang="ja-JP" altLang="en-US" dirty="0"/>
        </a:p>
      </dgm:t>
    </dgm:pt>
    <dgm:pt modelId="{5BD44A46-6E4D-4A0D-986E-C1DFA44C4E78}" type="parTrans" cxnId="{8E2721D5-09C5-4DC7-9061-285EC4157E85}">
      <dgm:prSet/>
      <dgm:spPr/>
      <dgm:t>
        <a:bodyPr/>
        <a:lstStyle/>
        <a:p>
          <a:endParaRPr kumimoji="1" lang="ja-JP" altLang="en-US"/>
        </a:p>
      </dgm:t>
    </dgm:pt>
    <dgm:pt modelId="{1997A1BF-1C90-403A-930D-EDA8B7A4DA32}" type="sibTrans" cxnId="{8E2721D5-09C5-4DC7-9061-285EC4157E85}">
      <dgm:prSet/>
      <dgm:spPr>
        <a:ln w="76200">
          <a:solidFill>
            <a:srgbClr val="C00000"/>
          </a:solidFill>
        </a:ln>
      </dgm:spPr>
      <dgm:t>
        <a:bodyPr/>
        <a:lstStyle/>
        <a:p>
          <a:endParaRPr kumimoji="1" lang="ja-JP" altLang="en-US"/>
        </a:p>
      </dgm:t>
    </dgm:pt>
    <dgm:pt modelId="{273D0644-74F0-47EB-A026-B4F75EF0BD22}" type="pres">
      <dgm:prSet presAssocID="{D0EDC0C2-59A7-43DA-80F0-BE8DC24058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BB77B11-C529-48E2-906D-B3C903843746}" type="pres">
      <dgm:prSet presAssocID="{BE284BFB-1435-4DA7-88DE-B7886D2CBE3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64AECC-A3B2-4890-B292-D9138F2F9D08}" type="pres">
      <dgm:prSet presAssocID="{BE284BFB-1435-4DA7-88DE-B7886D2CBE35}" presName="spNode" presStyleCnt="0"/>
      <dgm:spPr/>
    </dgm:pt>
    <dgm:pt modelId="{248D2EA0-10CC-4615-A453-89163DD6030E}" type="pres">
      <dgm:prSet presAssocID="{4272BCF0-B2EC-4F80-B9A0-4B8345D73AD8}" presName="sibTrans" presStyleLbl="sibTrans1D1" presStyleIdx="0" presStyleCnt="3"/>
      <dgm:spPr/>
      <dgm:t>
        <a:bodyPr/>
        <a:lstStyle/>
        <a:p>
          <a:endParaRPr kumimoji="1" lang="ja-JP" altLang="en-US"/>
        </a:p>
      </dgm:t>
    </dgm:pt>
    <dgm:pt modelId="{C9996D0B-56B8-4583-A679-3829DBE78A94}" type="pres">
      <dgm:prSet presAssocID="{15948196-13B1-46D9-A159-073526D435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0E1DAD2-C28F-4BCA-8117-0CD697DA9590}" type="pres">
      <dgm:prSet presAssocID="{15948196-13B1-46D9-A159-073526D43562}" presName="spNode" presStyleCnt="0"/>
      <dgm:spPr/>
    </dgm:pt>
    <dgm:pt modelId="{CEAAA26D-CA14-4107-8DBC-2A9A7C228DB1}" type="pres">
      <dgm:prSet presAssocID="{FC2FE90B-E721-4EF2-A1B5-59575752BAD6}" presName="sibTrans" presStyleLbl="sibTrans1D1" presStyleIdx="1" presStyleCnt="3"/>
      <dgm:spPr/>
      <dgm:t>
        <a:bodyPr/>
        <a:lstStyle/>
        <a:p>
          <a:endParaRPr kumimoji="1" lang="ja-JP" altLang="en-US"/>
        </a:p>
      </dgm:t>
    </dgm:pt>
    <dgm:pt modelId="{C57B4BE3-41A8-44B2-ADB9-89E9BD012CC7}" type="pres">
      <dgm:prSet presAssocID="{E1C8B27C-1D57-4FB6-9F08-A113533041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86E7CE-08BB-4EED-8CA1-274B039D7F80}" type="pres">
      <dgm:prSet presAssocID="{E1C8B27C-1D57-4FB6-9F08-A11353304199}" presName="spNode" presStyleCnt="0"/>
      <dgm:spPr/>
    </dgm:pt>
    <dgm:pt modelId="{9D229665-A3CE-4C26-94E7-18D467EAE827}" type="pres">
      <dgm:prSet presAssocID="{1997A1BF-1C90-403A-930D-EDA8B7A4DA32}" presName="sibTrans" presStyleLbl="sibTrans1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7F805D58-1E14-4A49-80DD-111D205A1E1B}" type="presOf" srcId="{E1C8B27C-1D57-4FB6-9F08-A11353304199}" destId="{C57B4BE3-41A8-44B2-ADB9-89E9BD012CC7}" srcOrd="0" destOrd="0" presId="urn:microsoft.com/office/officeart/2005/8/layout/cycle5"/>
    <dgm:cxn modelId="{EE1DE232-5800-4A8D-B775-B28E68942095}" type="presOf" srcId="{BE284BFB-1435-4DA7-88DE-B7886D2CBE35}" destId="{FBB77B11-C529-48E2-906D-B3C903843746}" srcOrd="0" destOrd="0" presId="urn:microsoft.com/office/officeart/2005/8/layout/cycle5"/>
    <dgm:cxn modelId="{80F93714-28A7-41C5-A11C-DCB1A444D48A}" type="presOf" srcId="{FC2FE90B-E721-4EF2-A1B5-59575752BAD6}" destId="{CEAAA26D-CA14-4107-8DBC-2A9A7C228DB1}" srcOrd="0" destOrd="0" presId="urn:microsoft.com/office/officeart/2005/8/layout/cycle5"/>
    <dgm:cxn modelId="{D2C9E96B-A52F-4057-A7AC-F9264777511A}" type="presOf" srcId="{4272BCF0-B2EC-4F80-B9A0-4B8345D73AD8}" destId="{248D2EA0-10CC-4615-A453-89163DD6030E}" srcOrd="0" destOrd="0" presId="urn:microsoft.com/office/officeart/2005/8/layout/cycle5"/>
    <dgm:cxn modelId="{113563DC-342C-461B-A46C-2E36C00A97E5}" type="presOf" srcId="{15948196-13B1-46D9-A159-073526D43562}" destId="{C9996D0B-56B8-4583-A679-3829DBE78A94}" srcOrd="0" destOrd="0" presId="urn:microsoft.com/office/officeart/2005/8/layout/cycle5"/>
    <dgm:cxn modelId="{EF9A5899-86E8-43EF-AC6C-CC2F5AAC4821}" type="presOf" srcId="{1997A1BF-1C90-403A-930D-EDA8B7A4DA32}" destId="{9D229665-A3CE-4C26-94E7-18D467EAE827}" srcOrd="0" destOrd="0" presId="urn:microsoft.com/office/officeart/2005/8/layout/cycle5"/>
    <dgm:cxn modelId="{F85E8324-91F7-4E5F-8207-8F6869E824E4}" srcId="{D0EDC0C2-59A7-43DA-80F0-BE8DC240582F}" destId="{BE284BFB-1435-4DA7-88DE-B7886D2CBE35}" srcOrd="0" destOrd="0" parTransId="{9160CBA0-E79C-4505-8862-595F96B92E0D}" sibTransId="{4272BCF0-B2EC-4F80-B9A0-4B8345D73AD8}"/>
    <dgm:cxn modelId="{B6B66E43-D515-49D4-9D55-622391590040}" type="presOf" srcId="{D0EDC0C2-59A7-43DA-80F0-BE8DC240582F}" destId="{273D0644-74F0-47EB-A026-B4F75EF0BD22}" srcOrd="0" destOrd="0" presId="urn:microsoft.com/office/officeart/2005/8/layout/cycle5"/>
    <dgm:cxn modelId="{8E2721D5-09C5-4DC7-9061-285EC4157E85}" srcId="{D0EDC0C2-59A7-43DA-80F0-BE8DC240582F}" destId="{E1C8B27C-1D57-4FB6-9F08-A11353304199}" srcOrd="2" destOrd="0" parTransId="{5BD44A46-6E4D-4A0D-986E-C1DFA44C4E78}" sibTransId="{1997A1BF-1C90-403A-930D-EDA8B7A4DA32}"/>
    <dgm:cxn modelId="{3B5C4360-AA38-4F61-8061-F4A9AF2D7695}" srcId="{D0EDC0C2-59A7-43DA-80F0-BE8DC240582F}" destId="{15948196-13B1-46D9-A159-073526D43562}" srcOrd="1" destOrd="0" parTransId="{7DF5B721-5616-4F23-B25B-72B54FDE3D64}" sibTransId="{FC2FE90B-E721-4EF2-A1B5-59575752BAD6}"/>
    <dgm:cxn modelId="{468C39B8-1028-4715-BC95-E05EFDCD424E}" type="presParOf" srcId="{273D0644-74F0-47EB-A026-B4F75EF0BD22}" destId="{FBB77B11-C529-48E2-906D-B3C903843746}" srcOrd="0" destOrd="0" presId="urn:microsoft.com/office/officeart/2005/8/layout/cycle5"/>
    <dgm:cxn modelId="{9EA9B25B-18AA-4D19-A0EA-D49362F7BA94}" type="presParOf" srcId="{273D0644-74F0-47EB-A026-B4F75EF0BD22}" destId="{7D64AECC-A3B2-4890-B292-D9138F2F9D08}" srcOrd="1" destOrd="0" presId="urn:microsoft.com/office/officeart/2005/8/layout/cycle5"/>
    <dgm:cxn modelId="{67418BB6-02CD-4D18-A7CD-4FF9BB135398}" type="presParOf" srcId="{273D0644-74F0-47EB-A026-B4F75EF0BD22}" destId="{248D2EA0-10CC-4615-A453-89163DD6030E}" srcOrd="2" destOrd="0" presId="urn:microsoft.com/office/officeart/2005/8/layout/cycle5"/>
    <dgm:cxn modelId="{1C67C81E-5DC0-453A-9846-052AAAA64D7C}" type="presParOf" srcId="{273D0644-74F0-47EB-A026-B4F75EF0BD22}" destId="{C9996D0B-56B8-4583-A679-3829DBE78A94}" srcOrd="3" destOrd="0" presId="urn:microsoft.com/office/officeart/2005/8/layout/cycle5"/>
    <dgm:cxn modelId="{3BBA131D-09D9-4616-8DD7-FD90316ABDE7}" type="presParOf" srcId="{273D0644-74F0-47EB-A026-B4F75EF0BD22}" destId="{10E1DAD2-C28F-4BCA-8117-0CD697DA9590}" srcOrd="4" destOrd="0" presId="urn:microsoft.com/office/officeart/2005/8/layout/cycle5"/>
    <dgm:cxn modelId="{11B24102-9E6D-4E59-AB9C-4641AA073490}" type="presParOf" srcId="{273D0644-74F0-47EB-A026-B4F75EF0BD22}" destId="{CEAAA26D-CA14-4107-8DBC-2A9A7C228DB1}" srcOrd="5" destOrd="0" presId="urn:microsoft.com/office/officeart/2005/8/layout/cycle5"/>
    <dgm:cxn modelId="{CDFAD168-728E-45FB-BD98-BF72F699A659}" type="presParOf" srcId="{273D0644-74F0-47EB-A026-B4F75EF0BD22}" destId="{C57B4BE3-41A8-44B2-ADB9-89E9BD012CC7}" srcOrd="6" destOrd="0" presId="urn:microsoft.com/office/officeart/2005/8/layout/cycle5"/>
    <dgm:cxn modelId="{156A02FE-8429-4EC2-8454-6A2C6D293835}" type="presParOf" srcId="{273D0644-74F0-47EB-A026-B4F75EF0BD22}" destId="{3186E7CE-08BB-4EED-8CA1-274B039D7F80}" srcOrd="7" destOrd="0" presId="urn:microsoft.com/office/officeart/2005/8/layout/cycle5"/>
    <dgm:cxn modelId="{52C8F7F2-6404-49CA-BEBA-AD036EFC1F17}" type="presParOf" srcId="{273D0644-74F0-47EB-A026-B4F75EF0BD22}" destId="{9D229665-A3CE-4C26-94E7-18D467EAE82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77B11-C529-48E2-906D-B3C903843746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タイトル</a:t>
          </a:r>
          <a:endParaRPr kumimoji="1" lang="ja-JP" altLang="en-US" sz="3900" kern="1200" dirty="0"/>
        </a:p>
      </dsp:txBody>
      <dsp:txXfrm>
        <a:off x="2900613" y="80662"/>
        <a:ext cx="2326773" cy="1457220"/>
      </dsp:txXfrm>
    </dsp:sp>
    <dsp:sp modelId="{248D2EA0-10CC-4615-A453-89163DD6030E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76200" cap="rnd" cmpd="sng" algn="ctr">
          <a:solidFill>
            <a:schemeClr val="accent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96D0B-56B8-4583-A679-3829DBE78A94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プレイ</a:t>
          </a:r>
          <a:endParaRPr kumimoji="1" lang="ja-JP" altLang="en-US" sz="3900" kern="1200" dirty="0"/>
        </a:p>
      </dsp:txBody>
      <dsp:txXfrm>
        <a:off x="4766651" y="3312736"/>
        <a:ext cx="2326773" cy="1457220"/>
      </dsp:txXfrm>
    </dsp:sp>
    <dsp:sp modelId="{CEAAA26D-CA14-4107-8DBC-2A9A7C228DB1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76200" cap="rnd" cmpd="sng" algn="ctr">
          <a:solidFill>
            <a:schemeClr val="accent3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B4BE3-41A8-44B2-ADB9-89E9BD012CC7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ゴール</a:t>
          </a:r>
          <a:endParaRPr kumimoji="1" lang="ja-JP" altLang="en-US" sz="3900" kern="1200" dirty="0"/>
        </a:p>
      </dsp:txBody>
      <dsp:txXfrm>
        <a:off x="1034574" y="3312736"/>
        <a:ext cx="2326773" cy="1457220"/>
      </dsp:txXfrm>
    </dsp:sp>
    <dsp:sp modelId="{9D229665-A3CE-4C26-94E7-18D467EAE827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76200" cap="rnd" cmpd="sng" algn="ctr">
          <a:solidFill>
            <a:srgbClr val="C0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37576-95C7-47E1-B0DE-1E09BD029BD4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53450" y="4800600"/>
            <a:ext cx="3419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チーム岐阜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番 伊藤　 元哉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番 林　　宥向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番 森　　一真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-132755"/>
            <a:ext cx="9938809" cy="5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プレイヤ</a:t>
            </a:r>
            <a:r>
              <a:rPr lang="ja-JP" altLang="en-US" sz="3600" dirty="0" smtClean="0"/>
              <a:t>ー</a:t>
            </a:r>
            <a:endParaRPr kumimoji="1" lang="en-US" altLang="ja-JP" sz="3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28835"/>
              </p:ext>
            </p:extLst>
          </p:nvPr>
        </p:nvGraphicFramePr>
        <p:xfrm>
          <a:off x="2900043" y="1762125"/>
          <a:ext cx="762508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859"/>
                <a:gridCol w="3730222"/>
              </a:tblGrid>
              <a:tr h="798844">
                <a:tc>
                  <a:txBody>
                    <a:bodyPr/>
                    <a:lstStyle/>
                    <a:p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キーボード＋マウス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移動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ASDW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念写物を取得する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念写する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視点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マウス移動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スイッチ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1111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667251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遊んでほしいところ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4467" y="2514600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遊んでほしい点は・・・</a:t>
            </a:r>
            <a:endParaRPr lang="en-US" altLang="ja-JP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endParaRPr kumimoji="1" lang="en-US" altLang="ja-JP" sz="44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07ラノベPOP" panose="02000800000000000000" pitchFamily="50" charset="-128"/>
                <a:ea typeface="07ラノベPOP" panose="02000800000000000000" pitchFamily="50" charset="-128"/>
              </a:rPr>
              <a:t>“ギミックを解く”</a:t>
            </a:r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ところ</a:t>
            </a:r>
          </a:p>
        </p:txBody>
      </p:sp>
    </p:spTree>
    <p:extLst>
      <p:ext uri="{BB962C8B-B14F-4D97-AF65-F5344CB8AC3E}">
        <p14:creationId xmlns:p14="http://schemas.microsoft.com/office/powerpoint/2010/main" val="24370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流　</a:t>
            </a:r>
            <a:r>
              <a:rPr lang="ja-JP" altLang="en-US" sz="3600" dirty="0" err="1" smtClean="0"/>
              <a:t>れ</a:t>
            </a:r>
            <a:endParaRPr kumimoji="1" lang="en-US" altLang="ja-JP" sz="3600" dirty="0" smtClean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694766163"/>
              </p:ext>
            </p:extLst>
          </p:nvPr>
        </p:nvGraphicFramePr>
        <p:xfrm>
          <a:off x="2632075" y="8339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1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操作説明</a:t>
            </a:r>
            <a:endParaRPr kumimoji="1" lang="en-US" altLang="ja-JP" sz="3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87628"/>
              </p:ext>
            </p:extLst>
          </p:nvPr>
        </p:nvGraphicFramePr>
        <p:xfrm>
          <a:off x="2900044" y="1762125"/>
          <a:ext cx="6967856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51"/>
                <a:gridCol w="3408705"/>
              </a:tblGrid>
              <a:tr h="798844">
                <a:tc>
                  <a:txBody>
                    <a:bodyPr/>
                    <a:lstStyle/>
                    <a:p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キーボード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移動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ASDW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念写物を取得する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念写する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809939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視点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マウス移動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3300</TotalTime>
  <Words>66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07ラノベPOP</vt:lpstr>
      <vt:lpstr>HGPｺﾞｼｯｸE</vt:lpstr>
      <vt:lpstr>HGｺﾞｼｯｸM</vt:lpstr>
      <vt:lpstr>メイリオ</vt:lpstr>
      <vt:lpstr>Arial</vt:lpstr>
      <vt:lpstr>Corbel</vt:lpstr>
      <vt:lpstr>視差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　元哉</dc:creator>
  <cp:lastModifiedBy>伊藤　元哉</cp:lastModifiedBy>
  <cp:revision>33</cp:revision>
  <dcterms:created xsi:type="dcterms:W3CDTF">2018-04-04T08:08:32Z</dcterms:created>
  <dcterms:modified xsi:type="dcterms:W3CDTF">2018-07-05T10:44:09Z</dcterms:modified>
</cp:coreProperties>
</file>