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5" r:id="rId5"/>
    <p:sldId id="258" r:id="rId6"/>
    <p:sldId id="259" r:id="rId7"/>
    <p:sldId id="260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2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2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2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2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20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38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39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3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62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70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20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8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27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8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60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437576-95C7-47E1-B0DE-1E09BD029BD4}" type="datetimeFigureOut">
              <a:rPr kumimoji="1" lang="ja-JP" altLang="en-US" smtClean="0"/>
              <a:t>2018/5/14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56C0E9-E373-4021-AD12-6A181A1214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06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553450" y="4800600"/>
            <a:ext cx="3419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チーム岐阜</a:t>
            </a:r>
            <a:endParaRPr lang="en-US" altLang="ja-JP" sz="2800" dirty="0" smtClean="0"/>
          </a:p>
          <a:p>
            <a:r>
              <a:rPr lang="ja-JP" altLang="en-US" sz="2800" dirty="0"/>
              <a:t> 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番 伊藤　 元哉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14</a:t>
            </a:r>
            <a:r>
              <a:rPr kumimoji="1" lang="ja-JP" altLang="en-US" sz="2800" dirty="0" smtClean="0"/>
              <a:t>番 林　　宥向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19</a:t>
            </a:r>
            <a:r>
              <a:rPr lang="ja-JP" altLang="en-US" sz="2800" dirty="0" smtClean="0"/>
              <a:t>番 森　　一真</a:t>
            </a:r>
            <a:endParaRPr kumimoji="1" lang="ja-JP" altLang="en-US" sz="2800" dirty="0"/>
          </a:p>
        </p:txBody>
      </p:sp>
      <p:pic>
        <p:nvPicPr>
          <p:cNvPr id="5" name="Picture 2" descr="ã¨ããç ç©¶æã®è±åºåâ¡ï¼ãã¬ã¼ã¹ãªã³ï¼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51" y="641279"/>
            <a:ext cx="747776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7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5731934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今後の予定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76400" y="3115734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現在</a:t>
            </a:r>
            <a:r>
              <a:rPr kumimoji="1" lang="en-US" altLang="ja-JP" sz="32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β</a:t>
            </a:r>
            <a:r>
              <a:rPr kumimoji="1" lang="ja-JP" altLang="en-US" sz="32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版を製作中　⇒　</a:t>
            </a:r>
            <a:r>
              <a:rPr lang="en-US" altLang="ja-JP" sz="32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6</a:t>
            </a:r>
            <a:r>
              <a:rPr lang="ja-JP" altLang="en-US" sz="320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月上旬に</a:t>
            </a:r>
            <a:r>
              <a:rPr lang="ja-JP" altLang="en-US" sz="32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マスター版</a:t>
            </a:r>
            <a:endParaRPr kumimoji="1" lang="ja-JP" altLang="en-US" sz="3200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468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0" y="419100"/>
            <a:ext cx="308610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内容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35831" y="3044280"/>
            <a:ext cx="10858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念写</a:t>
            </a:r>
            <a:r>
              <a:rPr kumimoji="1"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を使って部屋から脱出する</a:t>
            </a:r>
            <a:r>
              <a:rPr lang="ja-JP" altLang="en-US" sz="4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</a:t>
            </a:r>
            <a:endParaRPr kumimoji="1" lang="ja-JP" altLang="en-US" sz="4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93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4360333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ゲームの面白さ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42533" y="2370668"/>
            <a:ext cx="94179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超能力を使っているという</a:t>
            </a:r>
            <a:endParaRPr kumimoji="1" lang="en-US" altLang="ja-JP" sz="6000" dirty="0" smtClean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r>
              <a:rPr lang="ja-JP" altLang="en-US" sz="60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非</a:t>
            </a:r>
            <a:r>
              <a:rPr kumimoji="1" lang="ja-JP" altLang="en-US" sz="60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現実的な体験</a:t>
            </a:r>
            <a:endParaRPr kumimoji="1" lang="ja-JP" altLang="en-US" sz="6000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1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4360333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ゲームの面白さ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94467" y="2514600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遊んでほしい点は・・・</a:t>
            </a:r>
            <a:endParaRPr lang="en-US" altLang="ja-JP" sz="4400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endParaRPr kumimoji="1" lang="en-US" altLang="ja-JP" sz="4400" dirty="0" smtClean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r>
              <a:rPr kumimoji="1" lang="ja-JP" altLang="en-US" sz="4400" dirty="0" smtClean="0">
                <a:solidFill>
                  <a:srgbClr val="FF0000"/>
                </a:solidFill>
                <a:latin typeface="07ラノベPOP" panose="02000800000000000000" pitchFamily="50" charset="-128"/>
                <a:ea typeface="07ラノベPOP" panose="02000800000000000000" pitchFamily="50" charset="-128"/>
              </a:rPr>
              <a:t>“ギミックを解く”</a:t>
            </a:r>
            <a:r>
              <a:rPr kumimoji="1" lang="ja-JP" altLang="en-US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ところ</a:t>
            </a:r>
          </a:p>
        </p:txBody>
      </p:sp>
    </p:spTree>
    <p:extLst>
      <p:ext uri="{BB962C8B-B14F-4D97-AF65-F5344CB8AC3E}">
        <p14:creationId xmlns:p14="http://schemas.microsoft.com/office/powerpoint/2010/main" val="243706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381125" y="3581400"/>
            <a:ext cx="10391775" cy="1266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solidFill>
                  <a:sysClr val="windowText" lastClr="000000"/>
                </a:solidFill>
              </a:rPr>
              <a:t>穴</a:t>
            </a:r>
            <a:endParaRPr kumimoji="1" lang="ja-JP" altLang="en-US" sz="6000" dirty="0">
              <a:solidFill>
                <a:sysClr val="windowText" lastClr="000000"/>
              </a:solidFill>
            </a:endParaRPr>
          </a:p>
        </p:txBody>
      </p:sp>
      <p:sp>
        <p:nvSpPr>
          <p:cNvPr id="2" name="ホームベース 1"/>
          <p:cNvSpPr/>
          <p:nvPr/>
        </p:nvSpPr>
        <p:spPr>
          <a:xfrm>
            <a:off x="0" y="419100"/>
            <a:ext cx="328017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プレイシーン</a:t>
            </a:r>
            <a:endParaRPr kumimoji="1" lang="en-US" altLang="ja-JP" sz="36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381125" y="1657350"/>
            <a:ext cx="10391775" cy="500062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38700" y="1685925"/>
            <a:ext cx="695325" cy="1866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534025" y="1685925"/>
            <a:ext cx="695325" cy="1866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381125" y="3581400"/>
            <a:ext cx="1039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400175" y="4848225"/>
            <a:ext cx="10391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805362" y="5323124"/>
            <a:ext cx="371475" cy="628136"/>
          </a:xfrm>
          <a:custGeom>
            <a:avLst/>
            <a:gdLst>
              <a:gd name="connsiteX0" fmla="*/ 0 w 371475"/>
              <a:gd name="connsiteY0" fmla="*/ 0 h 636309"/>
              <a:gd name="connsiteX1" fmla="*/ 371475 w 371475"/>
              <a:gd name="connsiteY1" fmla="*/ 0 h 636309"/>
              <a:gd name="connsiteX2" fmla="*/ 371475 w 371475"/>
              <a:gd name="connsiteY2" fmla="*/ 636309 h 636309"/>
              <a:gd name="connsiteX3" fmla="*/ 0 w 371475"/>
              <a:gd name="connsiteY3" fmla="*/ 636309 h 636309"/>
              <a:gd name="connsiteX4" fmla="*/ 0 w 371475"/>
              <a:gd name="connsiteY4" fmla="*/ 0 h 636309"/>
              <a:gd name="connsiteX0" fmla="*/ 0 w 371475"/>
              <a:gd name="connsiteY0" fmla="*/ 0 h 636309"/>
              <a:gd name="connsiteX1" fmla="*/ 333375 w 371475"/>
              <a:gd name="connsiteY1" fmla="*/ 114300 h 636309"/>
              <a:gd name="connsiteX2" fmla="*/ 371475 w 371475"/>
              <a:gd name="connsiteY2" fmla="*/ 636309 h 636309"/>
              <a:gd name="connsiteX3" fmla="*/ 0 w 371475"/>
              <a:gd name="connsiteY3" fmla="*/ 636309 h 636309"/>
              <a:gd name="connsiteX4" fmla="*/ 0 w 371475"/>
              <a:gd name="connsiteY4" fmla="*/ 0 h 636309"/>
              <a:gd name="connsiteX0" fmla="*/ 85725 w 371475"/>
              <a:gd name="connsiteY0" fmla="*/ 47625 h 522009"/>
              <a:gd name="connsiteX1" fmla="*/ 333375 w 371475"/>
              <a:gd name="connsiteY1" fmla="*/ 0 h 522009"/>
              <a:gd name="connsiteX2" fmla="*/ 371475 w 371475"/>
              <a:gd name="connsiteY2" fmla="*/ 522009 h 522009"/>
              <a:gd name="connsiteX3" fmla="*/ 0 w 371475"/>
              <a:gd name="connsiteY3" fmla="*/ 522009 h 522009"/>
              <a:gd name="connsiteX4" fmla="*/ 85725 w 371475"/>
              <a:gd name="connsiteY4" fmla="*/ 47625 h 522009"/>
              <a:gd name="connsiteX0" fmla="*/ 85725 w 371475"/>
              <a:gd name="connsiteY0" fmla="*/ 76657 h 551041"/>
              <a:gd name="connsiteX1" fmla="*/ 333375 w 371475"/>
              <a:gd name="connsiteY1" fmla="*/ 29032 h 551041"/>
              <a:gd name="connsiteX2" fmla="*/ 371475 w 371475"/>
              <a:gd name="connsiteY2" fmla="*/ 551041 h 551041"/>
              <a:gd name="connsiteX3" fmla="*/ 0 w 371475"/>
              <a:gd name="connsiteY3" fmla="*/ 551041 h 551041"/>
              <a:gd name="connsiteX4" fmla="*/ 85725 w 371475"/>
              <a:gd name="connsiteY4" fmla="*/ 76657 h 551041"/>
              <a:gd name="connsiteX0" fmla="*/ 19050 w 371475"/>
              <a:gd name="connsiteY0" fmla="*/ 73452 h 557361"/>
              <a:gd name="connsiteX1" fmla="*/ 333375 w 371475"/>
              <a:gd name="connsiteY1" fmla="*/ 35352 h 557361"/>
              <a:gd name="connsiteX2" fmla="*/ 371475 w 371475"/>
              <a:gd name="connsiteY2" fmla="*/ 557361 h 557361"/>
              <a:gd name="connsiteX3" fmla="*/ 0 w 371475"/>
              <a:gd name="connsiteY3" fmla="*/ 557361 h 557361"/>
              <a:gd name="connsiteX4" fmla="*/ 19050 w 371475"/>
              <a:gd name="connsiteY4" fmla="*/ 73452 h 557361"/>
              <a:gd name="connsiteX0" fmla="*/ 19050 w 371475"/>
              <a:gd name="connsiteY0" fmla="*/ 86012 h 569921"/>
              <a:gd name="connsiteX1" fmla="*/ 333375 w 371475"/>
              <a:gd name="connsiteY1" fmla="*/ 47912 h 569921"/>
              <a:gd name="connsiteX2" fmla="*/ 371475 w 371475"/>
              <a:gd name="connsiteY2" fmla="*/ 569921 h 569921"/>
              <a:gd name="connsiteX3" fmla="*/ 0 w 371475"/>
              <a:gd name="connsiteY3" fmla="*/ 569921 h 569921"/>
              <a:gd name="connsiteX4" fmla="*/ 19050 w 371475"/>
              <a:gd name="connsiteY4" fmla="*/ 86012 h 569921"/>
              <a:gd name="connsiteX0" fmla="*/ 19050 w 371475"/>
              <a:gd name="connsiteY0" fmla="*/ 144227 h 628136"/>
              <a:gd name="connsiteX1" fmla="*/ 166688 w 371475"/>
              <a:gd name="connsiteY1" fmla="*/ 1351 h 628136"/>
              <a:gd name="connsiteX2" fmla="*/ 333375 w 371475"/>
              <a:gd name="connsiteY2" fmla="*/ 106127 h 628136"/>
              <a:gd name="connsiteX3" fmla="*/ 371475 w 371475"/>
              <a:gd name="connsiteY3" fmla="*/ 628136 h 628136"/>
              <a:gd name="connsiteX4" fmla="*/ 0 w 371475"/>
              <a:gd name="connsiteY4" fmla="*/ 628136 h 628136"/>
              <a:gd name="connsiteX5" fmla="*/ 19050 w 371475"/>
              <a:gd name="connsiteY5" fmla="*/ 144227 h 6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475" h="628136">
                <a:moveTo>
                  <a:pt x="19050" y="144227"/>
                </a:moveTo>
                <a:cubicBezTo>
                  <a:pt x="46831" y="46113"/>
                  <a:pt x="114301" y="7701"/>
                  <a:pt x="166688" y="1351"/>
                </a:cubicBezTo>
                <a:cubicBezTo>
                  <a:pt x="219075" y="-4999"/>
                  <a:pt x="299244" y="8013"/>
                  <a:pt x="333375" y="106127"/>
                </a:cubicBezTo>
                <a:lnTo>
                  <a:pt x="371475" y="628136"/>
                </a:lnTo>
                <a:lnTo>
                  <a:pt x="0" y="628136"/>
                </a:lnTo>
                <a:lnTo>
                  <a:pt x="19050" y="14422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805361" y="4995862"/>
            <a:ext cx="366713" cy="3061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620000" y="2562225"/>
            <a:ext cx="457200" cy="33813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67374" y="1104116"/>
            <a:ext cx="254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一人称視点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82049" y="2219265"/>
            <a:ext cx="235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念写したもの</a:t>
            </a:r>
            <a:endParaRPr kumimoji="1" lang="ja-JP" altLang="en-US" sz="28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8210550" y="2402682"/>
            <a:ext cx="623888" cy="230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569369" y="5176748"/>
            <a:ext cx="167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実際の物</a:t>
            </a:r>
            <a:endParaRPr kumimoji="1" lang="ja-JP" altLang="en-US" sz="2800" dirty="0"/>
          </a:p>
        </p:txBody>
      </p:sp>
      <p:cxnSp>
        <p:nvCxnSpPr>
          <p:cNvPr id="24" name="直線矢印コネクタ 23"/>
          <p:cNvCxnSpPr>
            <a:stCxn id="23" idx="3"/>
            <a:endCxn id="12" idx="2"/>
          </p:cNvCxnSpPr>
          <p:nvPr/>
        </p:nvCxnSpPr>
        <p:spPr>
          <a:xfrm flipV="1">
            <a:off x="4248151" y="5148942"/>
            <a:ext cx="557210" cy="289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9096375" y="2914650"/>
            <a:ext cx="218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ギミック</a:t>
            </a:r>
            <a:endParaRPr kumimoji="1" lang="ja-JP" altLang="en-US" sz="2400" dirty="0"/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8289131" y="3099258"/>
            <a:ext cx="623888" cy="230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895724" y="390526"/>
            <a:ext cx="761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66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ギミックが作動すると床が出現して扉が開く</a:t>
            </a:r>
            <a:endParaRPr kumimoji="1" lang="ja-JP" altLang="en-US" sz="3200" b="1" dirty="0">
              <a:ln w="66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67187" y="5972175"/>
            <a:ext cx="3819525" cy="552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386262" y="6117887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076825" y="6128832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845969" y="6117887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662737" y="6128832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360444" y="6128832"/>
            <a:ext cx="323850" cy="321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9"/>
          <p:cNvSpPr/>
          <p:nvPr/>
        </p:nvSpPr>
        <p:spPr>
          <a:xfrm>
            <a:off x="6672262" y="5333582"/>
            <a:ext cx="371475" cy="628136"/>
          </a:xfrm>
          <a:custGeom>
            <a:avLst/>
            <a:gdLst>
              <a:gd name="connsiteX0" fmla="*/ 0 w 371475"/>
              <a:gd name="connsiteY0" fmla="*/ 0 h 636309"/>
              <a:gd name="connsiteX1" fmla="*/ 371475 w 371475"/>
              <a:gd name="connsiteY1" fmla="*/ 0 h 636309"/>
              <a:gd name="connsiteX2" fmla="*/ 371475 w 371475"/>
              <a:gd name="connsiteY2" fmla="*/ 636309 h 636309"/>
              <a:gd name="connsiteX3" fmla="*/ 0 w 371475"/>
              <a:gd name="connsiteY3" fmla="*/ 636309 h 636309"/>
              <a:gd name="connsiteX4" fmla="*/ 0 w 371475"/>
              <a:gd name="connsiteY4" fmla="*/ 0 h 636309"/>
              <a:gd name="connsiteX0" fmla="*/ 0 w 371475"/>
              <a:gd name="connsiteY0" fmla="*/ 0 h 636309"/>
              <a:gd name="connsiteX1" fmla="*/ 333375 w 371475"/>
              <a:gd name="connsiteY1" fmla="*/ 114300 h 636309"/>
              <a:gd name="connsiteX2" fmla="*/ 371475 w 371475"/>
              <a:gd name="connsiteY2" fmla="*/ 636309 h 636309"/>
              <a:gd name="connsiteX3" fmla="*/ 0 w 371475"/>
              <a:gd name="connsiteY3" fmla="*/ 636309 h 636309"/>
              <a:gd name="connsiteX4" fmla="*/ 0 w 371475"/>
              <a:gd name="connsiteY4" fmla="*/ 0 h 636309"/>
              <a:gd name="connsiteX0" fmla="*/ 85725 w 371475"/>
              <a:gd name="connsiteY0" fmla="*/ 47625 h 522009"/>
              <a:gd name="connsiteX1" fmla="*/ 333375 w 371475"/>
              <a:gd name="connsiteY1" fmla="*/ 0 h 522009"/>
              <a:gd name="connsiteX2" fmla="*/ 371475 w 371475"/>
              <a:gd name="connsiteY2" fmla="*/ 522009 h 522009"/>
              <a:gd name="connsiteX3" fmla="*/ 0 w 371475"/>
              <a:gd name="connsiteY3" fmla="*/ 522009 h 522009"/>
              <a:gd name="connsiteX4" fmla="*/ 85725 w 371475"/>
              <a:gd name="connsiteY4" fmla="*/ 47625 h 522009"/>
              <a:gd name="connsiteX0" fmla="*/ 85725 w 371475"/>
              <a:gd name="connsiteY0" fmla="*/ 76657 h 551041"/>
              <a:gd name="connsiteX1" fmla="*/ 333375 w 371475"/>
              <a:gd name="connsiteY1" fmla="*/ 29032 h 551041"/>
              <a:gd name="connsiteX2" fmla="*/ 371475 w 371475"/>
              <a:gd name="connsiteY2" fmla="*/ 551041 h 551041"/>
              <a:gd name="connsiteX3" fmla="*/ 0 w 371475"/>
              <a:gd name="connsiteY3" fmla="*/ 551041 h 551041"/>
              <a:gd name="connsiteX4" fmla="*/ 85725 w 371475"/>
              <a:gd name="connsiteY4" fmla="*/ 76657 h 551041"/>
              <a:gd name="connsiteX0" fmla="*/ 19050 w 371475"/>
              <a:gd name="connsiteY0" fmla="*/ 73452 h 557361"/>
              <a:gd name="connsiteX1" fmla="*/ 333375 w 371475"/>
              <a:gd name="connsiteY1" fmla="*/ 35352 h 557361"/>
              <a:gd name="connsiteX2" fmla="*/ 371475 w 371475"/>
              <a:gd name="connsiteY2" fmla="*/ 557361 h 557361"/>
              <a:gd name="connsiteX3" fmla="*/ 0 w 371475"/>
              <a:gd name="connsiteY3" fmla="*/ 557361 h 557361"/>
              <a:gd name="connsiteX4" fmla="*/ 19050 w 371475"/>
              <a:gd name="connsiteY4" fmla="*/ 73452 h 557361"/>
              <a:gd name="connsiteX0" fmla="*/ 19050 w 371475"/>
              <a:gd name="connsiteY0" fmla="*/ 86012 h 569921"/>
              <a:gd name="connsiteX1" fmla="*/ 333375 w 371475"/>
              <a:gd name="connsiteY1" fmla="*/ 47912 h 569921"/>
              <a:gd name="connsiteX2" fmla="*/ 371475 w 371475"/>
              <a:gd name="connsiteY2" fmla="*/ 569921 h 569921"/>
              <a:gd name="connsiteX3" fmla="*/ 0 w 371475"/>
              <a:gd name="connsiteY3" fmla="*/ 569921 h 569921"/>
              <a:gd name="connsiteX4" fmla="*/ 19050 w 371475"/>
              <a:gd name="connsiteY4" fmla="*/ 86012 h 569921"/>
              <a:gd name="connsiteX0" fmla="*/ 19050 w 371475"/>
              <a:gd name="connsiteY0" fmla="*/ 144227 h 628136"/>
              <a:gd name="connsiteX1" fmla="*/ 166688 w 371475"/>
              <a:gd name="connsiteY1" fmla="*/ 1351 h 628136"/>
              <a:gd name="connsiteX2" fmla="*/ 333375 w 371475"/>
              <a:gd name="connsiteY2" fmla="*/ 106127 h 628136"/>
              <a:gd name="connsiteX3" fmla="*/ 371475 w 371475"/>
              <a:gd name="connsiteY3" fmla="*/ 628136 h 628136"/>
              <a:gd name="connsiteX4" fmla="*/ 0 w 371475"/>
              <a:gd name="connsiteY4" fmla="*/ 628136 h 628136"/>
              <a:gd name="connsiteX5" fmla="*/ 19050 w 371475"/>
              <a:gd name="connsiteY5" fmla="*/ 144227 h 6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475" h="628136">
                <a:moveTo>
                  <a:pt x="19050" y="144227"/>
                </a:moveTo>
                <a:cubicBezTo>
                  <a:pt x="46831" y="46113"/>
                  <a:pt x="114301" y="7701"/>
                  <a:pt x="166688" y="1351"/>
                </a:cubicBezTo>
                <a:cubicBezTo>
                  <a:pt x="219075" y="-4999"/>
                  <a:pt x="299244" y="8013"/>
                  <a:pt x="333375" y="106127"/>
                </a:cubicBezTo>
                <a:lnTo>
                  <a:pt x="371475" y="628136"/>
                </a:lnTo>
                <a:lnTo>
                  <a:pt x="0" y="628136"/>
                </a:lnTo>
                <a:lnTo>
                  <a:pt x="19050" y="14422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endCxn id="29" idx="3"/>
          </p:cNvCxnSpPr>
          <p:nvPr/>
        </p:nvCxnSpPr>
        <p:spPr>
          <a:xfrm flipH="1">
            <a:off x="7986712" y="5951260"/>
            <a:ext cx="847726" cy="297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896350" y="5518377"/>
            <a:ext cx="175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アイテム欄</a:t>
            </a:r>
            <a:endParaRPr kumimoji="1" lang="ja-JP" altLang="en-US" sz="2400" dirty="0"/>
          </a:p>
        </p:txBody>
      </p:sp>
      <p:grpSp>
        <p:nvGrpSpPr>
          <p:cNvPr id="117" name="グループ化 116"/>
          <p:cNvGrpSpPr/>
          <p:nvPr/>
        </p:nvGrpSpPr>
        <p:grpSpPr>
          <a:xfrm>
            <a:off x="1435959" y="3747479"/>
            <a:ext cx="10282105" cy="1027775"/>
            <a:chOff x="1400175" y="3694414"/>
            <a:chExt cx="10282105" cy="1027775"/>
          </a:xfrm>
        </p:grpSpPr>
        <p:sp>
          <p:nvSpPr>
            <p:cNvPr id="52" name="正方形/長方形 51"/>
            <p:cNvSpPr/>
            <p:nvPr/>
          </p:nvSpPr>
          <p:spPr>
            <a:xfrm>
              <a:off x="1400175" y="369441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2014912" y="370244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400175" y="428158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014912" y="428961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2648485" y="369441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3263222" y="370244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629649" y="428158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244386" y="428961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849037" y="370297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4463774" y="3711000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3849037" y="429014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4463774" y="429817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5097347" y="370297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5712084" y="3711000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5097347" y="429014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712084" y="429817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6345657" y="371345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6960394" y="372148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6345657" y="4300630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6960394" y="430865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7593967" y="371345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208704" y="372148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7575131" y="4300630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8189868" y="430865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794519" y="372201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9409256" y="373004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8794519" y="430918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9409256" y="431721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10042829" y="3722014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10657566" y="3730042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10042829" y="4309188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10657566" y="4317216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1243381" y="3698635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11243381" y="4285809"/>
              <a:ext cx="438899" cy="404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8" name="正方形/長方形 117"/>
          <p:cNvSpPr/>
          <p:nvPr/>
        </p:nvSpPr>
        <p:spPr>
          <a:xfrm>
            <a:off x="7665470" y="2894910"/>
            <a:ext cx="392906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7668256" y="3250661"/>
            <a:ext cx="367848" cy="32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0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00247 0.0523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05456 0.0020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9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0.0569 0.0020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9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4" grpId="0" animBg="1"/>
      <p:bldP spid="14" grpId="1" animBg="1"/>
      <p:bldP spid="20" grpId="0"/>
      <p:bldP spid="118" grpId="0" animBg="1"/>
      <p:bldP spid="1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0" y="419100"/>
            <a:ext cx="308610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操作説明</a:t>
            </a:r>
            <a:endParaRPr kumimoji="1" lang="en-US" altLang="ja-JP" sz="3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81930"/>
              </p:ext>
            </p:extLst>
          </p:nvPr>
        </p:nvGraphicFramePr>
        <p:xfrm>
          <a:off x="1066800" y="1905000"/>
          <a:ext cx="10532428" cy="352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355"/>
                <a:gridCol w="3259455"/>
                <a:gridCol w="4559618"/>
              </a:tblGrid>
              <a:tr h="697104">
                <a:tc>
                  <a:txBody>
                    <a:bodyPr/>
                    <a:lstStyle/>
                    <a:p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キーボード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コントローラ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706786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移動</a:t>
                      </a:r>
                      <a:endParaRPr kumimoji="1" lang="en-US" altLang="ja-JP" sz="3200" dirty="0" smtClean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ASDW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左ジョイスティック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706786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念写場所選択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Q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r>
                        <a:rPr kumimoji="1" lang="ja-JP" altLang="en-US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</a:t>
                      </a:r>
                      <a:r>
                        <a:rPr kumimoji="1" lang="en-US" altLang="ja-JP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+</a:t>
                      </a:r>
                      <a:r>
                        <a:rPr kumimoji="1" lang="ja-JP" altLang="en-US" sz="3200" baseline="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マウス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LT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</a:t>
                      </a:r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+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右ジョイスティック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706786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アイテム選択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12345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LBRB</a:t>
                      </a:r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キー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  <a:tr h="706786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視点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マウス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右ジョイスティック</a:t>
                      </a:r>
                      <a:endParaRPr kumimoji="1" lang="ja-JP" altLang="en-US" sz="3200" dirty="0"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ホームベース 18"/>
          <p:cNvSpPr/>
          <p:nvPr/>
        </p:nvSpPr>
        <p:spPr>
          <a:xfrm>
            <a:off x="0" y="419100"/>
            <a:ext cx="3086100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ギミック</a:t>
            </a:r>
            <a:endParaRPr kumimoji="1" lang="en-US" altLang="ja-JP" sz="36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25844" y="2065605"/>
            <a:ext cx="79284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鍵穴：</a:t>
            </a:r>
            <a:endParaRPr lang="en-US" altLang="ja-JP" sz="4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4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鍵を挿すと作動する</a:t>
            </a:r>
            <a:endParaRPr lang="en-US" altLang="ja-JP" sz="4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endParaRPr lang="en-US" altLang="ja-JP" sz="4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配線：</a:t>
            </a:r>
            <a:endParaRPr lang="en-US" altLang="ja-JP" sz="4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ja-JP" altLang="en-US" sz="4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繋げると作動する</a:t>
            </a:r>
            <a:endParaRPr kumimoji="1" lang="en-US" altLang="ja-JP" sz="4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4098" name="Picture 2" descr="ãã¤ã©ã¹ããéµ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94" y="1898686"/>
            <a:ext cx="4463871" cy="411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5215467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ギミック（追加予定）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3347" y="1702622"/>
            <a:ext cx="77243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赤外線：</a:t>
            </a:r>
            <a:endParaRPr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触れると銃乱射</a:t>
            </a:r>
            <a:endParaRPr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動かない扉：</a:t>
            </a:r>
            <a:endParaRPr lang="en-US" altLang="ja-JP" sz="3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32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近</a:t>
            </a: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くのギミックを作動させると開く</a:t>
            </a:r>
            <a:endParaRPr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穴：</a:t>
            </a:r>
            <a:endParaRPr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ギミックを作動させると床が出現する</a:t>
            </a:r>
            <a:endParaRPr lang="en-US" altLang="ja-JP" sz="3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1028" name="Picture 4" descr="ãã¤ã©ã¹ããèµ¤å¤ç·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31" y="576613"/>
            <a:ext cx="5079463" cy="28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8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-1" y="419100"/>
            <a:ext cx="5731934" cy="11334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ギミック（追加予定）</a:t>
            </a:r>
            <a:endParaRPr kumimoji="1" lang="en-US" altLang="ja-JP" sz="36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5000" y="2624666"/>
            <a:ext cx="83728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指定の穴に何かを埋める暗号系</a:t>
            </a:r>
            <a:endParaRPr lang="en-US" altLang="ja-JP" sz="4400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4400" dirty="0" smtClean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重</a:t>
            </a:r>
            <a:r>
              <a:rPr lang="ja-JP" altLang="en-US" sz="4400" dirty="0" smtClean="0">
                <a:latin typeface="07ラノベPOP" panose="02000800000000000000" pitchFamily="50" charset="-128"/>
                <a:ea typeface="07ラノベPOP" panose="02000800000000000000" pitchFamily="50" charset="-128"/>
              </a:rPr>
              <a:t>さで動く扉　　　等々</a:t>
            </a:r>
            <a:endParaRPr lang="en-US" altLang="ja-JP" sz="4400" dirty="0" smtClean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303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1300</TotalTime>
  <Words>168</Words>
  <Application>Microsoft Office PowerPoint</Application>
  <PresentationFormat>ワイド画面</PresentationFormat>
  <Paragraphs>57</Paragraphs>
  <Slides>10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07ラノベPOP</vt:lpstr>
      <vt:lpstr>HGPｺﾞｼｯｸE</vt:lpstr>
      <vt:lpstr>HGP創英ﾌﾟﾚｾﾞﾝｽEB</vt:lpstr>
      <vt:lpstr>HGP創英角ﾎﾟｯﾌﾟ体</vt:lpstr>
      <vt:lpstr>HGｺﾞｼｯｸM</vt:lpstr>
      <vt:lpstr>Arial</vt:lpstr>
      <vt:lpstr>Corbel</vt:lpstr>
      <vt:lpstr>視差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　元哉</dc:creator>
  <cp:lastModifiedBy>林　宥向</cp:lastModifiedBy>
  <cp:revision>24</cp:revision>
  <dcterms:created xsi:type="dcterms:W3CDTF">2018-04-04T08:08:32Z</dcterms:created>
  <dcterms:modified xsi:type="dcterms:W3CDTF">2018-05-14T00:53:11Z</dcterms:modified>
</cp:coreProperties>
</file>