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9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5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2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3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6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0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8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9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5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DB52-DFD9-413F-ADE4-C49919B581C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AFB4-7664-48C9-8344-A45C29381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56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2795587" y="771525"/>
            <a:ext cx="5705475" cy="5276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000500" y="1200150"/>
            <a:ext cx="800100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248275" y="1200150"/>
            <a:ext cx="800100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62725" y="1266825"/>
            <a:ext cx="800100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000500" y="2476500"/>
            <a:ext cx="800100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48275" y="2476500"/>
            <a:ext cx="800100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62725" y="2543175"/>
            <a:ext cx="800100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000500" y="3905250"/>
            <a:ext cx="800100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248275" y="3905250"/>
            <a:ext cx="800100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562725" y="3971925"/>
            <a:ext cx="800100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79" y="625217"/>
            <a:ext cx="1096268" cy="126416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4714875" y="5076825"/>
            <a:ext cx="18478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5248275" y="5134566"/>
            <a:ext cx="919163" cy="539356"/>
            <a:chOff x="438150" y="2290762"/>
            <a:chExt cx="919163" cy="539356"/>
          </a:xfrm>
          <a:solidFill>
            <a:srgbClr val="FFFF00"/>
          </a:solidFill>
        </p:grpSpPr>
        <p:sp>
          <p:nvSpPr>
            <p:cNvPr id="19" name="正方形/長方形 18"/>
            <p:cNvSpPr/>
            <p:nvPr/>
          </p:nvSpPr>
          <p:spPr>
            <a:xfrm rot="5400000">
              <a:off x="633411" y="2555082"/>
              <a:ext cx="328614" cy="157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 rot="5400000">
              <a:off x="359568" y="2587230"/>
              <a:ext cx="328614" cy="157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38150" y="2419350"/>
              <a:ext cx="561975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952500" y="2290762"/>
              <a:ext cx="404813" cy="4048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8948737" y="1671935"/>
            <a:ext cx="255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目的の形に電球を置いて順番に点滅させると鍵が出てくる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9755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848100" y="2857500"/>
            <a:ext cx="3800475" cy="3800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54358" y="3299727"/>
            <a:ext cx="1750684" cy="27622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91633" y="3376612"/>
            <a:ext cx="1750684" cy="27622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5" y="95250"/>
            <a:ext cx="1750684" cy="276225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014912" y="3947427"/>
            <a:ext cx="1466850" cy="1466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7212" y="413473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赤いところに重さを掛けると左の扉が開く</a:t>
            </a:r>
            <a:endParaRPr kumimoji="1" lang="en-US" altLang="ja-JP" dirty="0" smtClean="0"/>
          </a:p>
          <a:p>
            <a:r>
              <a:rPr lang="ja-JP" altLang="en-US" dirty="0" smtClean="0"/>
              <a:t>赤いところに重さを掛けないと右が開く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/>
              <a:t>上記</a:t>
            </a:r>
            <a:r>
              <a:rPr kumimoji="1" lang="ja-JP" altLang="en-US" dirty="0" smtClean="0"/>
              <a:t>の間の重さを乗せると前が開く</a:t>
            </a:r>
            <a:endParaRPr kumimoji="1" lang="ja-JP" altLang="en-US" dirty="0"/>
          </a:p>
        </p:txBody>
      </p:sp>
      <p:sp>
        <p:nvSpPr>
          <p:cNvPr id="8" name="直方体 7"/>
          <p:cNvSpPr/>
          <p:nvPr/>
        </p:nvSpPr>
        <p:spPr>
          <a:xfrm>
            <a:off x="5419725" y="4362450"/>
            <a:ext cx="581025" cy="581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26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7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49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　元哉</dc:creator>
  <cp:lastModifiedBy>伊藤　元哉</cp:lastModifiedBy>
  <cp:revision>7</cp:revision>
  <dcterms:created xsi:type="dcterms:W3CDTF">2018-04-12T06:35:41Z</dcterms:created>
  <dcterms:modified xsi:type="dcterms:W3CDTF">2018-04-13T05:55:38Z</dcterms:modified>
</cp:coreProperties>
</file>