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DB3D4-BD7A-4889-6DEB-428C5D747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63ABB-8CC1-EEA1-016F-8B0F4CFA0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26EB1-CA72-0EF6-F9AE-50CFCDF1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D5F1-C900-4BCB-824A-BA7AAC950D30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980D1-0702-039F-6339-DBDFD590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2C48C-A1D3-772E-C7FF-1B6820B1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6DE4-E765-489B-B9DD-6A1041952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54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2A2A-9E13-1D46-3CE8-9C2857AB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30F68-C913-522F-71EA-D3F6B5E81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E2EA6-BA93-6EA6-3B57-D3320FE0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D5F1-C900-4BCB-824A-BA7AAC950D30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12041-69C6-A577-578B-7ED6576D8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25AED-997A-AA29-F403-462C0A75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6DE4-E765-489B-B9DD-6A1041952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46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CDA56-7450-F593-E5F8-7E9811BDD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83D97-40A8-415A-7125-70D2113E8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D435D-F1FE-D6B0-4C8A-374E977B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D5F1-C900-4BCB-824A-BA7AAC950D30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BDDBD-5E64-AA4E-316C-F4A9F4E6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F7AB-2F22-253F-E94B-3A5813FD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6DE4-E765-489B-B9DD-6A1041952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43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E33F-35B2-DB6E-11BA-96A43B10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F641E-4EB8-2E89-80E4-196C1B453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C6397-59F2-E834-9055-EFCB4B6A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D5F1-C900-4BCB-824A-BA7AAC950D30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BF991-6D94-C767-5E3F-87B4F1F5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D4E5A-B97C-B28F-1422-3358D4DC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6DE4-E765-489B-B9DD-6A1041952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03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7AB3-AB1C-CCEE-5932-9E1093F6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5892F-BF49-90CF-17CB-5797EC621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86CF2-4A28-BF54-763A-666F7771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D5F1-C900-4BCB-824A-BA7AAC950D30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63464-7D63-C5F0-3FD7-F261C5719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73AFB-2096-A5D8-CFDC-5BCE04BA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6DE4-E765-489B-B9DD-6A1041952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40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8CF4F-74CC-3F19-496C-4C82B257E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2240F-AF98-B68D-834D-BC5C6E646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432E1-758C-B495-285A-ECF9D258C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E3716-F3BE-9356-603E-00C2E181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D5F1-C900-4BCB-824A-BA7AAC950D30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3ABA9-3D92-1179-6908-2AD3C08C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96885-38A1-3374-AA44-ACE963CC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6DE4-E765-489B-B9DD-6A1041952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85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9116-41C1-0CFC-94C3-8C12AE3F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15D31-E779-F1C8-F99A-EF7CC739D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E2710-97FE-7824-575B-6FBC1888F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CF0CA-B6CD-9635-7D4A-071D2C8D0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9220A0-8A01-8262-C5A3-327AB1AE3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A859C-DDB2-CB4E-19C0-7EF62BC9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D5F1-C900-4BCB-824A-BA7AAC950D30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C30655-6C62-E7AF-BE9D-5CB48CD5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4154AD-F77A-6308-E89C-2C235F7E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6DE4-E765-489B-B9DD-6A1041952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45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31C0-35C3-8A44-749C-09B2A7D3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D90E3F-027A-B55C-647B-977AF526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D5F1-C900-4BCB-824A-BA7AAC950D30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5564E-51DE-C8A0-1A1A-40698DB9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FB0AC-6B84-3CF7-1970-9A151C66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6DE4-E765-489B-B9DD-6A1041952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28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F76F33-30D3-5D98-D532-8CFA7B401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D5F1-C900-4BCB-824A-BA7AAC950D30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5E9778-4B42-5363-2084-387AD005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D327D-4A58-133E-00FC-56DC9A65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6DE4-E765-489B-B9DD-6A1041952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64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72BB-8183-952B-F3DF-F4C342A9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71EE-8A55-2CF4-5D01-B067535F1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992CB-C214-FD46-DB7F-8FEF535FC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598DA-CCB4-2039-62FB-BAE44786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D5F1-C900-4BCB-824A-BA7AAC950D30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76792-E61A-BB2B-4C12-B46B6417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1D682-B0F4-184D-4E1D-8F669021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6DE4-E765-489B-B9DD-6A1041952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37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FB4D1-9C79-498B-C64A-2459505F1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2E2FC6-BD69-D841-DF80-0993063BA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BD812-8B30-EF69-A054-72E9E6D36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C2FF5-14E5-7E57-EB31-9AFB317D9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D5F1-C900-4BCB-824A-BA7AAC950D30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B216F-635A-3297-6388-8D7B825B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2727A-539D-F649-3476-0049608E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6DE4-E765-489B-B9DD-6A1041952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64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63D223-0150-E34E-F7A0-22862A04E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53EDE-5E47-93B3-44F9-4DE70CF5F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624DD-5C01-9186-6DE4-CF5F10E0F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A1D5F1-C900-4BCB-824A-BA7AAC950D30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FE92D-D038-5A94-79AB-378EAF13B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D91B5-F03F-4BA9-E67B-989A21E49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D36DE4-E765-489B-B9DD-6A1041952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86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37774-F644-4BD0-1398-0CCF4B968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kern="100" dirty="0"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Sample</a:t>
            </a:r>
            <a:endParaRPr lang="en-IN" sz="9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53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Black</vt:lpstr>
      <vt:lpstr>Office Theme</vt:lpstr>
      <vt:lpstr>Sample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Nayan Singh</dc:creator>
  <cp:lastModifiedBy>Nayan Singh</cp:lastModifiedBy>
  <cp:revision>2</cp:revision>
  <dcterms:created xsi:type="dcterms:W3CDTF">2024-12-05T08:43:13Z</dcterms:created>
  <dcterms:modified xsi:type="dcterms:W3CDTF">2024-12-05T08:46:29Z</dcterms:modified>
</cp:coreProperties>
</file>