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158B-DDBE-4A8A-8110-AB15EA62B49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F3EF-480B-4CC3-BC0E-101F755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158B-DDBE-4A8A-8110-AB15EA62B49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F3EF-480B-4CC3-BC0E-101F755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5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158B-DDBE-4A8A-8110-AB15EA62B49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F3EF-480B-4CC3-BC0E-101F755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158B-DDBE-4A8A-8110-AB15EA62B49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F3EF-480B-4CC3-BC0E-101F755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2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158B-DDBE-4A8A-8110-AB15EA62B49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F3EF-480B-4CC3-BC0E-101F755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158B-DDBE-4A8A-8110-AB15EA62B49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F3EF-480B-4CC3-BC0E-101F755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8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158B-DDBE-4A8A-8110-AB15EA62B49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F3EF-480B-4CC3-BC0E-101F755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6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158B-DDBE-4A8A-8110-AB15EA62B49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F3EF-480B-4CC3-BC0E-101F755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158B-DDBE-4A8A-8110-AB15EA62B49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F3EF-480B-4CC3-BC0E-101F755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158B-DDBE-4A8A-8110-AB15EA62B49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F3EF-480B-4CC3-BC0E-101F755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158B-DDBE-4A8A-8110-AB15EA62B49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F3EF-480B-4CC3-BC0E-101F755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8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2158B-DDBE-4A8A-8110-AB15EA62B49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F3EF-480B-4CC3-BC0E-101F755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08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Oscillation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6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8" y="0"/>
            <a:ext cx="8975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94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8" y="0"/>
            <a:ext cx="8975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96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8" y="0"/>
            <a:ext cx="8975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85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8" y="0"/>
            <a:ext cx="8975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69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8" y="0"/>
            <a:ext cx="8975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479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8" y="0"/>
            <a:ext cx="8975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81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_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8" y="0"/>
            <a:ext cx="8975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586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8" y="0"/>
            <a:ext cx="8975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3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8" y="0"/>
            <a:ext cx="8975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40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8" y="0"/>
            <a:ext cx="8975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05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8" y="0"/>
            <a:ext cx="8975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1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8" y="0"/>
            <a:ext cx="8975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36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8" y="0"/>
            <a:ext cx="8975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62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8" y="0"/>
            <a:ext cx="8975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79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Spring Oscillation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Oscillation</dc:title>
  <dc:creator>Sandeep Deb</dc:creator>
  <cp:lastModifiedBy>Sandeep Deb</cp:lastModifiedBy>
  <cp:revision>1</cp:revision>
  <dcterms:created xsi:type="dcterms:W3CDTF">2022-02-18T20:49:44Z</dcterms:created>
  <dcterms:modified xsi:type="dcterms:W3CDTF">2022-02-18T20:50:05Z</dcterms:modified>
</cp:coreProperties>
</file>