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FEAE-EEDE-4288-A2AF-834BC383064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C562-75A7-410A-8CDD-70C2867C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Oscillation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74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9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56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0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4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36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33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27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00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16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2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92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83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39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50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91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70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08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0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31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Oscillation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93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214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04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2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679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208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198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113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81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0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8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081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395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19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55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59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248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00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115443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2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51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15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9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portrait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70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Spring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Oscillation</dc:title>
  <dc:creator>Sandeep Deb</dc:creator>
  <cp:lastModifiedBy>Sandeep Deb</cp:lastModifiedBy>
  <cp:revision>1</cp:revision>
  <dcterms:created xsi:type="dcterms:W3CDTF">2022-02-18T20:39:37Z</dcterms:created>
  <dcterms:modified xsi:type="dcterms:W3CDTF">2022-02-18T20:44:39Z</dcterms:modified>
</cp:coreProperties>
</file>