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0290-6E01-4FB8-8BAE-ADB49F55459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258-40E8-4C8F-8617-CFC5A54A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3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0290-6E01-4FB8-8BAE-ADB49F55459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258-40E8-4C8F-8617-CFC5A54A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9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0290-6E01-4FB8-8BAE-ADB49F55459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258-40E8-4C8F-8617-CFC5A54A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0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0290-6E01-4FB8-8BAE-ADB49F55459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258-40E8-4C8F-8617-CFC5A54A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2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0290-6E01-4FB8-8BAE-ADB49F55459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258-40E8-4C8F-8617-CFC5A54A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3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0290-6E01-4FB8-8BAE-ADB49F55459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258-40E8-4C8F-8617-CFC5A54A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5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0290-6E01-4FB8-8BAE-ADB49F55459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258-40E8-4C8F-8617-CFC5A54A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9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0290-6E01-4FB8-8BAE-ADB49F55459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258-40E8-4C8F-8617-CFC5A54A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7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0290-6E01-4FB8-8BAE-ADB49F55459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258-40E8-4C8F-8617-CFC5A54A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8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0290-6E01-4FB8-8BAE-ADB49F55459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258-40E8-4C8F-8617-CFC5A54A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1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0290-6E01-4FB8-8BAE-ADB49F55459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9258-40E8-4C8F-8617-CFC5A54A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0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70290-6E01-4FB8-8BAE-ADB49F55459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9258-40E8-4C8F-8617-CFC5A54A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1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Oscillation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Tablet Portrait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t_portrait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3" y="0"/>
            <a:ext cx="4675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37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t_portrait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3" y="0"/>
            <a:ext cx="4675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324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t_portrait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3" y="0"/>
            <a:ext cx="4675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38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t_portrait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3" y="0"/>
            <a:ext cx="4675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169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t_portrait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3" y="0"/>
            <a:ext cx="4675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98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t_portrait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3" y="0"/>
            <a:ext cx="4675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495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Oscillation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Tablet Landscape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3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0"/>
            <a:ext cx="100599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298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0"/>
            <a:ext cx="100599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76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0"/>
            <a:ext cx="100599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869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t_portrait_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3" y="0"/>
            <a:ext cx="4675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18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0"/>
            <a:ext cx="100599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972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0"/>
            <a:ext cx="100599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828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0"/>
            <a:ext cx="100599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470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0"/>
            <a:ext cx="100599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051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0"/>
            <a:ext cx="100599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01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0"/>
            <a:ext cx="100599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457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0"/>
            <a:ext cx="100599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333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0"/>
            <a:ext cx="100599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288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0"/>
            <a:ext cx="100599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978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0"/>
            <a:ext cx="100599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89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t_portrait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3" y="0"/>
            <a:ext cx="4675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423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rtphone_landscap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0"/>
            <a:ext cx="100599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154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t_portrait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3" y="0"/>
            <a:ext cx="4675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83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t_portrait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3" y="0"/>
            <a:ext cx="4675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742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t_portrait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3" y="0"/>
            <a:ext cx="4675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99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t_portrait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3" y="0"/>
            <a:ext cx="4675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02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t_portrait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3" y="0"/>
            <a:ext cx="4675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1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t_portrait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3" y="0"/>
            <a:ext cx="4675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86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Spring Oscillation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Spring Oscillation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Oscillation</dc:title>
  <dc:creator>Sandeep Deb</dc:creator>
  <cp:lastModifiedBy>Sandeep Deb</cp:lastModifiedBy>
  <cp:revision>1</cp:revision>
  <dcterms:created xsi:type="dcterms:W3CDTF">2022-02-18T20:48:06Z</dcterms:created>
  <dcterms:modified xsi:type="dcterms:W3CDTF">2022-02-18T20:48:26Z</dcterms:modified>
</cp:coreProperties>
</file>