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Trembley" userId="7b860b905ad4305c" providerId="LiveId" clId="{9A1CAB7E-5BDC-47A6-956A-584A6C1931C3}"/>
    <pc:docChg chg="undo custSel modSld">
      <pc:chgData name="Morgan Trembley" userId="7b860b905ad4305c" providerId="LiveId" clId="{9A1CAB7E-5BDC-47A6-956A-584A6C1931C3}" dt="2020-10-25T12:58:41.007" v="338" actId="115"/>
      <pc:docMkLst>
        <pc:docMk/>
      </pc:docMkLst>
      <pc:sldChg chg="addSp modSp mod">
        <pc:chgData name="Morgan Trembley" userId="7b860b905ad4305c" providerId="LiveId" clId="{9A1CAB7E-5BDC-47A6-956A-584A6C1931C3}" dt="2020-10-25T12:58:41.007" v="338" actId="115"/>
        <pc:sldMkLst>
          <pc:docMk/>
          <pc:sldMk cId="3359294702" sldId="257"/>
        </pc:sldMkLst>
        <pc:spChg chg="mod">
          <ac:chgData name="Morgan Trembley" userId="7b860b905ad4305c" providerId="LiveId" clId="{9A1CAB7E-5BDC-47A6-956A-584A6C1931C3}" dt="2020-10-25T12:58:41.007" v="338" actId="115"/>
          <ac:spMkLst>
            <pc:docMk/>
            <pc:sldMk cId="3359294702" sldId="257"/>
            <ac:spMk id="3" creationId="{50B45554-DD07-4DC4-9BA6-E7E28FC9B33C}"/>
          </ac:spMkLst>
        </pc:spChg>
        <pc:spChg chg="add mod">
          <ac:chgData name="Morgan Trembley" userId="7b860b905ad4305c" providerId="LiveId" clId="{9A1CAB7E-5BDC-47A6-956A-584A6C1931C3}" dt="2020-10-25T12:56:39.797" v="332" actId="20577"/>
          <ac:spMkLst>
            <pc:docMk/>
            <pc:sldMk cId="3359294702" sldId="257"/>
            <ac:spMk id="4" creationId="{EF7E5401-D06B-4CF0-A537-064C1CACDB41}"/>
          </ac:spMkLst>
        </pc:spChg>
      </pc:sldChg>
      <pc:sldChg chg="addSp delSp modSp mod">
        <pc:chgData name="Morgan Trembley" userId="7b860b905ad4305c" providerId="LiveId" clId="{9A1CAB7E-5BDC-47A6-956A-584A6C1931C3}" dt="2020-10-25T12:58:35.973" v="337" actId="115"/>
        <pc:sldMkLst>
          <pc:docMk/>
          <pc:sldMk cId="976209172" sldId="259"/>
        </pc:sldMkLst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68" creationId="{68643B29-F311-4B85-A2D6-128ACDF4E9D6}"/>
          </ac:spMkLst>
        </pc:spChg>
        <pc:spChg chg="mod">
          <ac:chgData name="Morgan Trembley" userId="7b860b905ad4305c" providerId="LiveId" clId="{9A1CAB7E-5BDC-47A6-956A-584A6C1931C3}" dt="2020-10-25T12:54:55.542" v="304" actId="115"/>
          <ac:spMkLst>
            <pc:docMk/>
            <pc:sldMk cId="976209172" sldId="259"/>
            <ac:spMk id="69" creationId="{94D51445-EBB3-431F-B56F-39DE4574141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0" creationId="{DF373301-EE3F-4751-BEB4-7347EDBDE21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1" creationId="{51A2FB43-F8C4-42B8-ABB0-71C3901041F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2" creationId="{5C6536CE-BAF5-499B-842B-214D3120663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3" creationId="{B37EC344-2FEF-48CE-B08C-1E9FC0D4100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4" creationId="{F6F844C5-1940-4EA4-BF2C-2F13599AE3C9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5" creationId="{776F5870-9E69-4F36-9EFC-C39EFB5BC14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6" creationId="{7EE4AAFB-B2D5-4B7C-AD1E-21FE29ED282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7" creationId="{1C036F4D-390C-49A6-8212-4FD74F76222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8" creationId="{AB996762-BEFA-4B4A-A801-5C3920788290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79" creationId="{B6671A75-69A6-4BA8-8240-CB2DBDFE019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0" creationId="{CE9FF75C-7E96-40CC-A828-05235180C26F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1" creationId="{507F8A6B-2468-441B-BAE8-7A42B4983AD5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2" creationId="{DCA16F62-A91D-4A49-9E4F-783CAA87C53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3" creationId="{7E8DAD23-AC5F-49FF-BB67-37BB5654AFB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4" creationId="{5E09FF8C-7814-405B-977A-3D57550D7F6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5" creationId="{332CB0F6-A764-4A48-A090-3000982EE77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6" creationId="{654F67A5-7CE8-4B4A-B793-32B7DD152CC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7" creationId="{9C4350C1-4C0F-4C7B-8403-98891BB442C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8" creationId="{4A1F0874-3C61-4DA9-898C-7D2CA3405C9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89" creationId="{54B6159D-0716-415A-9A45-64E3BE603AF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0" creationId="{01F31C72-DCC3-4D9E-A1DB-22B198DF7FB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1" creationId="{14944B15-CFD9-487A-8F2B-64F75AB408E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2" creationId="{7AB69AE8-507B-4210-865D-DEC7BAC4E23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3" creationId="{3A46CCB2-74F0-42AC-924E-9B59BD05B1F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4" creationId="{BB854B21-B417-4B8F-9F89-51A4EE3CD12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5" creationId="{53FD4A62-729F-47FC-A39D-E5846E333AC1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6" creationId="{25EA129A-0852-4E88-82D2-2363C1AAAC5F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7" creationId="{5826A0F4-3906-403E-8D80-013FCA8F7E4E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8" creationId="{1CCF16AA-D574-4D45-95E1-62344DD2AD5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99" creationId="{99FB3E84-C443-4684-9AC2-B91F1F5E487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0" creationId="{AB91BC19-5EAB-48DE-AD88-00162095E037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1" creationId="{158A8F8B-6648-4374-8ADD-D57A5BC3112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2" creationId="{0A9F6850-411B-4A67-9C1F-B4B1D7E0185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3" creationId="{686ED974-B66B-40B9-9306-4507511207B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4" creationId="{D9CA5F26-99C0-459A-B062-1EA56A34239F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5" creationId="{A7A2BAA3-77A8-4F4A-A2C1-FC0C23D43BE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6" creationId="{CA2953CF-6CF0-4C55-B169-5080FD25484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7" creationId="{7DC6FE85-6AE9-4AA9-9B1D-7976FF85CDD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8" creationId="{A179D6A8-0E04-434A-827A-7F4F7FE9F4DB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09" creationId="{BE09739A-1B9C-4455-BA16-E8AB89A76E3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0" creationId="{F56EF7DD-C67E-4BD1-9553-B0E26525884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1" creationId="{6248A4D9-B485-4E86-9D1E-EECB2A882E57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2" creationId="{2342CA35-20F5-4B08-9651-77152C9C26E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3" creationId="{599A7AFE-3B8A-4B66-B1AC-E11EB008756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4" creationId="{0994EEDC-C748-4F67-8299-36081CB007E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5" creationId="{F90FA6B7-5039-4FDD-9BEA-D5A6D9B6500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6" creationId="{56069042-C148-4B0F-A7A0-7BDBB85FEEAD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7" creationId="{5CD16A17-9562-407B-9F18-2637AF7AC178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8" creationId="{152776B8-CA4B-4A3A-9339-EEE6ED67454C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19" creationId="{544C210E-AC87-456E-AACB-84333F690982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0" creationId="{DF1E9331-CDAD-4553-B832-8125DA965B9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1" creationId="{51ED879A-736C-444D-9B8C-5008A642E365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2" creationId="{07BEB90E-DDC0-4956-90F2-D2B64C9EA8E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3" creationId="{E46DCB60-E87F-4454-9400-5A64C427EB2A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4" creationId="{75C89CA3-7663-4F58-8FD7-1CCE24B8AB54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5" creationId="{8C295D9B-3559-463F-B554-1E0C71047E5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6" creationId="{B3EEAA22-208E-4051-A633-D881E79D7556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7" creationId="{94FF1D31-01C3-47B8-8540-857F9A57B483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8" creationId="{67915E90-F6D3-43BF-9FA7-03AE680AC3D5}"/>
          </ac:spMkLst>
        </pc:spChg>
        <pc:spChg chg="mod">
          <ac:chgData name="Morgan Trembley" userId="7b860b905ad4305c" providerId="LiveId" clId="{9A1CAB7E-5BDC-47A6-956A-584A6C1931C3}" dt="2020-10-25T12:54:28.676" v="299"/>
          <ac:spMkLst>
            <pc:docMk/>
            <pc:sldMk cId="976209172" sldId="259"/>
            <ac:spMk id="129" creationId="{FBCF1954-88A3-49BA-956D-B3EBA43592C3}"/>
          </ac:spMkLst>
        </pc:spChg>
        <pc:spChg chg="del">
          <ac:chgData name="Morgan Trembley" userId="7b860b905ad4305c" providerId="LiveId" clId="{9A1CAB7E-5BDC-47A6-956A-584A6C1931C3}" dt="2020-10-25T12:53:22.661" v="284" actId="478"/>
          <ac:spMkLst>
            <pc:docMk/>
            <pc:sldMk cId="976209172" sldId="259"/>
            <ac:spMk id="131" creationId="{0056F505-9F75-4C6E-8420-97A36266E922}"/>
          </ac:spMkLst>
        </pc:spChg>
        <pc:spChg chg="del">
          <ac:chgData name="Morgan Trembley" userId="7b860b905ad4305c" providerId="LiveId" clId="{9A1CAB7E-5BDC-47A6-956A-584A6C1931C3}" dt="2020-10-25T12:53:26.133" v="285" actId="478"/>
          <ac:spMkLst>
            <pc:docMk/>
            <pc:sldMk cId="976209172" sldId="259"/>
            <ac:spMk id="134" creationId="{2932D7AD-0E1E-4B7B-8B38-AB663CE6365B}"/>
          </ac:spMkLst>
        </pc:spChg>
        <pc:spChg chg="del">
          <ac:chgData name="Morgan Trembley" userId="7b860b905ad4305c" providerId="LiveId" clId="{9A1CAB7E-5BDC-47A6-956A-584A6C1931C3}" dt="2020-10-25T12:53:30.088" v="288" actId="478"/>
          <ac:spMkLst>
            <pc:docMk/>
            <pc:sldMk cId="976209172" sldId="259"/>
            <ac:spMk id="141" creationId="{FBF5F23C-A371-4827-BC93-D5F4D5C5694B}"/>
          </ac:spMkLst>
        </pc:spChg>
        <pc:spChg chg="add mod">
          <ac:chgData name="Morgan Trembley" userId="7b860b905ad4305c" providerId="LiveId" clId="{9A1CAB7E-5BDC-47A6-956A-584A6C1931C3}" dt="2020-10-25T12:58:35.973" v="337" actId="115"/>
          <ac:spMkLst>
            <pc:docMk/>
            <pc:sldMk cId="976209172" sldId="259"/>
            <ac:spMk id="142" creationId="{3DD16FDE-A6B8-46AB-8B12-D9102C66A958}"/>
          </ac:spMkLst>
        </pc:spChg>
        <pc:spChg chg="del mod">
          <ac:chgData name="Morgan Trembley" userId="7b860b905ad4305c" providerId="LiveId" clId="{9A1CAB7E-5BDC-47A6-956A-584A6C1931C3}" dt="2020-10-25T12:57:06.780" v="333" actId="478"/>
          <ac:spMkLst>
            <pc:docMk/>
            <pc:sldMk cId="976209172" sldId="259"/>
            <ac:spMk id="143" creationId="{EEADCEFB-767C-4B86-ABAE-94550B84BAA9}"/>
          </ac:spMkLst>
        </pc:spChg>
        <pc:spChg chg="del">
          <ac:chgData name="Morgan Trembley" userId="7b860b905ad4305c" providerId="LiveId" clId="{9A1CAB7E-5BDC-47A6-956A-584A6C1931C3}" dt="2020-10-25T12:57:10.550" v="336" actId="478"/>
          <ac:spMkLst>
            <pc:docMk/>
            <pc:sldMk cId="976209172" sldId="259"/>
            <ac:spMk id="144" creationId="{B3CFF217-4AC6-4C64-8A8B-DE1A3E3D4C36}"/>
          </ac:spMkLst>
        </pc:s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" creationId="{0FBA41CF-CCAE-45F3-9DA1-3AD13B6CAB51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6" creationId="{A08DD8D3-DB4C-4CB4-A4ED-5B6651AE4CE8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8" creationId="{B6ECBE1D-CF46-420A-A9DE-5ABAC3A3C370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9" creationId="{0CBA7D74-16B9-4B6E-AB22-82DBB937C437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0" creationId="{01AFA8F0-247D-427C-8AA6-25EFEA101B5F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1" creationId="{D0A89DC6-D4DE-4B8A-92FD-D6DF7B233CDB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2" creationId="{7E9C328F-BA1E-4025-97B2-B42FC05EA3CB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3" creationId="{E9013742-06F5-45BC-99AE-587AF2A65D6E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4" creationId="{06BD7711-9BD6-4FBC-84DC-20314B6D9085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5" creationId="{4F166D88-8A3A-42A2-9273-27909A5A748D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6" creationId="{FF0013B3-D8DC-4DE4-B131-B38B04126F3D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7" creationId="{D9EBABFB-5AF7-43EC-8F17-808B6C31FAF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8" creationId="{526AEE58-0833-4CF1-93EE-A7231D8B1BBB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9" creationId="{459D3406-09A9-44E6-B953-98F90D47E64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0" creationId="{DAD5BBB1-8637-4190-BA63-32880D672FC6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1" creationId="{713A3957-A3C1-4308-BF6A-BDBA22B5CE3D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2" creationId="{BE956909-3091-4D4E-B4F3-AC27561A1A12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3" creationId="{05E928FE-8F2E-4059-BF58-AAD69030F7E5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24" creationId="{4CAE5D21-D4E1-4E3B-A9DF-13D4C09A2E14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4" creationId="{6B7F36AE-B7EE-4895-AD76-1733741778E0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5" creationId="{3A92C32C-B904-437D-A941-4EC2A33831FF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6" creationId="{BEA4EBF8-ADC9-48B9-82C7-CB130CB09238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47" creationId="{BEA5CD02-F410-4AC8-8A2E-4C15BFB3EBB0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2" creationId="{743C1A55-3AB6-4D8F-82C7-84CBF2FD5683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3" creationId="{FA802906-5389-476E-AE5A-C2A44A63D8B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6" creationId="{8485B5E6-BFFD-49F0-AA83-57E55ACE2A9C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7" creationId="{ED08DD5D-C441-49E2-B9D7-93E6D002B493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8" creationId="{04D56573-C632-4D92-8106-6254439C73B7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59" creationId="{ABB62FB9-3809-4E6F-8207-1B06398FD039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60" creationId="{C7418C95-E606-438E-9D93-998B231B828E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61" creationId="{30F6737B-A2E7-48FC-BC41-18B69A65550F}"/>
          </ac:grpSpMkLst>
        </pc:grpChg>
        <pc:grpChg chg="mod">
          <ac:chgData name="Morgan Trembley" userId="7b860b905ad4305c" providerId="LiveId" clId="{9A1CAB7E-5BDC-47A6-956A-584A6C1931C3}" dt="2020-10-25T12:54:28.676" v="299"/>
          <ac:grpSpMkLst>
            <pc:docMk/>
            <pc:sldMk cId="976209172" sldId="259"/>
            <ac:grpSpMk id="135" creationId="{DDEBCF43-1480-4C12-9350-41CDE86DA8C6}"/>
          </ac:grpSpMkLst>
        </pc:grpChg>
        <pc:cxnChg chg="del mod">
          <ac:chgData name="Morgan Trembley" userId="7b860b905ad4305c" providerId="LiveId" clId="{9A1CAB7E-5BDC-47A6-956A-584A6C1931C3}" dt="2020-10-25T12:53:29.018" v="287" actId="478"/>
          <ac:cxnSpMkLst>
            <pc:docMk/>
            <pc:sldMk cId="976209172" sldId="259"/>
            <ac:cxnSpMk id="4" creationId="{EE5A9982-A4A0-4B2C-840C-1B100137DA75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5" creationId="{9117D45C-0FAD-432D-9165-C0BF65F76CB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6" creationId="{3522CA8A-3961-409F-94F6-738B017F9D2F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7" creationId="{C1452AF1-1E2B-40F4-A0C6-E5902FD050B8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8" creationId="{4953ACE8-D93B-4F80-B680-CAE07F3DDD29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29" creationId="{BEA1CCB1-CE44-4DD3-B303-4004CA95A37E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0" creationId="{F73B45FF-9628-48AB-B4EE-4A2262FA3715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1" creationId="{4441713B-DEBE-435B-BD91-0F12476A282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2" creationId="{C58679FF-CB0B-466B-BE47-9BB539E96ACE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3" creationId="{585561FF-94B5-492F-9EAD-F2339D7082D0}"/>
          </ac:cxnSpMkLst>
        </pc:cxnChg>
        <pc:cxnChg chg="del mod">
          <ac:chgData name="Morgan Trembley" userId="7b860b905ad4305c" providerId="LiveId" clId="{9A1CAB7E-5BDC-47A6-956A-584A6C1931C3}" dt="2020-10-25T12:53:27.873" v="286" actId="478"/>
          <ac:cxnSpMkLst>
            <pc:docMk/>
            <pc:sldMk cId="976209172" sldId="259"/>
            <ac:cxnSpMk id="34" creationId="{9825FCFC-2001-47A9-8C48-9945BA08B257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6" creationId="{F26D9CF0-4F16-4B38-9E1B-8F2F75397D5B}"/>
          </ac:cxnSpMkLst>
        </pc:cxnChg>
        <pc:cxnChg chg="del mod">
          <ac:chgData name="Morgan Trembley" userId="7b860b905ad4305c" providerId="LiveId" clId="{9A1CAB7E-5BDC-47A6-956A-584A6C1931C3}" dt="2020-10-25T12:53:31.082" v="289" actId="478"/>
          <ac:cxnSpMkLst>
            <pc:docMk/>
            <pc:sldMk cId="976209172" sldId="259"/>
            <ac:cxnSpMk id="37" creationId="{A41B554D-73B3-4237-AC19-F31DDF16D88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39" creationId="{D5F70303-467F-4A41-B593-A4258D2F137D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0" creationId="{E06C2FC6-9F74-4920-B258-3328DE49ADFC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1" creationId="{018C3FFC-2B4E-4321-BC33-103DF8A172CB}"/>
          </ac:cxnSpMkLst>
        </pc:cxnChg>
        <pc:cxnChg chg="del mod">
          <ac:chgData name="Morgan Trembley" userId="7b860b905ad4305c" providerId="LiveId" clId="{9A1CAB7E-5BDC-47A6-956A-584A6C1931C3}" dt="2020-10-25T12:57:07.545" v="334" actId="478"/>
          <ac:cxnSpMkLst>
            <pc:docMk/>
            <pc:sldMk cId="976209172" sldId="259"/>
            <ac:cxnSpMk id="42" creationId="{14692764-637D-4F3A-8628-8664D6BA0356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8" creationId="{64F2411D-DBFE-4ED9-A3AB-5B00F1992DED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49" creationId="{1C54D653-25E1-4BD4-A3D8-0D2F599E1060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0" creationId="{6BA7F1E3-EDF1-4F72-8755-DB2AF751071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1" creationId="{1AEE1C63-BB37-4157-92A3-AACC6F4C3CAC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4" creationId="{2FCC977C-CA08-48CC-BF62-1107D882AC98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55" creationId="{AF0A7E39-5BC1-404A-903E-E1323C93603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2" creationId="{2D95E0C7-3C77-4933-B2D3-4A08ADCB164B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3" creationId="{81357D83-8DC5-42E5-A458-A375F5AFDB9E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4" creationId="{3237036B-D11D-4B67-9D4E-0F796C4B1AC7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5" creationId="{0006D432-1087-40BF-8C4C-747D9C2556BD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6" creationId="{1D405D6F-4AD5-4ED4-A0DD-4328D5E55792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67" creationId="{8659C921-50D0-47FA-BDC5-DA499869F91C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0" creationId="{0B267E7D-978C-4D52-851C-63F948D07A6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2" creationId="{D8907160-1377-4686-9975-AC728DFC98B4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3" creationId="{0CFE5E1F-63D8-42CC-82B5-7002CD0A2733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6" creationId="{3C7B5209-4E8D-410E-BD88-D8E76EE3331F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7" creationId="{9779155F-FF21-4AC7-9036-615E61F86A96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8" creationId="{244094B4-65FC-4E38-9071-F804CA84DACA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39" creationId="{41DDD522-D647-42FF-91C2-E878A0688CFB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40" creationId="{945B0AD2-60B8-4832-A482-3DD2788246E1}"/>
          </ac:cxnSpMkLst>
        </pc:cxnChg>
        <pc:cxnChg chg="del mod">
          <ac:chgData name="Morgan Trembley" userId="7b860b905ad4305c" providerId="LiveId" clId="{9A1CAB7E-5BDC-47A6-956A-584A6C1931C3}" dt="2020-10-25T12:57:09.591" v="335" actId="478"/>
          <ac:cxnSpMkLst>
            <pc:docMk/>
            <pc:sldMk cId="976209172" sldId="259"/>
            <ac:cxnSpMk id="145" creationId="{92F99270-8DC5-4F95-8C81-5A4D250A8124}"/>
          </ac:cxnSpMkLst>
        </pc:cxnChg>
        <pc:cxnChg chg="add mod">
          <ac:chgData name="Morgan Trembley" userId="7b860b905ad4305c" providerId="LiveId" clId="{9A1CAB7E-5BDC-47A6-956A-584A6C1931C3}" dt="2020-10-25T12:54:37.677" v="302" actId="1076"/>
          <ac:cxnSpMkLst>
            <pc:docMk/>
            <pc:sldMk cId="976209172" sldId="259"/>
            <ac:cxnSpMk id="146" creationId="{FDD09E9F-2D11-4031-A95A-1DAFBD30ADE1}"/>
          </ac:cxnSpMkLst>
        </pc:cxnChg>
        <pc:cxnChg chg="mod">
          <ac:chgData name="Morgan Trembley" userId="7b860b905ad4305c" providerId="LiveId" clId="{9A1CAB7E-5BDC-47A6-956A-584A6C1931C3}" dt="2020-10-25T12:54:28.676" v="299"/>
          <ac:cxnSpMkLst>
            <pc:docMk/>
            <pc:sldMk cId="976209172" sldId="259"/>
            <ac:cxnSpMk id="147" creationId="{70974128-1141-4EA8-80B9-0B6CEBFD0F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5414-3429-4964-9AB6-83DC493FBA8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4755786-491C-4EAE-9470-5C3308E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1D8D3F-B1DC-43C7-A7B2-3F5ACF51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Fernando Diego Chino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Morgan Trembley</a:t>
            </a:r>
          </a:p>
        </p:txBody>
      </p:sp>
    </p:spTree>
    <p:extLst>
      <p:ext uri="{BB962C8B-B14F-4D97-AF65-F5344CB8AC3E}">
        <p14:creationId xmlns:p14="http://schemas.microsoft.com/office/powerpoint/2010/main" val="108070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E5584-BED5-406F-845F-03E140F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30" y="1334430"/>
            <a:ext cx="8637072" cy="37839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Our project is a user information guide on covid-19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search covid-19  cases based 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state, outcome, testing locations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Goal: to report cases with the help of the community thaT LIMITs possible misinformation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Industries like hospitals can report cases by the number of patients given, possible symptoms can be reported as covid-19..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check the status of their specific city/county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A465-D161-4083-B160-B5DC285C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0606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1FB3B-93AD-413F-B516-DC8543FA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6" y="632732"/>
            <a:ext cx="6069471" cy="61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AA2-03F2-4D02-8539-EFA3514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79" y="16316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EBCF43-1480-4C12-9350-41CDE86DA8C6}"/>
              </a:ext>
            </a:extLst>
          </p:cNvPr>
          <p:cNvGrpSpPr/>
          <p:nvPr/>
        </p:nvGrpSpPr>
        <p:grpSpPr>
          <a:xfrm>
            <a:off x="155936" y="404687"/>
            <a:ext cx="11635760" cy="6048626"/>
            <a:chOff x="155936" y="404687"/>
            <a:chExt cx="11635760" cy="60486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BA41CF-CCAE-45F3-9DA1-3AD13B6CAB51}"/>
                </a:ext>
              </a:extLst>
            </p:cNvPr>
            <p:cNvGrpSpPr/>
            <p:nvPr/>
          </p:nvGrpSpPr>
          <p:grpSpPr>
            <a:xfrm>
              <a:off x="155936" y="5891251"/>
              <a:ext cx="1233182" cy="562062"/>
              <a:chOff x="58723" y="6199573"/>
              <a:chExt cx="1233182" cy="56206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7915E90-F6D3-43BF-9FA7-03AE680AC3D5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BCF1954-88A3-49BA-956D-B3EBA43592C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Name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8DD8D3-DB4C-4CB4-A4ED-5B6651AE4CE8}"/>
                </a:ext>
              </a:extLst>
            </p:cNvPr>
            <p:cNvGrpSpPr/>
            <p:nvPr/>
          </p:nvGrpSpPr>
          <p:grpSpPr>
            <a:xfrm>
              <a:off x="1449239" y="5891251"/>
              <a:ext cx="1233182" cy="562062"/>
              <a:chOff x="58723" y="6199573"/>
              <a:chExt cx="1233182" cy="5620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3EEAA22-208E-4051-A633-D881E79D755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FF1D31-01C3-47B8-8540-857F9A57B48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Address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ECBE1D-CF46-420A-A9DE-5ABAC3A3C370}"/>
                </a:ext>
              </a:extLst>
            </p:cNvPr>
            <p:cNvGrpSpPr/>
            <p:nvPr/>
          </p:nvGrpSpPr>
          <p:grpSpPr>
            <a:xfrm>
              <a:off x="2742542" y="5891251"/>
              <a:ext cx="1233182" cy="562062"/>
              <a:chOff x="58723" y="6199573"/>
              <a:chExt cx="1233182" cy="5620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C89CA3-7663-4F58-8FD7-1CCE24B8AB54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295D9B-3559-463F-B554-1E0C71047E5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D.O.B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BA7D74-16B9-4B6E-AB22-82DBB937C437}"/>
                </a:ext>
              </a:extLst>
            </p:cNvPr>
            <p:cNvGrpSpPr/>
            <p:nvPr/>
          </p:nvGrpSpPr>
          <p:grpSpPr>
            <a:xfrm>
              <a:off x="1449239" y="5041704"/>
              <a:ext cx="1233182" cy="562062"/>
              <a:chOff x="616591" y="5336797"/>
              <a:chExt cx="1233182" cy="56206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7BEB90E-DDC0-4956-90F2-D2B64C9EA8E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6DCB60-E87F-4454-9400-5A64C427EB2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AFA8F0-247D-427C-8AA6-25EFEA101B5F}"/>
                </a:ext>
              </a:extLst>
            </p:cNvPr>
            <p:cNvGrpSpPr/>
            <p:nvPr/>
          </p:nvGrpSpPr>
          <p:grpSpPr>
            <a:xfrm>
              <a:off x="712405" y="4112787"/>
              <a:ext cx="1233182" cy="562062"/>
              <a:chOff x="2466364" y="0"/>
              <a:chExt cx="1233182" cy="562062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DF1E9331-CDAD-4553-B832-8125DA965B9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1ED879A-736C-444D-9B8C-5008A642E365}"/>
                  </a:ext>
                </a:extLst>
              </p:cNvPr>
              <p:cNvSpPr txBox="1"/>
              <p:nvPr/>
            </p:nvSpPr>
            <p:spPr>
              <a:xfrm>
                <a:off x="2466364" y="89884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Lockdown</a:t>
                </a:r>
              </a:p>
              <a:p>
                <a:pPr algn="ctr"/>
                <a:r>
                  <a:rPr lang="en-US" sz="1200" dirty="0"/>
                  <a:t> Status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89DC6-D4DE-4B8A-92FD-D6DF7B233CDB}"/>
                </a:ext>
              </a:extLst>
            </p:cNvPr>
            <p:cNvGrpSpPr/>
            <p:nvPr/>
          </p:nvGrpSpPr>
          <p:grpSpPr>
            <a:xfrm>
              <a:off x="1449239" y="3183870"/>
              <a:ext cx="1233182" cy="562062"/>
              <a:chOff x="616591" y="5336797"/>
              <a:chExt cx="1233182" cy="5620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52776B8-CA4B-4A3A-9339-EEE6ED67454C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4C210E-AC87-456E-AACB-84333F69098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LOCATION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9C328F-BA1E-4025-97B2-B42FC05EA3CB}"/>
                </a:ext>
              </a:extLst>
            </p:cNvPr>
            <p:cNvGrpSpPr/>
            <p:nvPr/>
          </p:nvGrpSpPr>
          <p:grpSpPr>
            <a:xfrm>
              <a:off x="1117874" y="1668143"/>
              <a:ext cx="1233182" cy="562062"/>
              <a:chOff x="58723" y="6199573"/>
              <a:chExt cx="1233182" cy="5620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069042-C148-4B0F-A7A0-7BDBB85FEEA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D16A17-9562-407B-9F18-2637AF7AC1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City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13742-06F5-45BC-99AE-587AF2A65D6E}"/>
                </a:ext>
              </a:extLst>
            </p:cNvPr>
            <p:cNvGrpSpPr/>
            <p:nvPr/>
          </p:nvGrpSpPr>
          <p:grpSpPr>
            <a:xfrm>
              <a:off x="155936" y="2205456"/>
              <a:ext cx="1233182" cy="562062"/>
              <a:chOff x="58723" y="6199573"/>
              <a:chExt cx="1233182" cy="5620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994EEDC-C748-4F67-8299-36081CB007E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0FA6B7-5039-4FDD-9BEA-D5A6D9B65006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State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BD7711-9BD6-4FBC-84DC-20314B6D9085}"/>
                </a:ext>
              </a:extLst>
            </p:cNvPr>
            <p:cNvGrpSpPr/>
            <p:nvPr/>
          </p:nvGrpSpPr>
          <p:grpSpPr>
            <a:xfrm>
              <a:off x="155936" y="2937268"/>
              <a:ext cx="1233182" cy="562062"/>
              <a:chOff x="58723" y="6199573"/>
              <a:chExt cx="123318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42CA35-20F5-4B08-9651-77152C9C26E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9A7AFE-3B8A-4B66-B1AC-E11EB008756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166D88-8A3A-42A2-9273-27909A5A748D}"/>
                </a:ext>
              </a:extLst>
            </p:cNvPr>
            <p:cNvGrpSpPr/>
            <p:nvPr/>
          </p:nvGrpSpPr>
          <p:grpSpPr>
            <a:xfrm>
              <a:off x="2562178" y="2205456"/>
              <a:ext cx="1233182" cy="562062"/>
              <a:chOff x="2466364" y="0"/>
              <a:chExt cx="1233182" cy="562062"/>
            </a:xfrm>
          </p:grpSpPr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F56EF7DD-C67E-4BD1-9553-B0E26525884A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48A4D9-B485-4E86-9D1E-EECB2A882E57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 Availability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013B3-D8DC-4DE4-B131-B38B04126F3D}"/>
                </a:ext>
              </a:extLst>
            </p:cNvPr>
            <p:cNvGrpSpPr/>
            <p:nvPr/>
          </p:nvGrpSpPr>
          <p:grpSpPr>
            <a:xfrm>
              <a:off x="2548197" y="1251007"/>
              <a:ext cx="1233182" cy="562062"/>
              <a:chOff x="616591" y="5336797"/>
              <a:chExt cx="1233182" cy="5620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9D6A8-0E04-434A-827A-7F4F7FE9F4DB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9739A-1B9C-4455-BA16-E8AB89A76E36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TESTING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EBABFB-5AF7-43EC-8F17-808B6C31FAF9}"/>
                </a:ext>
              </a:extLst>
            </p:cNvPr>
            <p:cNvGrpSpPr/>
            <p:nvPr/>
          </p:nvGrpSpPr>
          <p:grpSpPr>
            <a:xfrm>
              <a:off x="2562178" y="4142040"/>
              <a:ext cx="1233182" cy="562062"/>
              <a:chOff x="2466364" y="0"/>
              <a:chExt cx="1233182" cy="562062"/>
            </a:xfrm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CA2953CF-6CF0-4C55-B169-5080FD25484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C6FE85-6AE9-4AA9-9B1D-7976FF85CDDD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Requires Testing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6AEE58-0833-4CF1-93EE-A7231D8B1BBB}"/>
                </a:ext>
              </a:extLst>
            </p:cNvPr>
            <p:cNvGrpSpPr/>
            <p:nvPr/>
          </p:nvGrpSpPr>
          <p:grpSpPr>
            <a:xfrm>
              <a:off x="3795360" y="3188876"/>
              <a:ext cx="1233182" cy="562062"/>
              <a:chOff x="616591" y="5336797"/>
              <a:chExt cx="1233182" cy="56206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9CA5F26-99C0-459A-B062-1EA56A34239F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7A2BAA3-77A8-4F4A-A2C1-FC0C23D43BE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9D3406-09A9-44E6-B953-98F90D47E649}"/>
                </a:ext>
              </a:extLst>
            </p:cNvPr>
            <p:cNvGrpSpPr/>
            <p:nvPr/>
          </p:nvGrpSpPr>
          <p:grpSpPr>
            <a:xfrm>
              <a:off x="5415833" y="3183870"/>
              <a:ext cx="1233182" cy="562062"/>
              <a:chOff x="2466364" y="0"/>
              <a:chExt cx="1233182" cy="562062"/>
            </a:xfrm>
          </p:grpSpPr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0A9F6850-411B-4A67-9C1F-B4B1D7E01852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6ED974-B66B-40B9-9306-4507511207B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 Flags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D5BBB1-8637-4190-BA63-32880D672FC6}"/>
                </a:ext>
              </a:extLst>
            </p:cNvPr>
            <p:cNvGrpSpPr/>
            <p:nvPr/>
          </p:nvGrpSpPr>
          <p:grpSpPr>
            <a:xfrm>
              <a:off x="4182651" y="4945339"/>
              <a:ext cx="1233182" cy="562062"/>
              <a:chOff x="2466364" y="0"/>
              <a:chExt cx="1233182" cy="562062"/>
            </a:xfrm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AB91BC19-5EAB-48DE-AD88-00162095E037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8A8F8B-6648-4374-8ADD-D57A5BC3112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Age Group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A3957-A3C1-4308-BF6A-BDBA22B5CE3D}"/>
                </a:ext>
              </a:extLst>
            </p:cNvPr>
            <p:cNvGrpSpPr/>
            <p:nvPr/>
          </p:nvGrpSpPr>
          <p:grpSpPr>
            <a:xfrm>
              <a:off x="7036306" y="3179567"/>
              <a:ext cx="1233182" cy="562062"/>
              <a:chOff x="616591" y="5336797"/>
              <a:chExt cx="1233182" cy="56206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CF16AA-D574-4D45-95E1-62344DD2AD5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B3E84-C443-4684-9AC2-B91F1F5E487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56909-3091-4D4E-B4F3-AC27561A1A12}"/>
                </a:ext>
              </a:extLst>
            </p:cNvPr>
            <p:cNvGrpSpPr/>
            <p:nvPr/>
          </p:nvGrpSpPr>
          <p:grpSpPr>
            <a:xfrm>
              <a:off x="7652897" y="4031093"/>
              <a:ext cx="1233182" cy="562062"/>
              <a:chOff x="2239163" y="-220058"/>
              <a:chExt cx="1233182" cy="562062"/>
            </a:xfrm>
          </p:grpSpPr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5EA129A-0852-4E88-82D2-2363C1AAAC5F}"/>
                  </a:ext>
                </a:extLst>
              </p:cNvPr>
              <p:cNvSpPr/>
              <p:nvPr/>
            </p:nvSpPr>
            <p:spPr>
              <a:xfrm>
                <a:off x="2239163" y="-220058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6A0F4-3906-403E-8D80-013FCA8F7E4E}"/>
                  </a:ext>
                </a:extLst>
              </p:cNvPr>
              <p:cNvSpPr txBox="1"/>
              <p:nvPr/>
            </p:nvSpPr>
            <p:spPr>
              <a:xfrm>
                <a:off x="2239163" y="-77527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Needs Hospital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E928FE-8F2E-4059-BF58-AAD69030F7E5}"/>
                </a:ext>
              </a:extLst>
            </p:cNvPr>
            <p:cNvGrpSpPr/>
            <p:nvPr/>
          </p:nvGrpSpPr>
          <p:grpSpPr>
            <a:xfrm>
              <a:off x="8198882" y="4955744"/>
              <a:ext cx="1233182" cy="562062"/>
              <a:chOff x="616591" y="5336797"/>
              <a:chExt cx="1233182" cy="56206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854B21-B417-4B8F-9F89-51A4EE3CD121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FD4A62-729F-47FC-A39D-E5846E333AC1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Hospital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AE5D21-D4E1-4E3B-A9DF-13D4C09A2E14}"/>
                </a:ext>
              </a:extLst>
            </p:cNvPr>
            <p:cNvGrpSpPr/>
            <p:nvPr/>
          </p:nvGrpSpPr>
          <p:grpSpPr>
            <a:xfrm>
              <a:off x="8656779" y="3168481"/>
              <a:ext cx="1233182" cy="562062"/>
              <a:chOff x="616591" y="5336797"/>
              <a:chExt cx="1233182" cy="56206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AB69AE8-507B-4210-865D-DEC7BAC4E236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46CCB2-74F0-42AC-924E-9B59BD05B1FD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Outcome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17D45C-0FAD-432D-9165-C0BF65F76CB4}"/>
                </a:ext>
              </a:extLst>
            </p:cNvPr>
            <p:cNvCxnSpPr>
              <a:stCxn id="128" idx="0"/>
              <a:endCxn id="122" idx="2"/>
            </p:cNvCxnSpPr>
            <p:nvPr/>
          </p:nvCxnSpPr>
          <p:spPr>
            <a:xfrm flipV="1">
              <a:off x="772527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22CA8A-3961-409F-94F6-738B017F9D2F}"/>
                </a:ext>
              </a:extLst>
            </p:cNvPr>
            <p:cNvCxnSpPr>
              <a:cxnSpLocks/>
              <a:stCxn id="126" idx="0"/>
              <a:endCxn id="122" idx="2"/>
            </p:cNvCxnSpPr>
            <p:nvPr/>
          </p:nvCxnSpPr>
          <p:spPr>
            <a:xfrm flipV="1">
              <a:off x="2065830" y="5603766"/>
              <a:ext cx="0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52AF1-1E2B-40F4-A0C6-E5902FD050B8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H="1" flipV="1">
              <a:off x="2065830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53ACE8-D93B-4F80-B680-CAE07F3DDD29}"/>
                </a:ext>
              </a:extLst>
            </p:cNvPr>
            <p:cNvCxnSpPr>
              <a:cxnSpLocks/>
              <a:stCxn id="119" idx="1"/>
              <a:endCxn id="112" idx="5"/>
            </p:cNvCxnSpPr>
            <p:nvPr/>
          </p:nvCxnSpPr>
          <p:spPr>
            <a:xfrm flipH="1" flipV="1">
              <a:off x="1208523" y="3417018"/>
              <a:ext cx="240716" cy="32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A1CCB1-CE44-4DD3-B303-4004CA95A37E}"/>
                </a:ext>
              </a:extLst>
            </p:cNvPr>
            <p:cNvCxnSpPr>
              <a:cxnSpLocks/>
              <a:stCxn id="118" idx="0"/>
              <a:endCxn id="114" idx="5"/>
            </p:cNvCxnSpPr>
            <p:nvPr/>
          </p:nvCxnSpPr>
          <p:spPr>
            <a:xfrm flipH="1" flipV="1">
              <a:off x="1208523" y="2685206"/>
              <a:ext cx="857307" cy="49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3B45FF-9628-48AB-B4EE-4A2262FA3715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1734466" y="2230206"/>
              <a:ext cx="331364" cy="95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41713B-DEBE-435B-BD91-0F12476A2823}"/>
                </a:ext>
              </a:extLst>
            </p:cNvPr>
            <p:cNvCxnSpPr>
              <a:cxnSpLocks/>
              <a:stCxn id="119" idx="3"/>
              <a:endCxn id="110" idx="2"/>
            </p:cNvCxnSpPr>
            <p:nvPr/>
          </p:nvCxnSpPr>
          <p:spPr>
            <a:xfrm flipV="1">
              <a:off x="2682421" y="2767518"/>
              <a:ext cx="496348" cy="68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8679FF-CB0B-466B-BE47-9BB539E96ACE}"/>
                </a:ext>
              </a:extLst>
            </p:cNvPr>
            <p:cNvCxnSpPr>
              <a:cxnSpLocks/>
              <a:stCxn id="122" idx="0"/>
              <a:endCxn id="121" idx="2"/>
            </p:cNvCxnSpPr>
            <p:nvPr/>
          </p:nvCxnSpPr>
          <p:spPr>
            <a:xfrm flipH="1" flipV="1">
              <a:off x="1328996" y="4664336"/>
              <a:ext cx="736834" cy="37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5561FF-94B5-492F-9EAD-F2339D7082D0}"/>
                </a:ext>
              </a:extLst>
            </p:cNvPr>
            <p:cNvCxnSpPr>
              <a:cxnSpLocks/>
              <a:stCxn id="111" idx="3"/>
              <a:endCxn id="104" idx="0"/>
            </p:cNvCxnSpPr>
            <p:nvPr/>
          </p:nvCxnSpPr>
          <p:spPr>
            <a:xfrm>
              <a:off x="3795360" y="2486487"/>
              <a:ext cx="616591" cy="70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6D9CF0-4F16-4B38-9E1B-8F2F75397D5B}"/>
                </a:ext>
              </a:extLst>
            </p:cNvPr>
            <p:cNvCxnSpPr>
              <a:cxnSpLocks/>
              <a:stCxn id="123" idx="3"/>
              <a:endCxn id="101" idx="1"/>
            </p:cNvCxnSpPr>
            <p:nvPr/>
          </p:nvCxnSpPr>
          <p:spPr>
            <a:xfrm flipV="1">
              <a:off x="2682421" y="5210981"/>
              <a:ext cx="1500230" cy="11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F70303-467F-4A41-B593-A4258D2F137D}"/>
                </a:ext>
              </a:extLst>
            </p:cNvPr>
            <p:cNvCxnSpPr>
              <a:cxnSpLocks/>
              <a:stCxn id="105" idx="3"/>
              <a:endCxn id="103" idx="1"/>
            </p:cNvCxnSpPr>
            <p:nvPr/>
          </p:nvCxnSpPr>
          <p:spPr>
            <a:xfrm flipV="1">
              <a:off x="5028542" y="3449512"/>
              <a:ext cx="387291" cy="2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6C2FC6-9F74-4920-B258-3328DE49ADFC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V="1">
              <a:off x="8815473" y="3730543"/>
              <a:ext cx="457897" cy="122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8C3FFC-2B4E-4321-BC33-103DF8A172CB}"/>
                </a:ext>
              </a:extLst>
            </p:cNvPr>
            <p:cNvCxnSpPr>
              <a:cxnSpLocks/>
              <a:stCxn id="96" idx="0"/>
              <a:endCxn id="92" idx="2"/>
            </p:cNvCxnSpPr>
            <p:nvPr/>
          </p:nvCxnSpPr>
          <p:spPr>
            <a:xfrm flipV="1">
              <a:off x="8269488" y="3730543"/>
              <a:ext cx="1003882" cy="300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7F36AE-B7EE-4895-AD76-1733741778E0}"/>
                </a:ext>
              </a:extLst>
            </p:cNvPr>
            <p:cNvGrpSpPr/>
            <p:nvPr/>
          </p:nvGrpSpPr>
          <p:grpSpPr>
            <a:xfrm>
              <a:off x="1900148" y="404687"/>
              <a:ext cx="1233182" cy="562062"/>
              <a:chOff x="58723" y="6199573"/>
              <a:chExt cx="1233182" cy="5620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F31C72-DCC3-4D9E-A1DB-22B198DF7FB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944B15-CFD9-487A-8F2B-64F75AB408E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92C32C-B904-437D-A941-4EC2A33831FF}"/>
                </a:ext>
              </a:extLst>
            </p:cNvPr>
            <p:cNvGrpSpPr/>
            <p:nvPr/>
          </p:nvGrpSpPr>
          <p:grpSpPr>
            <a:xfrm>
              <a:off x="3318587" y="432168"/>
              <a:ext cx="1233182" cy="562062"/>
              <a:chOff x="58723" y="6199573"/>
              <a:chExt cx="1233182" cy="5620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1F0874-3C61-4DA9-898C-7D2CA3405C9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B6159D-0716-415A-9A45-64E3BE603AF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Units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4EBF8-ADC9-48B9-82C7-CB130CB09238}"/>
                </a:ext>
              </a:extLst>
            </p:cNvPr>
            <p:cNvGrpSpPr/>
            <p:nvPr/>
          </p:nvGrpSpPr>
          <p:grpSpPr>
            <a:xfrm>
              <a:off x="4860062" y="2399501"/>
              <a:ext cx="1233182" cy="562062"/>
              <a:chOff x="58723" y="6199573"/>
              <a:chExt cx="1233182" cy="5620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4F67A5-7CE8-4B4A-B793-32B7DD152CC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4350C1-4C0F-4C7B-8403-98891BB442C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A5CD02-F410-4AC8-8A2E-4C15BFB3EBB0}"/>
                </a:ext>
              </a:extLst>
            </p:cNvPr>
            <p:cNvGrpSpPr/>
            <p:nvPr/>
          </p:nvGrpSpPr>
          <p:grpSpPr>
            <a:xfrm>
              <a:off x="3834857" y="1828782"/>
              <a:ext cx="1233182" cy="562062"/>
              <a:chOff x="58723" y="6199573"/>
              <a:chExt cx="1233182" cy="5620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09FF8C-7814-405B-977A-3D57550D7F6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2CB0F6-A764-4A48-A090-3000982EE7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F2411D-DBFE-4ED9-A3AB-5B00F1992DED}"/>
                </a:ext>
              </a:extLst>
            </p:cNvPr>
            <p:cNvCxnSpPr>
              <a:cxnSpLocks/>
              <a:stCxn id="104" idx="0"/>
              <a:endCxn id="86" idx="3"/>
            </p:cNvCxnSpPr>
            <p:nvPr/>
          </p:nvCxnSpPr>
          <p:spPr>
            <a:xfrm flipV="1">
              <a:off x="4411951" y="2879251"/>
              <a:ext cx="628706" cy="3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54D653-25E1-4BD4-A3D8-0D2F599E1060}"/>
                </a:ext>
              </a:extLst>
            </p:cNvPr>
            <p:cNvCxnSpPr>
              <a:cxnSpLocks/>
              <a:stCxn id="104" idx="0"/>
              <a:endCxn id="84" idx="4"/>
            </p:cNvCxnSpPr>
            <p:nvPr/>
          </p:nvCxnSpPr>
          <p:spPr>
            <a:xfrm flipV="1">
              <a:off x="4411951" y="2390844"/>
              <a:ext cx="39497" cy="79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7F1E3-EDF1-4F72-8755-DB2AF7510714}"/>
                </a:ext>
              </a:extLst>
            </p:cNvPr>
            <p:cNvCxnSpPr>
              <a:cxnSpLocks/>
              <a:stCxn id="108" idx="0"/>
              <a:endCxn id="90" idx="4"/>
            </p:cNvCxnSpPr>
            <p:nvPr/>
          </p:nvCxnSpPr>
          <p:spPr>
            <a:xfrm flipH="1" flipV="1">
              <a:off x="2516739" y="966749"/>
              <a:ext cx="648049" cy="28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EE1C63-BB37-4157-92A3-AACC6F4C3CAC}"/>
                </a:ext>
              </a:extLst>
            </p:cNvPr>
            <p:cNvCxnSpPr>
              <a:cxnSpLocks/>
              <a:stCxn id="108" idx="0"/>
              <a:endCxn id="88" idx="4"/>
            </p:cNvCxnSpPr>
            <p:nvPr/>
          </p:nvCxnSpPr>
          <p:spPr>
            <a:xfrm flipV="1">
              <a:off x="3164788" y="994230"/>
              <a:ext cx="770390" cy="256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3C1A55-3AB6-4D8F-82C7-84CBF2FD5683}"/>
                </a:ext>
              </a:extLst>
            </p:cNvPr>
            <p:cNvGrpSpPr/>
            <p:nvPr/>
          </p:nvGrpSpPr>
          <p:grpSpPr>
            <a:xfrm>
              <a:off x="6290386" y="2140149"/>
              <a:ext cx="1233182" cy="562062"/>
              <a:chOff x="58723" y="6199573"/>
              <a:chExt cx="1233182" cy="56206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A16F62-A91D-4A49-9E4F-783CAA87C53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8DAD23-AC5F-49FF-BB67-37BB5654AFB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802906-5389-476E-AE5A-C2A44A63D8B9}"/>
                </a:ext>
              </a:extLst>
            </p:cNvPr>
            <p:cNvGrpSpPr/>
            <p:nvPr/>
          </p:nvGrpSpPr>
          <p:grpSpPr>
            <a:xfrm>
              <a:off x="7582291" y="2140149"/>
              <a:ext cx="1233182" cy="562062"/>
              <a:chOff x="58723" y="6199573"/>
              <a:chExt cx="1233182" cy="5620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9FF75C-7E96-40CC-A828-05235180C26F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7F8A6B-2468-441B-BAE8-7A42B4983AD5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Severity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C977C-CA08-48CC-BF62-1107D882AC98}"/>
                </a:ext>
              </a:extLst>
            </p:cNvPr>
            <p:cNvCxnSpPr>
              <a:cxnSpLocks/>
              <a:stCxn id="98" idx="0"/>
              <a:endCxn id="82" idx="4"/>
            </p:cNvCxnSpPr>
            <p:nvPr/>
          </p:nvCxnSpPr>
          <p:spPr>
            <a:xfrm flipH="1" flipV="1">
              <a:off x="6906977" y="2702211"/>
              <a:ext cx="745920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0A7E39-5BC1-404A-903E-E1323C936033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V="1">
              <a:off x="7652897" y="2702211"/>
              <a:ext cx="545985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5B5E6-BFFD-49F0-AA83-57E55ACE2A9C}"/>
                </a:ext>
              </a:extLst>
            </p:cNvPr>
            <p:cNvGrpSpPr/>
            <p:nvPr/>
          </p:nvGrpSpPr>
          <p:grpSpPr>
            <a:xfrm>
              <a:off x="10506552" y="3402965"/>
              <a:ext cx="1233182" cy="562062"/>
              <a:chOff x="58723" y="6199573"/>
              <a:chExt cx="1233182" cy="5620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996762-BEFA-4B4A-A801-5C3920788290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671A75-69A6-4BA8-8240-CB2DBDFE019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8DD5D-C441-49E2-B9D7-93E6D002B493}"/>
                </a:ext>
              </a:extLst>
            </p:cNvPr>
            <p:cNvGrpSpPr/>
            <p:nvPr/>
          </p:nvGrpSpPr>
          <p:grpSpPr>
            <a:xfrm>
              <a:off x="10558514" y="2707347"/>
              <a:ext cx="1233182" cy="584775"/>
              <a:chOff x="58723" y="6196145"/>
              <a:chExt cx="1233182" cy="58477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EE4AAFB-B2D5-4B7C-AD1E-21FE29ED282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036F4D-390C-49A6-8212-4FD74F76222A}"/>
                  </a:ext>
                </a:extLst>
              </p:cNvPr>
              <p:cNvSpPr txBox="1"/>
              <p:nvPr/>
            </p:nvSpPr>
            <p:spPr>
              <a:xfrm>
                <a:off x="58723" y="6196145"/>
                <a:ext cx="12331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Days Positive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D56573-C632-4D92-8106-6254439C73B7}"/>
                </a:ext>
              </a:extLst>
            </p:cNvPr>
            <p:cNvGrpSpPr/>
            <p:nvPr/>
          </p:nvGrpSpPr>
          <p:grpSpPr>
            <a:xfrm>
              <a:off x="10032572" y="1896733"/>
              <a:ext cx="1233182" cy="562062"/>
              <a:chOff x="58723" y="6199573"/>
              <a:chExt cx="1233182" cy="5620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F844C5-1940-4EA4-BF2C-2F13599AE3C9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6F5870-9E69-4F36-9EFC-C39EFB5BC14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B62FB9-3809-4E6F-8207-1B06398FD039}"/>
                </a:ext>
              </a:extLst>
            </p:cNvPr>
            <p:cNvGrpSpPr/>
            <p:nvPr/>
          </p:nvGrpSpPr>
          <p:grpSpPr>
            <a:xfrm>
              <a:off x="8699423" y="5824412"/>
              <a:ext cx="1233182" cy="562062"/>
              <a:chOff x="58723" y="6199573"/>
              <a:chExt cx="1233182" cy="5620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6536CE-BAF5-499B-842B-214D3120663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EC344-2FEF-48CE-B08C-1E9FC0D4100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Doctors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418C95-E606-438E-9D93-998B231B828E}"/>
                </a:ext>
              </a:extLst>
            </p:cNvPr>
            <p:cNvGrpSpPr/>
            <p:nvPr/>
          </p:nvGrpSpPr>
          <p:grpSpPr>
            <a:xfrm>
              <a:off x="10017892" y="5824412"/>
              <a:ext cx="1233182" cy="562062"/>
              <a:chOff x="58723" y="6199573"/>
              <a:chExt cx="1233182" cy="5620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F373301-EE3F-4751-BEB4-7347EDBDE21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A2FB43-F8C4-42B8-ABB0-71C3901041FB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F6737B-A2E7-48FC-BC41-18B69A65550F}"/>
                </a:ext>
              </a:extLst>
            </p:cNvPr>
            <p:cNvGrpSpPr/>
            <p:nvPr/>
          </p:nvGrpSpPr>
          <p:grpSpPr>
            <a:xfrm>
              <a:off x="9868167" y="4527833"/>
              <a:ext cx="1382907" cy="1254252"/>
              <a:chOff x="-91002" y="5507383"/>
              <a:chExt cx="1382907" cy="125425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8643B29-F311-4B85-A2D6-128ACDF4E9D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D51445-EBB3-431F-B56F-39DE4574141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Address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DD16FDE-A6B8-46AB-8B12-D9102C66A958}"/>
                  </a:ext>
                </a:extLst>
              </p:cNvPr>
              <p:cNvSpPr/>
              <p:nvPr/>
            </p:nvSpPr>
            <p:spPr>
              <a:xfrm>
                <a:off x="-91002" y="550738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95E0C7-3C77-4933-B2D3-4A08ADCB164B}"/>
                </a:ext>
              </a:extLst>
            </p:cNvPr>
            <p:cNvCxnSpPr>
              <a:cxnSpLocks/>
              <a:stCxn id="95" idx="3"/>
              <a:endCxn id="68" idx="1"/>
            </p:cNvCxnSpPr>
            <p:nvPr/>
          </p:nvCxnSpPr>
          <p:spPr>
            <a:xfrm>
              <a:off x="9432064" y="5236775"/>
              <a:ext cx="766423" cy="65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357D83-8DC5-42E5-A458-A375F5AFDB9E}"/>
                </a:ext>
              </a:extLst>
            </p:cNvPr>
            <p:cNvCxnSpPr>
              <a:cxnSpLocks/>
              <a:stCxn id="94" idx="3"/>
              <a:endCxn id="70" idx="1"/>
            </p:cNvCxnSpPr>
            <p:nvPr/>
          </p:nvCxnSpPr>
          <p:spPr>
            <a:xfrm>
              <a:off x="9432064" y="5236775"/>
              <a:ext cx="766423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37036B-D11D-4B67-9D4E-0F796C4B1AC7}"/>
                </a:ext>
              </a:extLst>
            </p:cNvPr>
            <p:cNvCxnSpPr>
              <a:cxnSpLocks/>
              <a:stCxn id="95" idx="3"/>
              <a:endCxn id="72" idx="7"/>
            </p:cNvCxnSpPr>
            <p:nvPr/>
          </p:nvCxnSpPr>
          <p:spPr>
            <a:xfrm>
              <a:off x="9432064" y="5236775"/>
              <a:ext cx="319946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06D432-1087-40BF-8C4C-747D9C2556BD}"/>
                </a:ext>
              </a:extLst>
            </p:cNvPr>
            <p:cNvCxnSpPr>
              <a:cxnSpLocks/>
              <a:stCxn id="93" idx="3"/>
              <a:endCxn id="77" idx="1"/>
            </p:cNvCxnSpPr>
            <p:nvPr/>
          </p:nvCxnSpPr>
          <p:spPr>
            <a:xfrm flipV="1">
              <a:off x="9889961" y="2999735"/>
              <a:ext cx="668553" cy="44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05D6F-4AD5-4ED4-A0DD-4328D5E55792}"/>
                </a:ext>
              </a:extLst>
            </p:cNvPr>
            <p:cNvCxnSpPr>
              <a:cxnSpLocks/>
              <a:stCxn id="92" idx="3"/>
              <a:endCxn id="74" idx="4"/>
            </p:cNvCxnSpPr>
            <p:nvPr/>
          </p:nvCxnSpPr>
          <p:spPr>
            <a:xfrm flipV="1">
              <a:off x="9889961" y="2458795"/>
              <a:ext cx="759202" cy="990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C921-50D0-47FA-BDC5-DA499869F91C}"/>
                </a:ext>
              </a:extLst>
            </p:cNvPr>
            <p:cNvCxnSpPr>
              <a:cxnSpLocks/>
              <a:stCxn id="92" idx="3"/>
              <a:endCxn id="78" idx="2"/>
            </p:cNvCxnSpPr>
            <p:nvPr/>
          </p:nvCxnSpPr>
          <p:spPr>
            <a:xfrm>
              <a:off x="9889961" y="3449512"/>
              <a:ext cx="616591" cy="23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907160-1377-4686-9975-AC728DFC98B4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>
              <a:off x="3178769" y="2767518"/>
              <a:ext cx="0" cy="137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FE5E1F-63D8-42CC-82B5-7002CD0A2733}"/>
                </a:ext>
              </a:extLst>
            </p:cNvPr>
            <p:cNvCxnSpPr>
              <a:cxnSpLocks/>
              <a:stCxn id="110" idx="0"/>
              <a:endCxn id="108" idx="2"/>
            </p:cNvCxnSpPr>
            <p:nvPr/>
          </p:nvCxnSpPr>
          <p:spPr>
            <a:xfrm flipH="1" flipV="1">
              <a:off x="3164788" y="1813069"/>
              <a:ext cx="13981" cy="39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7B5209-4E8D-410E-BD88-D8E76EE3331F}"/>
                </a:ext>
              </a:extLst>
            </p:cNvPr>
            <p:cNvCxnSpPr>
              <a:cxnSpLocks/>
              <a:stCxn id="95" idx="1"/>
              <a:endCxn id="96" idx="1"/>
            </p:cNvCxnSpPr>
            <p:nvPr/>
          </p:nvCxnSpPr>
          <p:spPr>
            <a:xfrm flipH="1" flipV="1">
              <a:off x="7652897" y="4312124"/>
              <a:ext cx="545985" cy="924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79155F-FF21-4AC7-9036-615E61F86A96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flipH="1" flipV="1">
              <a:off x="7652897" y="3741629"/>
              <a:ext cx="616591" cy="28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44094B4-65FC-4E38-9071-F804CA84DACA}"/>
                </a:ext>
              </a:extLst>
            </p:cNvPr>
            <p:cNvCxnSpPr>
              <a:cxnSpLocks/>
              <a:stCxn id="120" idx="0"/>
              <a:endCxn id="118" idx="2"/>
            </p:cNvCxnSpPr>
            <p:nvPr/>
          </p:nvCxnSpPr>
          <p:spPr>
            <a:xfrm flipV="1">
              <a:off x="1328996" y="3745932"/>
              <a:ext cx="736834" cy="36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B267E7D-978C-4D52-851C-63F948D07A63}"/>
                </a:ext>
              </a:extLst>
            </p:cNvPr>
            <p:cNvCxnSpPr>
              <a:cxnSpLocks/>
              <a:stCxn id="106" idx="2"/>
              <a:endCxn id="122" idx="0"/>
            </p:cNvCxnSpPr>
            <p:nvPr/>
          </p:nvCxnSpPr>
          <p:spPr>
            <a:xfrm flipH="1">
              <a:off x="2065830" y="4704102"/>
              <a:ext cx="1112939" cy="337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1DDD522-D647-42FF-91C2-E878A0688CFB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>
              <a:off x="6649015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45B0AD2-60B8-4832-A482-3DD2788246E1}"/>
                </a:ext>
              </a:extLst>
            </p:cNvPr>
            <p:cNvCxnSpPr>
              <a:cxnSpLocks/>
              <a:stCxn id="99" idx="3"/>
              <a:endCxn id="93" idx="1"/>
            </p:cNvCxnSpPr>
            <p:nvPr/>
          </p:nvCxnSpPr>
          <p:spPr>
            <a:xfrm flipV="1">
              <a:off x="8269488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0974128-1141-4EA8-80B9-0B6CEBFD0FCC}"/>
                </a:ext>
              </a:extLst>
            </p:cNvPr>
            <p:cNvCxnSpPr>
              <a:cxnSpLocks/>
              <a:stCxn id="102" idx="2"/>
              <a:endCxn id="101" idx="3"/>
            </p:cNvCxnSpPr>
            <p:nvPr/>
          </p:nvCxnSpPr>
          <p:spPr>
            <a:xfrm flipH="1">
              <a:off x="5415833" y="3745932"/>
              <a:ext cx="616591" cy="146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DD09E9F-2D11-4031-A95A-1DAFBD30ADE1}"/>
                </a:ext>
              </a:extLst>
            </p:cNvPr>
            <p:cNvCxnSpPr>
              <a:cxnSpLocks/>
              <a:stCxn id="94" idx="3"/>
              <a:endCxn id="142" idx="3"/>
            </p:cNvCxnSpPr>
            <p:nvPr/>
          </p:nvCxnSpPr>
          <p:spPr>
            <a:xfrm flipV="1">
              <a:off x="9432064" y="5007583"/>
              <a:ext cx="616698" cy="229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2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894-A17F-4CF5-8F00-1511B46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79" y="1060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5554-DD07-4DC4-9BA6-E7E28FC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"/>
            <a:ext cx="10718305" cy="621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Hospital</a:t>
            </a:r>
          </a:p>
          <a:p>
            <a:r>
              <a:rPr lang="en-US" dirty="0" err="1"/>
              <a:t>h_name</a:t>
            </a:r>
            <a:r>
              <a:rPr lang="en-US" dirty="0"/>
              <a:t>, </a:t>
            </a:r>
            <a:r>
              <a:rPr lang="en-US" u="sng" dirty="0" err="1"/>
              <a:t>h_address</a:t>
            </a:r>
            <a:r>
              <a:rPr lang="en-US" dirty="0"/>
              <a:t>, h_doctors, h_patients, </a:t>
            </a:r>
            <a:r>
              <a:rPr lang="en-US" dirty="0" err="1"/>
              <a:t>h_riskLevel</a:t>
            </a:r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u="sng" dirty="0" err="1">
                <a:solidFill>
                  <a:srgbClr val="FF0000"/>
                </a:solidFill>
              </a:rPr>
              <a:t>o_caseID</a:t>
            </a:r>
            <a:r>
              <a:rPr lang="en-US" dirty="0"/>
              <a:t>, </a:t>
            </a:r>
            <a:r>
              <a:rPr lang="en-US" dirty="0" err="1"/>
              <a:t>o_dayspositive</a:t>
            </a:r>
            <a:r>
              <a:rPr lang="en-US" dirty="0"/>
              <a:t>, o_comments, o_status</a:t>
            </a:r>
          </a:p>
          <a:p>
            <a:r>
              <a:rPr lang="en-US" dirty="0"/>
              <a:t>Location</a:t>
            </a:r>
          </a:p>
          <a:p>
            <a:r>
              <a:rPr lang="en-US" u="sng" dirty="0"/>
              <a:t>l_city</a:t>
            </a:r>
            <a:r>
              <a:rPr lang="en-US" dirty="0"/>
              <a:t>, l_country, l_state, l_lockdown</a:t>
            </a:r>
          </a:p>
          <a:p>
            <a:r>
              <a:rPr lang="en-US" dirty="0"/>
              <a:t>Person</a:t>
            </a:r>
          </a:p>
          <a:p>
            <a:r>
              <a:rPr lang="en-US" u="sng" dirty="0"/>
              <a:t>p_name</a:t>
            </a:r>
            <a:r>
              <a:rPr lang="en-US" dirty="0"/>
              <a:t>, </a:t>
            </a:r>
            <a:r>
              <a:rPr lang="en-US" u="sng" dirty="0"/>
              <a:t>p_address</a:t>
            </a:r>
            <a:r>
              <a:rPr lang="en-US" dirty="0"/>
              <a:t>, </a:t>
            </a:r>
            <a:r>
              <a:rPr lang="en-US" dirty="0" err="1"/>
              <a:t>p_dob</a:t>
            </a:r>
            <a:r>
              <a:rPr lang="en-US" dirty="0"/>
              <a:t>, </a:t>
            </a:r>
            <a:r>
              <a:rPr lang="en-US" dirty="0" err="1"/>
              <a:t>p_comment</a:t>
            </a:r>
            <a:endParaRPr lang="en-US" dirty="0"/>
          </a:p>
          <a:p>
            <a:r>
              <a:rPr lang="en-US" dirty="0"/>
              <a:t>Result </a:t>
            </a:r>
          </a:p>
          <a:p>
            <a:r>
              <a:rPr lang="en-US" dirty="0" err="1">
                <a:solidFill>
                  <a:srgbClr val="FF0000"/>
                </a:solidFill>
              </a:rPr>
              <a:t>r_personID</a:t>
            </a:r>
            <a:r>
              <a:rPr lang="en-US" dirty="0"/>
              <a:t>, </a:t>
            </a:r>
            <a:r>
              <a:rPr lang="en-US" u="sng" dirty="0" err="1"/>
              <a:t>r_caseID</a:t>
            </a:r>
            <a:r>
              <a:rPr lang="en-US" dirty="0"/>
              <a:t>, </a:t>
            </a:r>
            <a:r>
              <a:rPr lang="en-US" dirty="0" err="1"/>
              <a:t>r_date</a:t>
            </a:r>
            <a:r>
              <a:rPr lang="en-US" dirty="0"/>
              <a:t>, r_result</a:t>
            </a:r>
          </a:p>
          <a:p>
            <a:r>
              <a:rPr lang="en-US" dirty="0"/>
              <a:t>Symptoms </a:t>
            </a:r>
          </a:p>
          <a:p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s_caseID</a:t>
            </a:r>
            <a:r>
              <a:rPr lang="en-US" dirty="0"/>
              <a:t>, </a:t>
            </a:r>
            <a:r>
              <a:rPr lang="en-US" dirty="0" err="1"/>
              <a:t>s_symptom</a:t>
            </a:r>
            <a:r>
              <a:rPr lang="en-US" dirty="0"/>
              <a:t>, s_severity </a:t>
            </a:r>
          </a:p>
          <a:p>
            <a:r>
              <a:rPr lang="en-US" dirty="0"/>
              <a:t>Testing</a:t>
            </a:r>
          </a:p>
          <a:p>
            <a:r>
              <a:rPr lang="en-US" u="sng" dirty="0" err="1"/>
              <a:t>t_type</a:t>
            </a:r>
            <a:r>
              <a:rPr lang="en-US" dirty="0"/>
              <a:t>, </a:t>
            </a:r>
            <a:r>
              <a:rPr lang="en-US" dirty="0" err="1"/>
              <a:t>t_units</a:t>
            </a:r>
            <a:r>
              <a:rPr lang="en-US" dirty="0"/>
              <a:t>, t_D.O.B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7E5401-D06B-4CF0-A537-064C1CACDB41}"/>
              </a:ext>
            </a:extLst>
          </p:cNvPr>
          <p:cNvSpPr txBox="1">
            <a:spLocks/>
          </p:cNvSpPr>
          <p:nvPr/>
        </p:nvSpPr>
        <p:spPr>
          <a:xfrm>
            <a:off x="4644142" y="4767033"/>
            <a:ext cx="10718305" cy="6210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Needs Hospital</a:t>
            </a:r>
          </a:p>
          <a:p>
            <a:r>
              <a:rPr lang="en-US" dirty="0" err="1">
                <a:solidFill>
                  <a:srgbClr val="FF0000"/>
                </a:solidFill>
              </a:rPr>
              <a:t>nh_address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nh_riskLevel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nh_symptom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nh_severity</a:t>
            </a:r>
            <a:r>
              <a:rPr lang="en-US" dirty="0"/>
              <a:t>, </a:t>
            </a:r>
            <a:r>
              <a:rPr lang="en-US" dirty="0" err="1"/>
              <a:t>nh_descision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Testing Availability</a:t>
            </a:r>
          </a:p>
          <a:p>
            <a:r>
              <a:rPr lang="en-US" dirty="0" err="1">
                <a:solidFill>
                  <a:srgbClr val="FF0000"/>
                </a:solidFill>
              </a:rPr>
              <a:t>ta_personID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ta_units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ta_comment</a:t>
            </a:r>
            <a:r>
              <a:rPr lang="en-US" dirty="0"/>
              <a:t>, </a:t>
            </a:r>
            <a:r>
              <a:rPr lang="en-US" dirty="0" err="1"/>
              <a:t>ta_givenTest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4B0846-B98B-4AD1-9CC6-BA05BDC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BDE8-6C71-46A0-BDCD-562B75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1970D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8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287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UML DIAGRAM</vt:lpstr>
      <vt:lpstr>E/R DIAGRAM</vt:lpstr>
      <vt:lpstr>Relational Schema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fndsox@gmail.com</dc:creator>
  <cp:lastModifiedBy>Morgan Trembley</cp:lastModifiedBy>
  <cp:revision>30</cp:revision>
  <dcterms:created xsi:type="dcterms:W3CDTF">2020-10-18T08:21:58Z</dcterms:created>
  <dcterms:modified xsi:type="dcterms:W3CDTF">2020-10-25T12:58:59Z</dcterms:modified>
</cp:coreProperties>
</file>