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1" r:id="rId6"/>
    <p:sldId id="259" r:id="rId7"/>
    <p:sldId id="267" r:id="rId8"/>
    <p:sldId id="257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4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3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1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4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815414-3429-4964-9AB6-83DC493FBA8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5414-3429-4964-9AB6-83DC493FBA8A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trembley/databaseProject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4755786-491C-4EAE-9470-5C3308EB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61D8D3F-B1DC-43C7-A7B2-3F5ACF51F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By Fernando Diego Chino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Morgan Trembley</a:t>
            </a:r>
          </a:p>
        </p:txBody>
      </p:sp>
    </p:spTree>
    <p:extLst>
      <p:ext uri="{BB962C8B-B14F-4D97-AF65-F5344CB8AC3E}">
        <p14:creationId xmlns:p14="http://schemas.microsoft.com/office/powerpoint/2010/main" val="108070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17FE-D3C8-400E-8DE7-6AB63F0A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03EA-474B-4818-99F3-C7E5B5E6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Menu shows a list of individuals of who can access the database</a:t>
            </a:r>
          </a:p>
          <a:p>
            <a:r>
              <a:rPr lang="en-US" sz="2400" dirty="0"/>
              <a:t>Patients can add/check information and update change in behavior </a:t>
            </a:r>
          </a:p>
          <a:p>
            <a:r>
              <a:rPr lang="en-US" sz="2400" dirty="0"/>
              <a:t>Doctors can enter new cases and update each patient description</a:t>
            </a:r>
          </a:p>
          <a:p>
            <a:r>
              <a:rPr lang="en-US" sz="2400" dirty="0"/>
              <a:t>Visitors can view lockdown status and browse public info</a:t>
            </a:r>
          </a:p>
          <a:p>
            <a:r>
              <a:rPr lang="en-US" sz="2400" dirty="0"/>
              <a:t>Admin can add hospitals, location and tables that relates to COVID-19</a:t>
            </a:r>
          </a:p>
          <a:p>
            <a:pPr lvl="1"/>
            <a:r>
              <a:rPr lang="en-US" sz="2400" dirty="0"/>
              <a:t>Must enter correct credentials to make changes in admin</a:t>
            </a:r>
          </a:p>
        </p:txBody>
      </p:sp>
    </p:spTree>
    <p:extLst>
      <p:ext uri="{BB962C8B-B14F-4D97-AF65-F5344CB8AC3E}">
        <p14:creationId xmlns:p14="http://schemas.microsoft.com/office/powerpoint/2010/main" val="362356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B126-AD1C-4D35-BEFE-A037A017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&amp;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46C8-F440-47E0-B52A-572FD88F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7470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In our demo we are going to show how to:</a:t>
            </a:r>
          </a:p>
          <a:p>
            <a:pPr lvl="1"/>
            <a:r>
              <a:rPr lang="en-US" sz="2800" dirty="0"/>
              <a:t>Add a patient to the database</a:t>
            </a:r>
          </a:p>
          <a:p>
            <a:pPr lvl="1"/>
            <a:r>
              <a:rPr lang="en-US" sz="2800" dirty="0"/>
              <a:t>Doctor will update the case with patient ID</a:t>
            </a:r>
          </a:p>
          <a:p>
            <a:pPr lvl="1"/>
            <a:r>
              <a:rPr lang="en-US" sz="2800" dirty="0"/>
              <a:t>Check the patient’s results </a:t>
            </a:r>
          </a:p>
          <a:p>
            <a:pPr lvl="1"/>
            <a:r>
              <a:rPr lang="en-US" sz="2800" dirty="0"/>
              <a:t>Check the lockdown status of each State &amp; City</a:t>
            </a:r>
          </a:p>
          <a:p>
            <a:pPr lvl="1"/>
            <a:r>
              <a:rPr lang="en-US" sz="2800" dirty="0"/>
              <a:t>View Symptom stats of each patient </a:t>
            </a:r>
          </a:p>
          <a:p>
            <a:pPr lvl="1"/>
            <a:r>
              <a:rPr lang="en-US" sz="2800" dirty="0"/>
              <a:t>Display basic information from the Visitor</a:t>
            </a:r>
          </a:p>
          <a:p>
            <a:pPr marL="457200" lvl="1" indent="0">
              <a:buNone/>
            </a:pPr>
            <a:r>
              <a:rPr lang="en-US" sz="2800" dirty="0"/>
              <a:t>	Using numbers to input each command.</a:t>
            </a:r>
          </a:p>
          <a:p>
            <a:pPr lvl="1"/>
            <a:r>
              <a:rPr lang="en-US" sz="2800" dirty="0" err="1">
                <a:hlinkClick r:id="rId3"/>
              </a:rPr>
              <a:t>motrembley</a:t>
            </a:r>
            <a:r>
              <a:rPr lang="en-US" sz="2800" dirty="0">
                <a:hlinkClick r:id="rId3"/>
              </a:rPr>
              <a:t>/</a:t>
            </a:r>
            <a:r>
              <a:rPr lang="en-US" sz="2800" dirty="0" err="1">
                <a:hlinkClick r:id="rId3"/>
              </a:rPr>
              <a:t>databaseProject</a:t>
            </a:r>
            <a:r>
              <a:rPr lang="en-US" sz="2800" dirty="0">
                <a:hlinkClick r:id="rId3"/>
              </a:rPr>
              <a:t> (github.com)</a:t>
            </a: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1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44B0846-B98B-4AD1-9CC6-BA05BDC45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6BDE8-6C71-46A0-BDCD-562B758F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THANKS!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1970D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8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0E5584-BED5-406F-845F-03E140F6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930" y="1334429"/>
            <a:ext cx="8637072" cy="484565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Our project is a user information guide on covid-19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Users can search covid-19  cases based on: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State Lockdown status, patient’s outcome, Types OF Testing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Goal: to report cases with the help of the community thaT LIMITs possible misinformation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Industries like hospitals can report cases by the number of patients given, possible symptoms can be reported as covid-19.. etc.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Users can check in their symptoms and summit their data where doctors can view/edit.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7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2E99-9756-4BF4-ACB8-E5943916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PROGRAMS USED</a:t>
            </a:r>
          </a:p>
        </p:txBody>
      </p:sp>
    </p:spTree>
    <p:extLst>
      <p:ext uri="{BB962C8B-B14F-4D97-AF65-F5344CB8AC3E}">
        <p14:creationId xmlns:p14="http://schemas.microsoft.com/office/powerpoint/2010/main" val="35355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EE13-7835-4D15-B167-724EBF8E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D9960-6993-4A7D-9DB8-60776C03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65" y="1227457"/>
            <a:ext cx="9603275" cy="471088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/>
              <a:t>-SQL:</a:t>
            </a:r>
          </a:p>
          <a:p>
            <a:r>
              <a:rPr lang="en-US" sz="4000" dirty="0"/>
              <a:t>Creates Database for us </a:t>
            </a:r>
          </a:p>
          <a:p>
            <a:r>
              <a:rPr lang="en-US" sz="4000" dirty="0"/>
              <a:t>Editing each data is easy to do</a:t>
            </a:r>
          </a:p>
          <a:p>
            <a:r>
              <a:rPr lang="en-US" sz="4000" dirty="0"/>
              <a:t>Used for labs/quizzes throughout the semester </a:t>
            </a:r>
          </a:p>
          <a:p>
            <a:r>
              <a:rPr lang="en-US" sz="4000" dirty="0"/>
              <a:t>Python:</a:t>
            </a:r>
          </a:p>
          <a:p>
            <a:r>
              <a:rPr lang="en-US" sz="4000" dirty="0"/>
              <a:t>Coding is more clean</a:t>
            </a:r>
          </a:p>
          <a:p>
            <a:r>
              <a:rPr lang="en-US" sz="4000" dirty="0"/>
              <a:t>Prior experience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A465-D161-4083-B160-B5DC285C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77" y="20606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UML DIAGRAM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956B387-7AD5-449B-B94C-4325C4D05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6" y="683826"/>
            <a:ext cx="5744236" cy="61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5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EAA2-03F2-4D02-8539-EFA3514C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79" y="16316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E/R DIAGRAM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DEBCF43-1480-4C12-9350-41CDE86DA8C6}"/>
              </a:ext>
            </a:extLst>
          </p:cNvPr>
          <p:cNvGrpSpPr/>
          <p:nvPr/>
        </p:nvGrpSpPr>
        <p:grpSpPr>
          <a:xfrm>
            <a:off x="155936" y="404687"/>
            <a:ext cx="11635760" cy="6048626"/>
            <a:chOff x="155936" y="404687"/>
            <a:chExt cx="11635760" cy="60486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BA41CF-CCAE-45F3-9DA1-3AD13B6CAB51}"/>
                </a:ext>
              </a:extLst>
            </p:cNvPr>
            <p:cNvGrpSpPr/>
            <p:nvPr/>
          </p:nvGrpSpPr>
          <p:grpSpPr>
            <a:xfrm>
              <a:off x="155936" y="5891251"/>
              <a:ext cx="1233182" cy="562062"/>
              <a:chOff x="58723" y="6199573"/>
              <a:chExt cx="1233182" cy="562062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7915E90-F6D3-43BF-9FA7-03AE680AC3D5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BCF1954-88A3-49BA-956D-B3EBA43592C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Name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8DD8D3-DB4C-4CB4-A4ED-5B6651AE4CE8}"/>
                </a:ext>
              </a:extLst>
            </p:cNvPr>
            <p:cNvGrpSpPr/>
            <p:nvPr/>
          </p:nvGrpSpPr>
          <p:grpSpPr>
            <a:xfrm>
              <a:off x="1449239" y="5891251"/>
              <a:ext cx="1233182" cy="562062"/>
              <a:chOff x="58723" y="6199573"/>
              <a:chExt cx="1233182" cy="562062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3EEAA22-208E-4051-A633-D881E79D7556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FF1D31-01C3-47B8-8540-857F9A57B48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Address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ECBE1D-CF46-420A-A9DE-5ABAC3A3C370}"/>
                </a:ext>
              </a:extLst>
            </p:cNvPr>
            <p:cNvGrpSpPr/>
            <p:nvPr/>
          </p:nvGrpSpPr>
          <p:grpSpPr>
            <a:xfrm>
              <a:off x="2742542" y="5891251"/>
              <a:ext cx="1233182" cy="562062"/>
              <a:chOff x="58723" y="6199573"/>
              <a:chExt cx="1233182" cy="562062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5C89CA3-7663-4F58-8FD7-1CCE24B8AB54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C295D9B-3559-463F-B554-1E0C71047E5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D.O.B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BA7D74-16B9-4B6E-AB22-82DBB937C437}"/>
                </a:ext>
              </a:extLst>
            </p:cNvPr>
            <p:cNvGrpSpPr/>
            <p:nvPr/>
          </p:nvGrpSpPr>
          <p:grpSpPr>
            <a:xfrm>
              <a:off x="1449239" y="5041704"/>
              <a:ext cx="1233182" cy="562062"/>
              <a:chOff x="616591" y="5336797"/>
              <a:chExt cx="1233182" cy="562062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7BEB90E-DDC0-4956-90F2-D2B64C9EA8E4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46DCB60-E87F-4454-9400-5A64C427EB2A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PERSON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AFA8F0-247D-427C-8AA6-25EFEA101B5F}"/>
                </a:ext>
              </a:extLst>
            </p:cNvPr>
            <p:cNvGrpSpPr/>
            <p:nvPr/>
          </p:nvGrpSpPr>
          <p:grpSpPr>
            <a:xfrm>
              <a:off x="712405" y="4112787"/>
              <a:ext cx="1233182" cy="562062"/>
              <a:chOff x="2466364" y="0"/>
              <a:chExt cx="1233182" cy="562062"/>
            </a:xfrm>
          </p:grpSpPr>
          <p:sp>
            <p:nvSpPr>
              <p:cNvPr id="120" name="Diamond 119">
                <a:extLst>
                  <a:ext uri="{FF2B5EF4-FFF2-40B4-BE49-F238E27FC236}">
                    <a16:creationId xmlns:a16="http://schemas.microsoft.com/office/drawing/2014/main" id="{DF1E9331-CDAD-4553-B832-8125DA965B94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1ED879A-736C-444D-9B8C-5008A642E365}"/>
                  </a:ext>
                </a:extLst>
              </p:cNvPr>
              <p:cNvSpPr txBox="1"/>
              <p:nvPr/>
            </p:nvSpPr>
            <p:spPr>
              <a:xfrm>
                <a:off x="2466364" y="89884"/>
                <a:ext cx="123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Lockdown</a:t>
                </a:r>
              </a:p>
              <a:p>
                <a:pPr algn="ctr"/>
                <a:r>
                  <a:rPr lang="en-US" sz="1200" dirty="0"/>
                  <a:t> Status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89DC6-D4DE-4B8A-92FD-D6DF7B233CDB}"/>
                </a:ext>
              </a:extLst>
            </p:cNvPr>
            <p:cNvGrpSpPr/>
            <p:nvPr/>
          </p:nvGrpSpPr>
          <p:grpSpPr>
            <a:xfrm>
              <a:off x="1449239" y="3183870"/>
              <a:ext cx="1233182" cy="562062"/>
              <a:chOff x="616591" y="5336797"/>
              <a:chExt cx="1233182" cy="56206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52776B8-CA4B-4A3A-9339-EEE6ED67454C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44C210E-AC87-456E-AACB-84333F690982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LOCATION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9C328F-BA1E-4025-97B2-B42FC05EA3CB}"/>
                </a:ext>
              </a:extLst>
            </p:cNvPr>
            <p:cNvGrpSpPr/>
            <p:nvPr/>
          </p:nvGrpSpPr>
          <p:grpSpPr>
            <a:xfrm>
              <a:off x="1117874" y="1668143"/>
              <a:ext cx="1233182" cy="562062"/>
              <a:chOff x="58723" y="6199573"/>
              <a:chExt cx="1233182" cy="562062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6069042-C148-4B0F-A7A0-7BDBB85FEEA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CD16A17-9562-407B-9F18-2637AF7AC17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City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013742-06F5-45BC-99AE-587AF2A65D6E}"/>
                </a:ext>
              </a:extLst>
            </p:cNvPr>
            <p:cNvGrpSpPr/>
            <p:nvPr/>
          </p:nvGrpSpPr>
          <p:grpSpPr>
            <a:xfrm>
              <a:off x="155936" y="2205456"/>
              <a:ext cx="1233182" cy="562062"/>
              <a:chOff x="58723" y="6199573"/>
              <a:chExt cx="1233182" cy="562062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994EEDC-C748-4F67-8299-36081CB007E8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90FA6B7-5039-4FDD-9BEA-D5A6D9B65006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State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BD7711-9BD6-4FBC-84DC-20314B6D9085}"/>
                </a:ext>
              </a:extLst>
            </p:cNvPr>
            <p:cNvGrpSpPr/>
            <p:nvPr/>
          </p:nvGrpSpPr>
          <p:grpSpPr>
            <a:xfrm>
              <a:off x="155936" y="2937268"/>
              <a:ext cx="1233182" cy="562062"/>
              <a:chOff x="58723" y="6199573"/>
              <a:chExt cx="1233182" cy="56206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42CA35-20F5-4B08-9651-77152C9C26E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99A7AFE-3B8A-4B66-B1AC-E11EB008756A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Country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166D88-8A3A-42A2-9273-27909A5A748D}"/>
                </a:ext>
              </a:extLst>
            </p:cNvPr>
            <p:cNvGrpSpPr/>
            <p:nvPr/>
          </p:nvGrpSpPr>
          <p:grpSpPr>
            <a:xfrm>
              <a:off x="2562178" y="2205456"/>
              <a:ext cx="1233182" cy="562062"/>
              <a:chOff x="2466364" y="0"/>
              <a:chExt cx="1233182" cy="562062"/>
            </a:xfrm>
          </p:grpSpPr>
          <p:sp>
            <p:nvSpPr>
              <p:cNvPr id="110" name="Diamond 109">
                <a:extLst>
                  <a:ext uri="{FF2B5EF4-FFF2-40B4-BE49-F238E27FC236}">
                    <a16:creationId xmlns:a16="http://schemas.microsoft.com/office/drawing/2014/main" id="{F56EF7DD-C67E-4BD1-9553-B0E26525884A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248A4D9-B485-4E86-9D1E-EECB2A882E57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Test Availability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0013B3-D8DC-4DE4-B131-B38B04126F3D}"/>
                </a:ext>
              </a:extLst>
            </p:cNvPr>
            <p:cNvGrpSpPr/>
            <p:nvPr/>
          </p:nvGrpSpPr>
          <p:grpSpPr>
            <a:xfrm>
              <a:off x="2548197" y="1251007"/>
              <a:ext cx="1233182" cy="562062"/>
              <a:chOff x="616591" y="5336797"/>
              <a:chExt cx="1233182" cy="562062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9D6A8-0E04-434A-827A-7F4F7FE9F4DB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E09739A-1B9C-4455-BA16-E8AB89A76E36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TESTING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EBABFB-5AF7-43EC-8F17-808B6C31FAF9}"/>
                </a:ext>
              </a:extLst>
            </p:cNvPr>
            <p:cNvGrpSpPr/>
            <p:nvPr/>
          </p:nvGrpSpPr>
          <p:grpSpPr>
            <a:xfrm>
              <a:off x="2562178" y="4142040"/>
              <a:ext cx="1233182" cy="562062"/>
              <a:chOff x="2466364" y="0"/>
              <a:chExt cx="1233182" cy="562062"/>
            </a:xfrm>
          </p:grpSpPr>
          <p:sp>
            <p:nvSpPr>
              <p:cNvPr id="106" name="Diamond 105">
                <a:extLst>
                  <a:ext uri="{FF2B5EF4-FFF2-40B4-BE49-F238E27FC236}">
                    <a16:creationId xmlns:a16="http://schemas.microsoft.com/office/drawing/2014/main" id="{CA2953CF-6CF0-4C55-B169-5080FD254844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DC6FE85-6AE9-4AA9-9B1D-7976FF85CDDD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Requires Testing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6AEE58-0833-4CF1-93EE-A7231D8B1BBB}"/>
                </a:ext>
              </a:extLst>
            </p:cNvPr>
            <p:cNvGrpSpPr/>
            <p:nvPr/>
          </p:nvGrpSpPr>
          <p:grpSpPr>
            <a:xfrm>
              <a:off x="3795360" y="3188876"/>
              <a:ext cx="1233182" cy="562062"/>
              <a:chOff x="616591" y="5336797"/>
              <a:chExt cx="1233182" cy="56206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9CA5F26-99C0-459A-B062-1EA56A34239F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7A2BAA3-77A8-4F4A-A2C1-FC0C23D43BEA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9D3406-09A9-44E6-B953-98F90D47E649}"/>
                </a:ext>
              </a:extLst>
            </p:cNvPr>
            <p:cNvGrpSpPr/>
            <p:nvPr/>
          </p:nvGrpSpPr>
          <p:grpSpPr>
            <a:xfrm>
              <a:off x="5415833" y="3183870"/>
              <a:ext cx="1233182" cy="562062"/>
              <a:chOff x="2466364" y="0"/>
              <a:chExt cx="1233182" cy="562062"/>
            </a:xfrm>
          </p:grpSpPr>
          <p:sp>
            <p:nvSpPr>
              <p:cNvPr id="102" name="Diamond 101">
                <a:extLst>
                  <a:ext uri="{FF2B5EF4-FFF2-40B4-BE49-F238E27FC236}">
                    <a16:creationId xmlns:a16="http://schemas.microsoft.com/office/drawing/2014/main" id="{0A9F6850-411B-4A67-9C1F-B4B1D7E01852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6ED974-B66B-40B9-9306-4507511207BB}"/>
                  </a:ext>
                </a:extLst>
              </p:cNvPr>
              <p:cNvSpPr txBox="1"/>
              <p:nvPr/>
            </p:nvSpPr>
            <p:spPr>
              <a:xfrm>
                <a:off x="2466364" y="96365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Red Flags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D5BBB1-8637-4190-BA63-32880D672FC6}"/>
                </a:ext>
              </a:extLst>
            </p:cNvPr>
            <p:cNvGrpSpPr/>
            <p:nvPr/>
          </p:nvGrpSpPr>
          <p:grpSpPr>
            <a:xfrm>
              <a:off x="4182651" y="4945339"/>
              <a:ext cx="1233182" cy="562062"/>
              <a:chOff x="2466364" y="0"/>
              <a:chExt cx="1233182" cy="562062"/>
            </a:xfrm>
          </p:grpSpPr>
          <p:sp>
            <p:nvSpPr>
              <p:cNvPr id="100" name="Diamond 99">
                <a:extLst>
                  <a:ext uri="{FF2B5EF4-FFF2-40B4-BE49-F238E27FC236}">
                    <a16:creationId xmlns:a16="http://schemas.microsoft.com/office/drawing/2014/main" id="{AB91BC19-5EAB-48DE-AD88-00162095E037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58A8F8B-6648-4374-8ADD-D57A5BC3112B}"/>
                  </a:ext>
                </a:extLst>
              </p:cNvPr>
              <p:cNvSpPr txBox="1"/>
              <p:nvPr/>
            </p:nvSpPr>
            <p:spPr>
              <a:xfrm>
                <a:off x="2466364" y="96365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Age Group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13A3957-A3C1-4308-BF6A-BDBA22B5CE3D}"/>
                </a:ext>
              </a:extLst>
            </p:cNvPr>
            <p:cNvGrpSpPr/>
            <p:nvPr/>
          </p:nvGrpSpPr>
          <p:grpSpPr>
            <a:xfrm>
              <a:off x="7036306" y="3179567"/>
              <a:ext cx="1233182" cy="562062"/>
              <a:chOff x="616591" y="5336797"/>
              <a:chExt cx="1233182" cy="562062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CCF16AA-D574-4D45-95E1-62344DD2AD54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9FB3E84-C443-4684-9AC2-B91F1F5E4872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Symptoms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956909-3091-4D4E-B4F3-AC27561A1A12}"/>
                </a:ext>
              </a:extLst>
            </p:cNvPr>
            <p:cNvGrpSpPr/>
            <p:nvPr/>
          </p:nvGrpSpPr>
          <p:grpSpPr>
            <a:xfrm>
              <a:off x="7652897" y="4031093"/>
              <a:ext cx="1233182" cy="562062"/>
              <a:chOff x="2239163" y="-220058"/>
              <a:chExt cx="1233182" cy="562062"/>
            </a:xfrm>
          </p:grpSpPr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id="{25EA129A-0852-4E88-82D2-2363C1AAAC5F}"/>
                  </a:ext>
                </a:extLst>
              </p:cNvPr>
              <p:cNvSpPr/>
              <p:nvPr/>
            </p:nvSpPr>
            <p:spPr>
              <a:xfrm>
                <a:off x="2239163" y="-220058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826A0F4-3906-403E-8D80-013FCA8F7E4E}"/>
                  </a:ext>
                </a:extLst>
              </p:cNvPr>
              <p:cNvSpPr txBox="1"/>
              <p:nvPr/>
            </p:nvSpPr>
            <p:spPr>
              <a:xfrm>
                <a:off x="2239163" y="-77527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Needs Hospital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E928FE-8F2E-4059-BF58-AAD69030F7E5}"/>
                </a:ext>
              </a:extLst>
            </p:cNvPr>
            <p:cNvGrpSpPr/>
            <p:nvPr/>
          </p:nvGrpSpPr>
          <p:grpSpPr>
            <a:xfrm>
              <a:off x="8198882" y="4955744"/>
              <a:ext cx="1233182" cy="562062"/>
              <a:chOff x="616591" y="5336797"/>
              <a:chExt cx="1233182" cy="56206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B854B21-B417-4B8F-9F89-51A4EE3CD121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FD4A62-729F-47FC-A39D-E5846E333AC1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Hospital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AE5D21-D4E1-4E3B-A9DF-13D4C09A2E14}"/>
                </a:ext>
              </a:extLst>
            </p:cNvPr>
            <p:cNvGrpSpPr/>
            <p:nvPr/>
          </p:nvGrpSpPr>
          <p:grpSpPr>
            <a:xfrm>
              <a:off x="8656779" y="3168481"/>
              <a:ext cx="1233182" cy="562062"/>
              <a:chOff x="616591" y="5336797"/>
              <a:chExt cx="1233182" cy="562062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AB69AE8-507B-4210-865D-DEC7BAC4E236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A46CCB2-74F0-42AC-924E-9B59BD05B1FD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Outcome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17D45C-0FAD-432D-9165-C0BF65F76CB4}"/>
                </a:ext>
              </a:extLst>
            </p:cNvPr>
            <p:cNvCxnSpPr>
              <a:stCxn id="128" idx="0"/>
              <a:endCxn id="122" idx="2"/>
            </p:cNvCxnSpPr>
            <p:nvPr/>
          </p:nvCxnSpPr>
          <p:spPr>
            <a:xfrm flipV="1">
              <a:off x="772527" y="5603766"/>
              <a:ext cx="1293303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22CA8A-3961-409F-94F6-738B017F9D2F}"/>
                </a:ext>
              </a:extLst>
            </p:cNvPr>
            <p:cNvCxnSpPr>
              <a:cxnSpLocks/>
              <a:stCxn id="126" idx="0"/>
              <a:endCxn id="122" idx="2"/>
            </p:cNvCxnSpPr>
            <p:nvPr/>
          </p:nvCxnSpPr>
          <p:spPr>
            <a:xfrm flipV="1">
              <a:off x="2065830" y="5603766"/>
              <a:ext cx="0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452AF1-1E2B-40F4-A0C6-E5902FD050B8}"/>
                </a:ext>
              </a:extLst>
            </p:cNvPr>
            <p:cNvCxnSpPr>
              <a:cxnSpLocks/>
              <a:stCxn id="124" idx="0"/>
              <a:endCxn id="122" idx="2"/>
            </p:cNvCxnSpPr>
            <p:nvPr/>
          </p:nvCxnSpPr>
          <p:spPr>
            <a:xfrm flipH="1" flipV="1">
              <a:off x="2065830" y="5603766"/>
              <a:ext cx="1293303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53ACE8-D93B-4F80-B680-CAE07F3DDD29}"/>
                </a:ext>
              </a:extLst>
            </p:cNvPr>
            <p:cNvCxnSpPr>
              <a:cxnSpLocks/>
              <a:stCxn id="119" idx="1"/>
              <a:endCxn id="112" idx="5"/>
            </p:cNvCxnSpPr>
            <p:nvPr/>
          </p:nvCxnSpPr>
          <p:spPr>
            <a:xfrm flipH="1" flipV="1">
              <a:off x="1208523" y="3417018"/>
              <a:ext cx="240716" cy="32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A1CCB1-CE44-4DD3-B303-4004CA95A37E}"/>
                </a:ext>
              </a:extLst>
            </p:cNvPr>
            <p:cNvCxnSpPr>
              <a:cxnSpLocks/>
              <a:stCxn id="118" idx="0"/>
              <a:endCxn id="114" idx="5"/>
            </p:cNvCxnSpPr>
            <p:nvPr/>
          </p:nvCxnSpPr>
          <p:spPr>
            <a:xfrm flipH="1" flipV="1">
              <a:off x="1208523" y="2685206"/>
              <a:ext cx="857307" cy="498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3B45FF-9628-48AB-B4EE-4A2262FA3715}"/>
                </a:ext>
              </a:extLst>
            </p:cNvPr>
            <p:cNvCxnSpPr>
              <a:cxnSpLocks/>
              <a:stCxn id="118" idx="0"/>
            </p:cNvCxnSpPr>
            <p:nvPr/>
          </p:nvCxnSpPr>
          <p:spPr>
            <a:xfrm flipH="1" flipV="1">
              <a:off x="1734466" y="2230206"/>
              <a:ext cx="331364" cy="953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41713B-DEBE-435B-BD91-0F12476A2823}"/>
                </a:ext>
              </a:extLst>
            </p:cNvPr>
            <p:cNvCxnSpPr>
              <a:cxnSpLocks/>
              <a:stCxn id="119" idx="3"/>
              <a:endCxn id="110" idx="2"/>
            </p:cNvCxnSpPr>
            <p:nvPr/>
          </p:nvCxnSpPr>
          <p:spPr>
            <a:xfrm flipV="1">
              <a:off x="2682421" y="2767518"/>
              <a:ext cx="496348" cy="681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58679FF-CB0B-466B-BE47-9BB539E96ACE}"/>
                </a:ext>
              </a:extLst>
            </p:cNvPr>
            <p:cNvCxnSpPr>
              <a:cxnSpLocks/>
              <a:stCxn id="122" idx="0"/>
              <a:endCxn id="121" idx="2"/>
            </p:cNvCxnSpPr>
            <p:nvPr/>
          </p:nvCxnSpPr>
          <p:spPr>
            <a:xfrm flipH="1" flipV="1">
              <a:off x="1328996" y="4664336"/>
              <a:ext cx="736834" cy="377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85561FF-94B5-492F-9EAD-F2339D7082D0}"/>
                </a:ext>
              </a:extLst>
            </p:cNvPr>
            <p:cNvCxnSpPr>
              <a:cxnSpLocks/>
              <a:stCxn id="111" idx="3"/>
              <a:endCxn id="104" idx="0"/>
            </p:cNvCxnSpPr>
            <p:nvPr/>
          </p:nvCxnSpPr>
          <p:spPr>
            <a:xfrm>
              <a:off x="3795360" y="2486487"/>
              <a:ext cx="616591" cy="702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26D9CF0-4F16-4B38-9E1B-8F2F75397D5B}"/>
                </a:ext>
              </a:extLst>
            </p:cNvPr>
            <p:cNvCxnSpPr>
              <a:cxnSpLocks/>
              <a:stCxn id="123" idx="3"/>
              <a:endCxn id="101" idx="1"/>
            </p:cNvCxnSpPr>
            <p:nvPr/>
          </p:nvCxnSpPr>
          <p:spPr>
            <a:xfrm flipV="1">
              <a:off x="2682421" y="5210981"/>
              <a:ext cx="1500230" cy="11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F70303-467F-4A41-B593-A4258D2F137D}"/>
                </a:ext>
              </a:extLst>
            </p:cNvPr>
            <p:cNvCxnSpPr>
              <a:cxnSpLocks/>
              <a:stCxn id="105" idx="3"/>
              <a:endCxn id="103" idx="1"/>
            </p:cNvCxnSpPr>
            <p:nvPr/>
          </p:nvCxnSpPr>
          <p:spPr>
            <a:xfrm flipV="1">
              <a:off x="5028542" y="3449512"/>
              <a:ext cx="387291" cy="20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06C2FC6-9F74-4920-B258-3328DE49ADFC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V="1">
              <a:off x="8815473" y="3730543"/>
              <a:ext cx="457897" cy="1225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8C3FFC-2B4E-4321-BC33-103DF8A172CB}"/>
                </a:ext>
              </a:extLst>
            </p:cNvPr>
            <p:cNvCxnSpPr>
              <a:cxnSpLocks/>
              <a:stCxn id="96" idx="0"/>
              <a:endCxn id="92" idx="2"/>
            </p:cNvCxnSpPr>
            <p:nvPr/>
          </p:nvCxnSpPr>
          <p:spPr>
            <a:xfrm flipV="1">
              <a:off x="8269488" y="3730543"/>
              <a:ext cx="1003882" cy="300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7F36AE-B7EE-4895-AD76-1733741778E0}"/>
                </a:ext>
              </a:extLst>
            </p:cNvPr>
            <p:cNvGrpSpPr/>
            <p:nvPr/>
          </p:nvGrpSpPr>
          <p:grpSpPr>
            <a:xfrm>
              <a:off x="1900148" y="404687"/>
              <a:ext cx="1233182" cy="562062"/>
              <a:chOff x="58723" y="6199573"/>
              <a:chExt cx="1233182" cy="56206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1F31C72-DCC3-4D9E-A1DB-22B198DF7FB1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4944B15-CFD9-487A-8F2B-64F75AB408E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Type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A92C32C-B904-437D-A941-4EC2A33831FF}"/>
                </a:ext>
              </a:extLst>
            </p:cNvPr>
            <p:cNvGrpSpPr/>
            <p:nvPr/>
          </p:nvGrpSpPr>
          <p:grpSpPr>
            <a:xfrm>
              <a:off x="3318587" y="432168"/>
              <a:ext cx="1233182" cy="562062"/>
              <a:chOff x="58723" y="6199573"/>
              <a:chExt cx="1233182" cy="56206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A1F0874-3C61-4DA9-898C-7D2CA3405C91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4B6159D-0716-415A-9A45-64E3BE603AFA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Units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EA4EBF8-ADC9-48B9-82C7-CB130CB09238}"/>
                </a:ext>
              </a:extLst>
            </p:cNvPr>
            <p:cNvGrpSpPr/>
            <p:nvPr/>
          </p:nvGrpSpPr>
          <p:grpSpPr>
            <a:xfrm>
              <a:off x="4860062" y="2399501"/>
              <a:ext cx="1233182" cy="562062"/>
              <a:chOff x="58723" y="6199573"/>
              <a:chExt cx="1233182" cy="56206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54F67A5-7CE8-4B4A-B793-32B7DD152CC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4350C1-4C0F-4C7B-8403-98891BB442C1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Date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A5CD02-F410-4AC8-8A2E-4C15BFB3EBB0}"/>
                </a:ext>
              </a:extLst>
            </p:cNvPr>
            <p:cNvGrpSpPr/>
            <p:nvPr/>
          </p:nvGrpSpPr>
          <p:grpSpPr>
            <a:xfrm>
              <a:off x="3834857" y="1828782"/>
              <a:ext cx="1233182" cy="562062"/>
              <a:chOff x="58723" y="6199573"/>
              <a:chExt cx="1233182" cy="56206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E09FF8C-7814-405B-977A-3D57550D7F6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32CB0F6-A764-4A48-A090-3000982EE77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4F2411D-DBFE-4ED9-A3AB-5B00F1992DED}"/>
                </a:ext>
              </a:extLst>
            </p:cNvPr>
            <p:cNvCxnSpPr>
              <a:cxnSpLocks/>
              <a:stCxn id="104" idx="0"/>
              <a:endCxn id="86" idx="3"/>
            </p:cNvCxnSpPr>
            <p:nvPr/>
          </p:nvCxnSpPr>
          <p:spPr>
            <a:xfrm flipV="1">
              <a:off x="4411951" y="2879251"/>
              <a:ext cx="628706" cy="309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C54D653-25E1-4BD4-A3D8-0D2F599E1060}"/>
                </a:ext>
              </a:extLst>
            </p:cNvPr>
            <p:cNvCxnSpPr>
              <a:cxnSpLocks/>
              <a:stCxn id="104" idx="0"/>
              <a:endCxn id="84" idx="4"/>
            </p:cNvCxnSpPr>
            <p:nvPr/>
          </p:nvCxnSpPr>
          <p:spPr>
            <a:xfrm flipV="1">
              <a:off x="4411951" y="2390844"/>
              <a:ext cx="39497" cy="79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A7F1E3-EDF1-4F72-8755-DB2AF7510714}"/>
                </a:ext>
              </a:extLst>
            </p:cNvPr>
            <p:cNvCxnSpPr>
              <a:cxnSpLocks/>
              <a:stCxn id="108" idx="0"/>
              <a:endCxn id="90" idx="4"/>
            </p:cNvCxnSpPr>
            <p:nvPr/>
          </p:nvCxnSpPr>
          <p:spPr>
            <a:xfrm flipH="1" flipV="1">
              <a:off x="2516739" y="966749"/>
              <a:ext cx="648049" cy="284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EE1C63-BB37-4157-92A3-AACC6F4C3CAC}"/>
                </a:ext>
              </a:extLst>
            </p:cNvPr>
            <p:cNvCxnSpPr>
              <a:cxnSpLocks/>
              <a:stCxn id="108" idx="0"/>
              <a:endCxn id="88" idx="4"/>
            </p:cNvCxnSpPr>
            <p:nvPr/>
          </p:nvCxnSpPr>
          <p:spPr>
            <a:xfrm flipV="1">
              <a:off x="3164788" y="994230"/>
              <a:ext cx="770390" cy="256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43C1A55-3AB6-4D8F-82C7-84CBF2FD5683}"/>
                </a:ext>
              </a:extLst>
            </p:cNvPr>
            <p:cNvGrpSpPr/>
            <p:nvPr/>
          </p:nvGrpSpPr>
          <p:grpSpPr>
            <a:xfrm>
              <a:off x="6290386" y="2140149"/>
              <a:ext cx="1233182" cy="562062"/>
              <a:chOff x="58723" y="6199573"/>
              <a:chExt cx="1233182" cy="56206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CA16F62-A91D-4A49-9E4F-783CAA87C53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E8DAD23-AC5F-49FF-BB67-37BB5654AFB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Symptoms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802906-5389-476E-AE5A-C2A44A63D8B9}"/>
                </a:ext>
              </a:extLst>
            </p:cNvPr>
            <p:cNvGrpSpPr/>
            <p:nvPr/>
          </p:nvGrpSpPr>
          <p:grpSpPr>
            <a:xfrm>
              <a:off x="7582291" y="2140149"/>
              <a:ext cx="1233182" cy="562062"/>
              <a:chOff x="58723" y="6199573"/>
              <a:chExt cx="1233182" cy="56206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E9FF75C-7E96-40CC-A828-05235180C26F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07F8A6B-2468-441B-BAE8-7A42B4983AD5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Severity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FCC977C-CA08-48CC-BF62-1107D882AC98}"/>
                </a:ext>
              </a:extLst>
            </p:cNvPr>
            <p:cNvCxnSpPr>
              <a:cxnSpLocks/>
              <a:stCxn id="98" idx="0"/>
              <a:endCxn id="82" idx="4"/>
            </p:cNvCxnSpPr>
            <p:nvPr/>
          </p:nvCxnSpPr>
          <p:spPr>
            <a:xfrm flipH="1" flipV="1">
              <a:off x="6906977" y="2702211"/>
              <a:ext cx="745920" cy="477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0A7E39-5BC1-404A-903E-E1323C936033}"/>
                </a:ext>
              </a:extLst>
            </p:cNvPr>
            <p:cNvCxnSpPr>
              <a:cxnSpLocks/>
              <a:stCxn id="98" idx="0"/>
              <a:endCxn id="80" idx="4"/>
            </p:cNvCxnSpPr>
            <p:nvPr/>
          </p:nvCxnSpPr>
          <p:spPr>
            <a:xfrm flipV="1">
              <a:off x="7652897" y="2702211"/>
              <a:ext cx="545985" cy="477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485B5E6-BFFD-49F0-AA83-57E55ACE2A9C}"/>
                </a:ext>
              </a:extLst>
            </p:cNvPr>
            <p:cNvGrpSpPr/>
            <p:nvPr/>
          </p:nvGrpSpPr>
          <p:grpSpPr>
            <a:xfrm>
              <a:off x="10506552" y="3402965"/>
              <a:ext cx="1233182" cy="562062"/>
              <a:chOff x="58723" y="6199573"/>
              <a:chExt cx="1233182" cy="56206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B996762-BEFA-4B4A-A801-5C3920788290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6671A75-69A6-4BA8-8240-CB2DBDFE0192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Comments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08DD5D-C441-49E2-B9D7-93E6D002B493}"/>
                </a:ext>
              </a:extLst>
            </p:cNvPr>
            <p:cNvGrpSpPr/>
            <p:nvPr/>
          </p:nvGrpSpPr>
          <p:grpSpPr>
            <a:xfrm>
              <a:off x="10558514" y="2707347"/>
              <a:ext cx="1233182" cy="584775"/>
              <a:chOff x="58723" y="6196145"/>
              <a:chExt cx="1233182" cy="584775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EE4AAFB-B2D5-4B7C-AD1E-21FE29ED282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036F4D-390C-49A6-8212-4FD74F76222A}"/>
                  </a:ext>
                </a:extLst>
              </p:cNvPr>
              <p:cNvSpPr txBox="1"/>
              <p:nvPr/>
            </p:nvSpPr>
            <p:spPr>
              <a:xfrm>
                <a:off x="58723" y="6196145"/>
                <a:ext cx="12331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Days Positive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4D56573-C632-4D92-8106-6254439C73B7}"/>
                </a:ext>
              </a:extLst>
            </p:cNvPr>
            <p:cNvGrpSpPr/>
            <p:nvPr/>
          </p:nvGrpSpPr>
          <p:grpSpPr>
            <a:xfrm>
              <a:off x="10032572" y="1896733"/>
              <a:ext cx="1233182" cy="562062"/>
              <a:chOff x="58723" y="6199573"/>
              <a:chExt cx="1233182" cy="5620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6F844C5-1940-4EA4-BF2C-2F13599AE3C9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76F5870-9E69-4F36-9EFC-C39EFB5BC14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Status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BB62FB9-3809-4E6F-8207-1B06398FD039}"/>
                </a:ext>
              </a:extLst>
            </p:cNvPr>
            <p:cNvGrpSpPr/>
            <p:nvPr/>
          </p:nvGrpSpPr>
          <p:grpSpPr>
            <a:xfrm>
              <a:off x="8699423" y="5824412"/>
              <a:ext cx="1233182" cy="562062"/>
              <a:chOff x="58723" y="6199573"/>
              <a:chExt cx="1233182" cy="56206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C6536CE-BAF5-499B-842B-214D3120663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37EC344-2FEF-48CE-B08C-1E9FC0D41001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Doctors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418C95-E606-438E-9D93-998B231B828E}"/>
                </a:ext>
              </a:extLst>
            </p:cNvPr>
            <p:cNvGrpSpPr/>
            <p:nvPr/>
          </p:nvGrpSpPr>
          <p:grpSpPr>
            <a:xfrm>
              <a:off x="10017892" y="5824412"/>
              <a:ext cx="1233182" cy="562062"/>
              <a:chOff x="58723" y="6199573"/>
              <a:chExt cx="1233182" cy="56206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F373301-EE3F-4751-BEB4-7347EDBDE218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1A2FB43-F8C4-42B8-ABB0-71C3901041FB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Patients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0F6737B-A2E7-48FC-BC41-18B69A65550F}"/>
                </a:ext>
              </a:extLst>
            </p:cNvPr>
            <p:cNvGrpSpPr/>
            <p:nvPr/>
          </p:nvGrpSpPr>
          <p:grpSpPr>
            <a:xfrm>
              <a:off x="9868167" y="4527833"/>
              <a:ext cx="1382907" cy="1254252"/>
              <a:chOff x="-91002" y="5507383"/>
              <a:chExt cx="1382907" cy="125425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8643B29-F311-4B85-A2D6-128ACDF4E9D6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D51445-EBB3-431F-B56F-39DE45741412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Address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3DD16FDE-A6B8-46AB-8B12-D9102C66A958}"/>
                  </a:ext>
                </a:extLst>
              </p:cNvPr>
              <p:cNvSpPr/>
              <p:nvPr/>
            </p:nvSpPr>
            <p:spPr>
              <a:xfrm>
                <a:off x="-91002" y="550738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D95E0C7-3C77-4933-B2D3-4A08ADCB164B}"/>
                </a:ext>
              </a:extLst>
            </p:cNvPr>
            <p:cNvCxnSpPr>
              <a:cxnSpLocks/>
              <a:stCxn id="95" idx="3"/>
              <a:endCxn id="68" idx="1"/>
            </p:cNvCxnSpPr>
            <p:nvPr/>
          </p:nvCxnSpPr>
          <p:spPr>
            <a:xfrm>
              <a:off x="9432064" y="5236775"/>
              <a:ext cx="766423" cy="65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1357D83-8DC5-42E5-A458-A375F5AFDB9E}"/>
                </a:ext>
              </a:extLst>
            </p:cNvPr>
            <p:cNvCxnSpPr>
              <a:cxnSpLocks/>
              <a:stCxn id="94" idx="3"/>
              <a:endCxn id="70" idx="1"/>
            </p:cNvCxnSpPr>
            <p:nvPr/>
          </p:nvCxnSpPr>
          <p:spPr>
            <a:xfrm>
              <a:off x="9432064" y="5236775"/>
              <a:ext cx="766423" cy="66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37036B-D11D-4B67-9D4E-0F796C4B1AC7}"/>
                </a:ext>
              </a:extLst>
            </p:cNvPr>
            <p:cNvCxnSpPr>
              <a:cxnSpLocks/>
              <a:stCxn id="95" idx="3"/>
              <a:endCxn id="72" idx="7"/>
            </p:cNvCxnSpPr>
            <p:nvPr/>
          </p:nvCxnSpPr>
          <p:spPr>
            <a:xfrm>
              <a:off x="9432064" y="5236775"/>
              <a:ext cx="319946" cy="66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06D432-1087-40BF-8C4C-747D9C2556BD}"/>
                </a:ext>
              </a:extLst>
            </p:cNvPr>
            <p:cNvCxnSpPr>
              <a:cxnSpLocks/>
              <a:stCxn id="93" idx="3"/>
              <a:endCxn id="77" idx="1"/>
            </p:cNvCxnSpPr>
            <p:nvPr/>
          </p:nvCxnSpPr>
          <p:spPr>
            <a:xfrm flipV="1">
              <a:off x="9889961" y="2999735"/>
              <a:ext cx="668553" cy="449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405D6F-4AD5-4ED4-A0DD-4328D5E55792}"/>
                </a:ext>
              </a:extLst>
            </p:cNvPr>
            <p:cNvCxnSpPr>
              <a:cxnSpLocks/>
              <a:stCxn id="92" idx="3"/>
              <a:endCxn id="74" idx="4"/>
            </p:cNvCxnSpPr>
            <p:nvPr/>
          </p:nvCxnSpPr>
          <p:spPr>
            <a:xfrm flipV="1">
              <a:off x="9889961" y="2458795"/>
              <a:ext cx="759202" cy="990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659C921-50D0-47FA-BDC5-DA499869F91C}"/>
                </a:ext>
              </a:extLst>
            </p:cNvPr>
            <p:cNvCxnSpPr>
              <a:cxnSpLocks/>
              <a:stCxn id="92" idx="3"/>
              <a:endCxn id="78" idx="2"/>
            </p:cNvCxnSpPr>
            <p:nvPr/>
          </p:nvCxnSpPr>
          <p:spPr>
            <a:xfrm>
              <a:off x="9889961" y="3449512"/>
              <a:ext cx="616591" cy="234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8907160-1377-4686-9975-AC728DFC98B4}"/>
                </a:ext>
              </a:extLst>
            </p:cNvPr>
            <p:cNvCxnSpPr>
              <a:cxnSpLocks/>
              <a:stCxn id="110" idx="2"/>
              <a:endCxn id="106" idx="0"/>
            </p:cNvCxnSpPr>
            <p:nvPr/>
          </p:nvCxnSpPr>
          <p:spPr>
            <a:xfrm>
              <a:off x="3178769" y="2767518"/>
              <a:ext cx="0" cy="1374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FE5E1F-63D8-42CC-82B5-7002CD0A2733}"/>
                </a:ext>
              </a:extLst>
            </p:cNvPr>
            <p:cNvCxnSpPr>
              <a:cxnSpLocks/>
              <a:stCxn id="110" idx="0"/>
              <a:endCxn id="108" idx="2"/>
            </p:cNvCxnSpPr>
            <p:nvPr/>
          </p:nvCxnSpPr>
          <p:spPr>
            <a:xfrm flipH="1" flipV="1">
              <a:off x="3164788" y="1813069"/>
              <a:ext cx="13981" cy="392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C7B5209-4E8D-410E-BD88-D8E76EE3331F}"/>
                </a:ext>
              </a:extLst>
            </p:cNvPr>
            <p:cNvCxnSpPr>
              <a:cxnSpLocks/>
              <a:stCxn id="95" idx="1"/>
              <a:endCxn id="96" idx="1"/>
            </p:cNvCxnSpPr>
            <p:nvPr/>
          </p:nvCxnSpPr>
          <p:spPr>
            <a:xfrm flipH="1" flipV="1">
              <a:off x="7652897" y="4312124"/>
              <a:ext cx="545985" cy="924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779155F-FF21-4AC7-9036-615E61F86A96}"/>
                </a:ext>
              </a:extLst>
            </p:cNvPr>
            <p:cNvCxnSpPr>
              <a:cxnSpLocks/>
              <a:stCxn id="96" idx="0"/>
              <a:endCxn id="98" idx="2"/>
            </p:cNvCxnSpPr>
            <p:nvPr/>
          </p:nvCxnSpPr>
          <p:spPr>
            <a:xfrm flipH="1" flipV="1">
              <a:off x="7652897" y="3741629"/>
              <a:ext cx="616591" cy="28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244094B4-65FC-4E38-9071-F804CA84DACA}"/>
                </a:ext>
              </a:extLst>
            </p:cNvPr>
            <p:cNvCxnSpPr>
              <a:cxnSpLocks/>
              <a:stCxn id="120" idx="0"/>
              <a:endCxn id="118" idx="2"/>
            </p:cNvCxnSpPr>
            <p:nvPr/>
          </p:nvCxnSpPr>
          <p:spPr>
            <a:xfrm flipV="1">
              <a:off x="1328996" y="3745932"/>
              <a:ext cx="736834" cy="366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B267E7D-978C-4D52-851C-63F948D07A63}"/>
                </a:ext>
              </a:extLst>
            </p:cNvPr>
            <p:cNvCxnSpPr>
              <a:cxnSpLocks/>
              <a:stCxn id="106" idx="2"/>
              <a:endCxn id="122" idx="0"/>
            </p:cNvCxnSpPr>
            <p:nvPr/>
          </p:nvCxnSpPr>
          <p:spPr>
            <a:xfrm flipH="1">
              <a:off x="2065830" y="4704102"/>
              <a:ext cx="1112939" cy="337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1DDD522-D647-42FF-91C2-E878A0688CFB}"/>
                </a:ext>
              </a:extLst>
            </p:cNvPr>
            <p:cNvCxnSpPr>
              <a:cxnSpLocks/>
              <a:stCxn id="103" idx="3"/>
              <a:endCxn id="99" idx="1"/>
            </p:cNvCxnSpPr>
            <p:nvPr/>
          </p:nvCxnSpPr>
          <p:spPr>
            <a:xfrm>
              <a:off x="6649015" y="3449512"/>
              <a:ext cx="387291" cy="11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945B0AD2-60B8-4832-A482-3DD2788246E1}"/>
                </a:ext>
              </a:extLst>
            </p:cNvPr>
            <p:cNvCxnSpPr>
              <a:cxnSpLocks/>
              <a:stCxn id="99" idx="3"/>
              <a:endCxn id="93" idx="1"/>
            </p:cNvCxnSpPr>
            <p:nvPr/>
          </p:nvCxnSpPr>
          <p:spPr>
            <a:xfrm flipV="1">
              <a:off x="8269488" y="3449512"/>
              <a:ext cx="387291" cy="11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0974128-1141-4EA8-80B9-0B6CEBFD0FCC}"/>
                </a:ext>
              </a:extLst>
            </p:cNvPr>
            <p:cNvCxnSpPr>
              <a:cxnSpLocks/>
              <a:stCxn id="102" idx="2"/>
              <a:endCxn id="101" idx="3"/>
            </p:cNvCxnSpPr>
            <p:nvPr/>
          </p:nvCxnSpPr>
          <p:spPr>
            <a:xfrm flipH="1">
              <a:off x="5415833" y="3745932"/>
              <a:ext cx="616591" cy="146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DD09E9F-2D11-4031-A95A-1DAFBD30ADE1}"/>
                </a:ext>
              </a:extLst>
            </p:cNvPr>
            <p:cNvCxnSpPr>
              <a:cxnSpLocks/>
              <a:stCxn id="94" idx="3"/>
              <a:endCxn id="142" idx="3"/>
            </p:cNvCxnSpPr>
            <p:nvPr/>
          </p:nvCxnSpPr>
          <p:spPr>
            <a:xfrm flipV="1">
              <a:off x="9432064" y="5007583"/>
              <a:ext cx="616698" cy="229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BFF6D535-371C-4034-8D88-F6C60EF37586}"/>
              </a:ext>
            </a:extLst>
          </p:cNvPr>
          <p:cNvSpPr/>
          <p:nvPr/>
        </p:nvSpPr>
        <p:spPr>
          <a:xfrm>
            <a:off x="4120434" y="957174"/>
            <a:ext cx="1586683" cy="504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9DA71B-4B42-4E2E-86F9-A18580A8D9E1}"/>
              </a:ext>
            </a:extLst>
          </p:cNvPr>
          <p:cNvCxnSpPr>
            <a:cxnSpLocks/>
            <a:stCxn id="109" idx="3"/>
            <a:endCxn id="134" idx="2"/>
          </p:cNvCxnSpPr>
          <p:nvPr/>
        </p:nvCxnSpPr>
        <p:spPr>
          <a:xfrm flipV="1">
            <a:off x="3781379" y="1209465"/>
            <a:ext cx="339055" cy="322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0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10C7-EF2E-45A0-B3AB-554AEE17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E/R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0D1DD-14D2-416E-8F67-96B02589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516447"/>
          </a:xfrm>
        </p:spPr>
        <p:txBody>
          <a:bodyPr>
            <a:noAutofit/>
          </a:bodyPr>
          <a:lstStyle/>
          <a:p>
            <a:r>
              <a:rPr lang="en-US" sz="2800" dirty="0"/>
              <a:t>Many-to-Many Relationships </a:t>
            </a:r>
          </a:p>
          <a:p>
            <a:r>
              <a:rPr lang="en-US" sz="2800" dirty="0"/>
              <a:t>Test Availability – People that get tested or Doctors giving the test can exchange information, create a new cases or whatever type of test is needed. </a:t>
            </a:r>
          </a:p>
          <a:p>
            <a:r>
              <a:rPr lang="en-US" sz="2800" dirty="0"/>
              <a:t>Needs Hospital – Doctors can decide if a patient with several symptoms such as: risk level, severity of their cases, etc. must arrive to a hospital.  </a:t>
            </a:r>
          </a:p>
        </p:txBody>
      </p:sp>
    </p:spTree>
    <p:extLst>
      <p:ext uri="{BB962C8B-B14F-4D97-AF65-F5344CB8AC3E}">
        <p14:creationId xmlns:p14="http://schemas.microsoft.com/office/powerpoint/2010/main" val="135118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E894-A17F-4CF5-8F00-1511B46E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979" y="10601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5554-DD07-4DC4-9BA6-E7E28FC9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34950"/>
            <a:ext cx="10718305" cy="6210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Hospitals</a:t>
            </a:r>
          </a:p>
          <a:p>
            <a:r>
              <a:rPr lang="en-US" dirty="0" err="1"/>
              <a:t>h_name</a:t>
            </a:r>
            <a:r>
              <a:rPr lang="en-US" dirty="0"/>
              <a:t>, </a:t>
            </a:r>
            <a:r>
              <a:rPr lang="en-US" dirty="0" err="1"/>
              <a:t>h_doctors</a:t>
            </a:r>
            <a:r>
              <a:rPr lang="en-US" dirty="0"/>
              <a:t>, h_patients, </a:t>
            </a:r>
            <a:r>
              <a:rPr lang="en-US" dirty="0" err="1"/>
              <a:t>h_riskLevel</a:t>
            </a:r>
            <a:r>
              <a:rPr lang="en-US" dirty="0"/>
              <a:t>,</a:t>
            </a:r>
            <a:r>
              <a:rPr lang="en-US" u="sng" dirty="0"/>
              <a:t> </a:t>
            </a:r>
            <a:r>
              <a:rPr lang="en-US" u="sng" dirty="0" err="1"/>
              <a:t>h_address</a:t>
            </a:r>
            <a:r>
              <a:rPr lang="en-US" dirty="0"/>
              <a:t>, </a:t>
            </a:r>
            <a:r>
              <a:rPr lang="en-US" dirty="0" err="1"/>
              <a:t>h_comments</a:t>
            </a:r>
            <a:endParaRPr lang="en-US" dirty="0"/>
          </a:p>
          <a:p>
            <a:r>
              <a:rPr lang="en-US" dirty="0"/>
              <a:t>Outcome</a:t>
            </a:r>
          </a:p>
          <a:p>
            <a:r>
              <a:rPr lang="en-US" u="sng" dirty="0" err="1">
                <a:solidFill>
                  <a:srgbClr val="FF0000"/>
                </a:solidFill>
              </a:rPr>
              <a:t>o_caseID</a:t>
            </a:r>
            <a:r>
              <a:rPr lang="en-US" dirty="0"/>
              <a:t>, </a:t>
            </a:r>
            <a:r>
              <a:rPr lang="en-US" dirty="0" err="1"/>
              <a:t>o_dayspositive</a:t>
            </a:r>
            <a:r>
              <a:rPr lang="en-US" dirty="0"/>
              <a:t>, </a:t>
            </a:r>
            <a:r>
              <a:rPr lang="en-US" dirty="0" err="1"/>
              <a:t>o_status</a:t>
            </a:r>
            <a:r>
              <a:rPr lang="en-US" dirty="0"/>
              <a:t>, </a:t>
            </a:r>
            <a:r>
              <a:rPr lang="en-US" dirty="0" err="1"/>
              <a:t>o_comments</a:t>
            </a:r>
            <a:r>
              <a:rPr lang="en-US" dirty="0"/>
              <a:t>, </a:t>
            </a:r>
          </a:p>
          <a:p>
            <a:r>
              <a:rPr lang="en-US" dirty="0"/>
              <a:t>Location</a:t>
            </a:r>
          </a:p>
          <a:p>
            <a:r>
              <a:rPr lang="en-US" u="sng" dirty="0" err="1"/>
              <a:t>l_city</a:t>
            </a:r>
            <a:r>
              <a:rPr lang="en-US" dirty="0"/>
              <a:t>, l_country, l_state, l_lockdown</a:t>
            </a:r>
          </a:p>
          <a:p>
            <a:r>
              <a:rPr lang="en-US" dirty="0"/>
              <a:t>Person</a:t>
            </a:r>
          </a:p>
          <a:p>
            <a:r>
              <a:rPr lang="en-US" u="sng" dirty="0" err="1"/>
              <a:t>p_ID</a:t>
            </a:r>
            <a:r>
              <a:rPr lang="en-US" u="sng" dirty="0"/>
              <a:t>, </a:t>
            </a:r>
            <a:r>
              <a:rPr lang="en-US" u="sng" dirty="0" err="1"/>
              <a:t>p_name</a:t>
            </a:r>
            <a:r>
              <a:rPr lang="en-US" dirty="0"/>
              <a:t>, </a:t>
            </a:r>
            <a:r>
              <a:rPr lang="en-US" u="sng" dirty="0"/>
              <a:t>p_address</a:t>
            </a:r>
            <a:r>
              <a:rPr lang="en-US" dirty="0"/>
              <a:t>, </a:t>
            </a:r>
            <a:r>
              <a:rPr lang="en-US" dirty="0" err="1"/>
              <a:t>p_dob</a:t>
            </a:r>
            <a:r>
              <a:rPr lang="en-US" dirty="0"/>
              <a:t>, </a:t>
            </a:r>
            <a:r>
              <a:rPr lang="en-US" dirty="0" err="1"/>
              <a:t>p_comment</a:t>
            </a:r>
            <a:endParaRPr lang="en-US" dirty="0"/>
          </a:p>
          <a:p>
            <a:r>
              <a:rPr lang="en-US" dirty="0"/>
              <a:t>Result </a:t>
            </a:r>
          </a:p>
          <a:p>
            <a:r>
              <a:rPr lang="en-US" dirty="0" err="1">
                <a:solidFill>
                  <a:srgbClr val="FF0000"/>
                </a:solidFill>
              </a:rPr>
              <a:t>r_personID</a:t>
            </a:r>
            <a:r>
              <a:rPr lang="en-US" dirty="0"/>
              <a:t>, </a:t>
            </a:r>
            <a:r>
              <a:rPr lang="en-US" u="sng" dirty="0" err="1"/>
              <a:t>r_caseID</a:t>
            </a:r>
            <a:r>
              <a:rPr lang="en-US" dirty="0"/>
              <a:t>, </a:t>
            </a:r>
            <a:r>
              <a:rPr lang="en-US" dirty="0" err="1"/>
              <a:t>r_date</a:t>
            </a:r>
            <a:r>
              <a:rPr lang="en-US" dirty="0"/>
              <a:t>, r_result</a:t>
            </a:r>
          </a:p>
          <a:p>
            <a:r>
              <a:rPr lang="en-US" dirty="0"/>
              <a:t>Symptoms </a:t>
            </a:r>
          </a:p>
          <a:p>
            <a:r>
              <a:rPr lang="en-US" dirty="0"/>
              <a:t> </a:t>
            </a:r>
            <a:r>
              <a:rPr lang="en-US" u="sng" dirty="0" err="1">
                <a:solidFill>
                  <a:srgbClr val="FF0000"/>
                </a:solidFill>
              </a:rPr>
              <a:t>s_caseID</a:t>
            </a:r>
            <a:r>
              <a:rPr lang="en-US" dirty="0"/>
              <a:t>, </a:t>
            </a:r>
            <a:r>
              <a:rPr lang="en-US" dirty="0" err="1"/>
              <a:t>s_symptoms</a:t>
            </a:r>
            <a:r>
              <a:rPr lang="en-US" dirty="0"/>
              <a:t>, s_severity </a:t>
            </a:r>
          </a:p>
          <a:p>
            <a:r>
              <a:rPr lang="en-US" dirty="0"/>
              <a:t>Testing</a:t>
            </a:r>
          </a:p>
          <a:p>
            <a:r>
              <a:rPr lang="en-US" u="sng" dirty="0" err="1"/>
              <a:t>t_type</a:t>
            </a:r>
            <a:r>
              <a:rPr lang="en-US" dirty="0"/>
              <a:t>, </a:t>
            </a:r>
            <a:r>
              <a:rPr lang="en-US" dirty="0" err="1"/>
              <a:t>t_units</a:t>
            </a:r>
            <a:r>
              <a:rPr lang="en-US" dirty="0"/>
              <a:t>, </a:t>
            </a:r>
            <a:r>
              <a:rPr lang="en-US" dirty="0" err="1"/>
              <a:t>t_requests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7E5401-D06B-4CF0-A537-064C1CACDB41}"/>
              </a:ext>
            </a:extLst>
          </p:cNvPr>
          <p:cNvSpPr txBox="1">
            <a:spLocks/>
          </p:cNvSpPr>
          <p:nvPr/>
        </p:nvSpPr>
        <p:spPr>
          <a:xfrm>
            <a:off x="3908417" y="4451723"/>
            <a:ext cx="10718305" cy="3488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Needs Hospital</a:t>
            </a:r>
          </a:p>
          <a:p>
            <a:r>
              <a:rPr lang="en-US" dirty="0" err="1">
                <a:solidFill>
                  <a:srgbClr val="FF0000"/>
                </a:solidFill>
              </a:rPr>
              <a:t>nh_caseID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nh_address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nh_riskLevel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nh_symptom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nh_severity</a:t>
            </a:r>
            <a:r>
              <a:rPr lang="en-US" dirty="0"/>
              <a:t>, </a:t>
            </a:r>
            <a:r>
              <a:rPr lang="en-US" dirty="0" err="1"/>
              <a:t>nh_decision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Testing Availability</a:t>
            </a:r>
          </a:p>
          <a:p>
            <a:r>
              <a:rPr lang="en-US" dirty="0" err="1">
                <a:solidFill>
                  <a:srgbClr val="FF0000"/>
                </a:solidFill>
              </a:rPr>
              <a:t>ta_personID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ta_type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ta_units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ta_comment</a:t>
            </a:r>
            <a:r>
              <a:rPr lang="en-US" dirty="0"/>
              <a:t>, </a:t>
            </a:r>
            <a:r>
              <a:rPr lang="en-US" dirty="0" err="1"/>
              <a:t>ta_givenTest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9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91CB-0117-4CE2-A659-A5C95A5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MENU STRUCTURE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5807394-0164-4C76-BFE0-712135C1F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6" y="3101903"/>
            <a:ext cx="3386691" cy="90599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5524D2F-E199-4534-AE03-A31B51A1D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30" y="2921918"/>
            <a:ext cx="2262367" cy="101416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B91D12A-9A15-49CA-89C1-FFC471F07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34" y="4426076"/>
            <a:ext cx="2479958" cy="872189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4FD89DE-737B-466A-9981-038D7C224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73" y="5674225"/>
            <a:ext cx="2154278" cy="87856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AA81657F-8B14-44F9-9B99-E975C8265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62" y="5663989"/>
            <a:ext cx="2336267" cy="888797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DC89CDC-4A0F-4BD5-8A18-6C60F96425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41" y="5298266"/>
            <a:ext cx="2512630" cy="1367338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331C70AC-4878-493C-8E0E-32FC1417C62B}"/>
              </a:ext>
            </a:extLst>
          </p:cNvPr>
          <p:cNvSpPr/>
          <p:nvPr/>
        </p:nvSpPr>
        <p:spPr>
          <a:xfrm>
            <a:off x="8558937" y="5579567"/>
            <a:ext cx="985495" cy="94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1E2E211D-A966-4079-AC3F-3F289E4FD960}"/>
              </a:ext>
            </a:extLst>
          </p:cNvPr>
          <p:cNvSpPr/>
          <p:nvPr/>
        </p:nvSpPr>
        <p:spPr>
          <a:xfrm>
            <a:off x="2517700" y="2082656"/>
            <a:ext cx="1884299" cy="10141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6AFCCFD-8706-4DB1-B038-21A5E09A578B}"/>
              </a:ext>
            </a:extLst>
          </p:cNvPr>
          <p:cNvSpPr/>
          <p:nvPr/>
        </p:nvSpPr>
        <p:spPr>
          <a:xfrm>
            <a:off x="3653585" y="3327425"/>
            <a:ext cx="1038245" cy="385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08458808-4724-4660-B429-0280FC48B448}"/>
              </a:ext>
            </a:extLst>
          </p:cNvPr>
          <p:cNvSpPr/>
          <p:nvPr/>
        </p:nvSpPr>
        <p:spPr>
          <a:xfrm>
            <a:off x="5413918" y="5980409"/>
            <a:ext cx="787902" cy="2559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F2F0E574-7814-49E2-8F51-B4C921EE3FDB}"/>
              </a:ext>
            </a:extLst>
          </p:cNvPr>
          <p:cNvSpPr/>
          <p:nvPr/>
        </p:nvSpPr>
        <p:spPr>
          <a:xfrm rot="5400000">
            <a:off x="3160721" y="3527847"/>
            <a:ext cx="872190" cy="18322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2AC3C925-2C5E-4401-A825-F5D19868FCDA}"/>
              </a:ext>
            </a:extLst>
          </p:cNvPr>
          <p:cNvSpPr/>
          <p:nvPr/>
        </p:nvSpPr>
        <p:spPr>
          <a:xfrm rot="5400000">
            <a:off x="1464989" y="4615277"/>
            <a:ext cx="2359577" cy="11549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30582BF-5937-44CF-9697-97B7360B30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00" y="1683744"/>
            <a:ext cx="2204309" cy="104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755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544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PowerPoint Presentation</vt:lpstr>
      <vt:lpstr>PowerPoint Presentation</vt:lpstr>
      <vt:lpstr>   PROGRAMS USED</vt:lpstr>
      <vt:lpstr>WHY?</vt:lpstr>
      <vt:lpstr>UML DIAGRAM</vt:lpstr>
      <vt:lpstr>E/R DIAGRAM</vt:lpstr>
      <vt:lpstr>E/R DIAGRAM</vt:lpstr>
      <vt:lpstr>Relational Schema</vt:lpstr>
      <vt:lpstr>MENU STRUCTURE</vt:lpstr>
      <vt:lpstr>Functions</vt:lpstr>
      <vt:lpstr>DEMO &amp; 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fndsox@gmail.com</dc:creator>
  <cp:lastModifiedBy>Morgan Trembley</cp:lastModifiedBy>
  <cp:revision>65</cp:revision>
  <dcterms:created xsi:type="dcterms:W3CDTF">2020-10-18T08:21:58Z</dcterms:created>
  <dcterms:modified xsi:type="dcterms:W3CDTF">2020-12-14T00:51:47Z</dcterms:modified>
</cp:coreProperties>
</file>