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30"/>
            <a:ext cx="8637072" cy="3783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state, outcome, testing locations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Goal: to report cases with the help of the community </a:t>
            </a:r>
            <a:r>
              <a:rPr lang="en-US" dirty="0" err="1"/>
              <a:t>thaT</a:t>
            </a:r>
            <a:r>
              <a:rPr lang="en-US" dirty="0"/>
              <a:t> LIMITs possible misinformation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check the status of their specific city/county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1FB3B-93AD-413F-B516-DC8543FA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6" y="632732"/>
            <a:ext cx="6069471" cy="61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BCF43-1480-4C12-9350-41CDE86DA8C6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880098" y="4251151"/>
              <a:ext cx="1233182" cy="562062"/>
              <a:chOff x="2466364" y="0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22" idx="0"/>
              <a:endCxn id="121" idx="2"/>
            </p:cNvCxnSpPr>
            <p:nvPr/>
          </p:nvCxnSpPr>
          <p:spPr>
            <a:xfrm flipH="1" flipV="1">
              <a:off x="1328996" y="4664336"/>
              <a:ext cx="736834" cy="37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ADF815-CDC4-4756-837E-025DD49DDEC1}"/>
                </a:ext>
              </a:extLst>
            </p:cNvPr>
            <p:cNvCxnSpPr>
              <a:cxnSpLocks/>
              <a:stCxn id="100" idx="3"/>
              <a:endCxn id="102" idx="2"/>
            </p:cNvCxnSpPr>
            <p:nvPr/>
          </p:nvCxnSpPr>
          <p:spPr>
            <a:xfrm flipV="1">
              <a:off x="5415833" y="3745932"/>
              <a:ext cx="616591" cy="1480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F44EFFA-7015-40CC-A4FE-EF1071DF7557}"/>
                </a:ext>
              </a:extLst>
            </p:cNvPr>
            <p:cNvCxnSpPr>
              <a:cxnSpLocks/>
              <a:stCxn id="98" idx="2"/>
              <a:endCxn id="96" idx="0"/>
            </p:cNvCxnSpPr>
            <p:nvPr/>
          </p:nvCxnSpPr>
          <p:spPr>
            <a:xfrm>
              <a:off x="7652897" y="3741629"/>
              <a:ext cx="843792" cy="509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97" idx="1"/>
              <a:endCxn id="95" idx="1"/>
            </p:cNvCxnSpPr>
            <p:nvPr/>
          </p:nvCxnSpPr>
          <p:spPr>
            <a:xfrm>
              <a:off x="7880098" y="4532182"/>
              <a:ext cx="318784" cy="704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6" idx="3"/>
            </p:cNvCxnSpPr>
            <p:nvPr/>
          </p:nvCxnSpPr>
          <p:spPr>
            <a:xfrm flipV="1">
              <a:off x="8815473" y="4532182"/>
              <a:ext cx="297807" cy="42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496689" y="3730543"/>
              <a:ext cx="776681" cy="52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10017892" y="5220023"/>
              <a:ext cx="1233182" cy="562062"/>
              <a:chOff x="58723" y="6199573"/>
              <a:chExt cx="1233182" cy="56206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3178769" y="2767518"/>
              <a:ext cx="0" cy="137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104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4094B4-65FC-4E38-9071-F804CA84DACA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B267E7D-978C-4D52-851C-63F948D07A63}"/>
                </a:ext>
              </a:extLst>
            </p:cNvPr>
            <p:cNvCxnSpPr>
              <a:cxnSpLocks/>
              <a:stCxn id="106" idx="2"/>
              <a:endCxn id="122" idx="0"/>
            </p:cNvCxnSpPr>
            <p:nvPr/>
          </p:nvCxnSpPr>
          <p:spPr>
            <a:xfrm flipH="1">
              <a:off x="2065830" y="4704102"/>
              <a:ext cx="1112939" cy="337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</a:t>
            </a:r>
          </a:p>
          <a:p>
            <a:r>
              <a:rPr lang="en-US" dirty="0"/>
              <a:t>h_address, h_doctors, </a:t>
            </a:r>
            <a:r>
              <a:rPr lang="en-US" dirty="0" err="1"/>
              <a:t>h_patients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dirty="0" err="1"/>
              <a:t>o_id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o_comments, o_status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l_city, l_country, </a:t>
            </a:r>
            <a:r>
              <a:rPr lang="en-US" dirty="0" err="1"/>
              <a:t>l_state</a:t>
            </a:r>
            <a:r>
              <a:rPr lang="en-US" dirty="0"/>
              <a:t>, </a:t>
            </a:r>
            <a:r>
              <a:rPr lang="en-US" dirty="0" err="1"/>
              <a:t>l_lockdown</a:t>
            </a:r>
            <a:endParaRPr lang="en-US" dirty="0"/>
          </a:p>
          <a:p>
            <a:r>
              <a:rPr lang="en-US" dirty="0"/>
              <a:t>Person</a:t>
            </a:r>
          </a:p>
          <a:p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p_id</a:t>
            </a:r>
            <a:r>
              <a:rPr lang="en-US" dirty="0"/>
              <a:t>, p_address,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p_lockdown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/>
              <a:t>r_id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</a:t>
            </a:r>
            <a:r>
              <a:rPr lang="en-US" dirty="0" err="1"/>
              <a:t>r_result</a:t>
            </a:r>
            <a:endParaRPr lang="en-US" dirty="0"/>
          </a:p>
          <a:p>
            <a:r>
              <a:rPr lang="en-US" dirty="0"/>
              <a:t>Symptoms </a:t>
            </a:r>
          </a:p>
          <a:p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s_symptom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t_type, t_units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UML DIAGRAM</vt:lpstr>
      <vt:lpstr>E/R DIAGRAM</vt:lpstr>
      <vt:lpstr>Relational Schema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Morgan Trembley</cp:lastModifiedBy>
  <cp:revision>15</cp:revision>
  <dcterms:created xsi:type="dcterms:W3CDTF">2020-10-18T08:21:58Z</dcterms:created>
  <dcterms:modified xsi:type="dcterms:W3CDTF">2020-10-20T19:09:12Z</dcterms:modified>
</cp:coreProperties>
</file>