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46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09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4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20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1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6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3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47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3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0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7C0E-83BC-4D9F-A89E-9CE4D82F2487}" type="datetimeFigureOut">
              <a:rPr lang="en-ZA" smtClean="0"/>
              <a:t>2020/09/03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00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063" y="1281650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Interface realization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31341" y="2801812"/>
            <a:ext cx="1796676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Class name</a:t>
            </a:r>
            <a:endParaRPr lang="en-ZA" sz="1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2277" y="1052672"/>
            <a:ext cx="2125105" cy="1625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4063" y="720673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Inheritance</a:t>
            </a:r>
            <a:endParaRPr lang="en-Z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2277" y="1613649"/>
            <a:ext cx="2125105" cy="2474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341" y="3296065"/>
            <a:ext cx="179667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&lt;&lt;Interface&gt;&gt;</a:t>
            </a:r>
          </a:p>
          <a:p>
            <a:r>
              <a:rPr lang="en-ZA" sz="1200" dirty="0" smtClean="0"/>
              <a:t>Interface name</a:t>
            </a:r>
            <a:endParaRPr lang="en-Z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8553" y="394412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Attributes</a:t>
            </a:r>
          </a:p>
          <a:p>
            <a:endParaRPr lang="en-ZA" sz="1200" dirty="0"/>
          </a:p>
          <a:p>
            <a:endParaRPr lang="en-ZA" sz="1200" dirty="0" smtClean="0"/>
          </a:p>
          <a:p>
            <a:endParaRPr lang="en-ZA" sz="1200" dirty="0"/>
          </a:p>
          <a:p>
            <a:endParaRPr lang="en-Z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48553" y="510536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Members</a:t>
            </a:r>
          </a:p>
          <a:p>
            <a:endParaRPr lang="en-ZA" sz="1200" dirty="0"/>
          </a:p>
          <a:p>
            <a:endParaRPr lang="en-ZA" sz="1200" dirty="0" smtClean="0"/>
          </a:p>
          <a:p>
            <a:endParaRPr lang="en-ZA" sz="1200" dirty="0"/>
          </a:p>
          <a:p>
            <a:endParaRPr lang="en-ZA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0161" y="1599549"/>
            <a:ext cx="2125105" cy="1890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1947" y="12675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Composition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50160" y="2157901"/>
            <a:ext cx="2125106" cy="2175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1947" y="178856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Dependency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3361984" y="4137500"/>
            <a:ext cx="193937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ZA" dirty="0" smtClean="0"/>
              <a:t>Put these together</a:t>
            </a:r>
          </a:p>
          <a:p>
            <a:pPr algn="ctr"/>
            <a:r>
              <a:rPr lang="en-ZA" dirty="0" smtClean="0"/>
              <a:t>to form a class or</a:t>
            </a:r>
          </a:p>
          <a:p>
            <a:pPr algn="ctr"/>
            <a:r>
              <a:rPr lang="en-ZA" dirty="0" smtClean="0"/>
              <a:t>interface, e.g.</a:t>
            </a:r>
            <a:endParaRPr lang="en-ZA" dirty="0"/>
          </a:p>
        </p:txBody>
      </p:sp>
      <p:sp>
        <p:nvSpPr>
          <p:cNvPr id="15" name="Right Brace 14"/>
          <p:cNvSpPr/>
          <p:nvPr/>
        </p:nvSpPr>
        <p:spPr>
          <a:xfrm>
            <a:off x="3069966" y="2801813"/>
            <a:ext cx="266700" cy="33192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5597" y="4615776"/>
            <a:ext cx="40960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345489" y="3937958"/>
            <a:ext cx="2326815" cy="1569661"/>
            <a:chOff x="9345489" y="3870846"/>
            <a:chExt cx="2326815" cy="1569661"/>
          </a:xfrm>
        </p:grpSpPr>
        <p:sp>
          <p:nvSpPr>
            <p:cNvPr id="18" name="TextBox 17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Car</a:t>
              </a:r>
              <a:endParaRPr lang="en-ZA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5489" y="4147845"/>
              <a:ext cx="2326813" cy="83099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Manufacturer: </a:t>
              </a:r>
              <a:r>
                <a:rPr lang="en-ZA" sz="1200" dirty="0" err="1" smtClean="0"/>
                <a:t>enum</a:t>
              </a:r>
              <a:endParaRPr lang="en-ZA" sz="1200" dirty="0" smtClean="0"/>
            </a:p>
            <a:p>
              <a:r>
                <a:rPr lang="en-ZA" sz="1200" dirty="0" smtClean="0"/>
                <a:t>Model :string</a:t>
              </a:r>
            </a:p>
            <a:p>
              <a:r>
                <a:rPr lang="en-ZA" sz="1200" dirty="0" smtClean="0"/>
                <a:t>Registration : string</a:t>
              </a:r>
            </a:p>
            <a:p>
              <a:r>
                <a:rPr lang="en-ZA" sz="1200" dirty="0" err="1" smtClean="0"/>
                <a:t>sSUV</a:t>
              </a:r>
              <a:r>
                <a:rPr lang="en-ZA" sz="1200" dirty="0" smtClean="0"/>
                <a:t> : bool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5489" y="4978842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 smtClean="0"/>
                <a:t>+Drive(): void</a:t>
              </a:r>
            </a:p>
            <a:p>
              <a:r>
                <a:rPr lang="en-ZA" sz="1200" dirty="0" smtClean="0"/>
                <a:t>+ </a:t>
              </a:r>
              <a:r>
                <a:rPr lang="en-ZA" sz="1200" dirty="0" err="1" smtClean="0"/>
                <a:t>GetODO</a:t>
              </a:r>
              <a:r>
                <a:rPr lang="en-ZA" sz="1200" dirty="0" smtClean="0"/>
                <a:t>() : </a:t>
              </a:r>
              <a:r>
                <a:rPr lang="en-ZA" sz="1200" dirty="0" err="1" smtClean="0"/>
                <a:t>int</a:t>
              </a:r>
              <a:endParaRPr lang="en-ZA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19667" y="3754962"/>
            <a:ext cx="2326813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&lt;&lt;interface&gt;&gt;</a:t>
            </a:r>
          </a:p>
          <a:p>
            <a:r>
              <a:rPr lang="en-ZA" sz="1200" dirty="0" err="1" smtClean="0"/>
              <a:t>IVehicle</a:t>
            </a:r>
            <a:endParaRPr lang="en-Z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9668" y="4217998"/>
            <a:ext cx="2326813" cy="83099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Manufacturer: </a:t>
            </a:r>
            <a:r>
              <a:rPr lang="en-ZA" sz="1200" dirty="0" err="1" smtClean="0"/>
              <a:t>enum</a:t>
            </a:r>
            <a:endParaRPr lang="en-ZA" sz="1200" dirty="0" smtClean="0"/>
          </a:p>
          <a:p>
            <a:r>
              <a:rPr lang="en-ZA" sz="1200" dirty="0" smtClean="0"/>
              <a:t>Model :string</a:t>
            </a:r>
          </a:p>
          <a:p>
            <a:r>
              <a:rPr lang="en-ZA" sz="1200" dirty="0" smtClean="0"/>
              <a:t>Registration : string</a:t>
            </a:r>
          </a:p>
          <a:p>
            <a:r>
              <a:rPr lang="en-ZA" sz="1200" dirty="0" err="1" smtClean="0"/>
              <a:t>sSUV</a:t>
            </a:r>
            <a:r>
              <a:rPr lang="en-ZA" sz="1200" dirty="0" smtClean="0"/>
              <a:t> : bool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9667" y="5062111"/>
            <a:ext cx="2326813" cy="4616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+Drive(): void</a:t>
            </a:r>
          </a:p>
          <a:p>
            <a:r>
              <a:rPr lang="en-ZA" sz="1200" dirty="0" smtClean="0"/>
              <a:t>+ </a:t>
            </a:r>
            <a:r>
              <a:rPr lang="en-ZA" sz="1200" dirty="0" err="1" smtClean="0"/>
              <a:t>GetODO</a:t>
            </a:r>
            <a:r>
              <a:rPr lang="en-ZA" sz="1200" dirty="0" smtClean="0"/>
              <a:t>() : </a:t>
            </a:r>
            <a:r>
              <a:rPr lang="en-ZA" sz="1200" dirty="0" err="1" smtClean="0"/>
              <a:t>int</a:t>
            </a:r>
            <a:endParaRPr lang="en-ZA" sz="1200" dirty="0"/>
          </a:p>
        </p:txBody>
      </p:sp>
      <p:cxnSp>
        <p:nvCxnSpPr>
          <p:cNvPr id="25" name="Straight Arrow Connector 85"/>
          <p:cNvCxnSpPr>
            <a:stCxn id="23" idx="3"/>
            <a:endCxn id="19" idx="1"/>
          </p:cNvCxnSpPr>
          <p:nvPr/>
        </p:nvCxnSpPr>
        <p:spPr>
          <a:xfrm flipV="1">
            <a:off x="8146481" y="4630456"/>
            <a:ext cx="1199008" cy="30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4111" y="300788"/>
            <a:ext cx="48558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u="sng" dirty="0" smtClean="0"/>
              <a:t>Hints</a:t>
            </a:r>
            <a:r>
              <a:rPr lang="en-ZA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Once a class is done, select the three parts (hold down Ctrl) and then right-click: </a:t>
            </a:r>
            <a:r>
              <a:rPr lang="en-ZA" i="1" dirty="0" smtClean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Right-click on a connector and select </a:t>
            </a:r>
            <a:r>
              <a:rPr lang="en-ZA" i="1" dirty="0" smtClean="0"/>
              <a:t>Connector types </a:t>
            </a:r>
            <a:r>
              <a:rPr lang="en-ZA" dirty="0" smtClean="0"/>
              <a:t>to toggle </a:t>
            </a:r>
            <a:r>
              <a:rPr lang="en-ZA" i="1" dirty="0" smtClean="0"/>
              <a:t>Straight / Elbow</a:t>
            </a:r>
            <a:r>
              <a:rPr lang="en-ZA" dirty="0" smtClean="0"/>
              <a:t>.</a:t>
            </a:r>
          </a:p>
          <a:p>
            <a:r>
              <a:rPr lang="en-ZA" dirty="0" smtClean="0"/>
              <a:t>     (We prefer </a:t>
            </a:r>
            <a:r>
              <a:rPr lang="en-ZA" i="1" dirty="0" smtClean="0"/>
              <a:t>Elbow.</a:t>
            </a:r>
            <a:r>
              <a:rPr lang="en-Z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Do not edit this page. Press Ctrl-M to add a new page, then copy paste objects from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Save the file as &lt;</a:t>
            </a:r>
            <a:r>
              <a:rPr lang="en-ZA" dirty="0" err="1" smtClean="0"/>
              <a:t>Surname_StudentNumber</a:t>
            </a:r>
            <a:r>
              <a:rPr lang="en-ZA" dirty="0" smtClean="0"/>
              <a:t>&gt;, e.g. </a:t>
            </a:r>
            <a:r>
              <a:rPr lang="en-ZA" i="1" dirty="0" err="1" smtClean="0"/>
              <a:t>Blignaut_197903413.pptx</a:t>
            </a:r>
            <a:r>
              <a:rPr lang="en-ZA" i="1" dirty="0" smtClean="0"/>
              <a:t>.</a:t>
            </a:r>
            <a:endParaRPr lang="en-ZA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847303" y="6339179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NB: Do not edit this page.</a:t>
            </a:r>
            <a:endParaRPr lang="en-ZA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76256" y="1059880"/>
            <a:ext cx="2125105" cy="202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9641" y="722751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Association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4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19" y="2905125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Draw your diagram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25717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&lt;Name and surname&gt;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26507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&lt;Student number&gt;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2687577" y="6488668"/>
            <a:ext cx="675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i="1" dirty="0" smtClean="0"/>
              <a:t>Save the file as &lt;</a:t>
            </a:r>
            <a:r>
              <a:rPr lang="en-ZA" i="1" dirty="0" err="1" smtClean="0"/>
              <a:t>Surname_StudentNumber</a:t>
            </a:r>
            <a:r>
              <a:rPr lang="en-ZA" i="1" dirty="0" smtClean="0"/>
              <a:t>&gt;, </a:t>
            </a:r>
            <a:r>
              <a:rPr lang="en-ZA" dirty="0" smtClean="0"/>
              <a:t>e.g.</a:t>
            </a:r>
            <a:r>
              <a:rPr lang="en-ZA" i="1" dirty="0" smtClean="0"/>
              <a:t> </a:t>
            </a:r>
            <a:r>
              <a:rPr lang="en-ZA" i="1" dirty="0" err="1" smtClean="0"/>
              <a:t>Blignaut_197903413</a:t>
            </a:r>
            <a:endParaRPr lang="en-ZA" i="1" dirty="0" smtClean="0"/>
          </a:p>
        </p:txBody>
      </p:sp>
    </p:spTree>
    <p:extLst>
      <p:ext uri="{BB962C8B-B14F-4D97-AF65-F5344CB8AC3E}">
        <p14:creationId xmlns:p14="http://schemas.microsoft.com/office/powerpoint/2010/main" val="1755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179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PJB</dc:creator>
  <cp:lastModifiedBy>PJB</cp:lastModifiedBy>
  <cp:revision>13</cp:revision>
  <dcterms:created xsi:type="dcterms:W3CDTF">2020-09-03T15:12:18Z</dcterms:created>
  <dcterms:modified xsi:type="dcterms:W3CDTF">2020-09-03T17:23:00Z</dcterms:modified>
</cp:coreProperties>
</file>