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46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09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4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20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1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6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3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47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3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0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7C0E-83BC-4D9F-A89E-9CE4D82F2487}" type="datetimeFigureOut">
              <a:rPr lang="en-ZA" smtClean="0"/>
              <a:t>2020/10/10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00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063" y="1281650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Interface realization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1341" y="2801812"/>
            <a:ext cx="1796676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Class name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2277" y="1052672"/>
            <a:ext cx="2125105" cy="1625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4063" y="720673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Inheritance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8169" y="1611384"/>
            <a:ext cx="2125105" cy="2474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341" y="3296065"/>
            <a:ext cx="179667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&lt;&lt;Interface&gt;&gt;</a:t>
            </a:r>
          </a:p>
          <a:p>
            <a:r>
              <a:rPr lang="en-ZA" sz="1200" dirty="0"/>
              <a:t>Interface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8553" y="394412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Attributes</a:t>
            </a:r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48553" y="510536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Members</a:t>
            </a:r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0161" y="1599549"/>
            <a:ext cx="2125105" cy="1890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1947" y="12675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Composition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50160" y="2157901"/>
            <a:ext cx="2125106" cy="2175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1947" y="178856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Dependency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1984" y="4137500"/>
            <a:ext cx="193937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Put these together</a:t>
            </a:r>
          </a:p>
          <a:p>
            <a:pPr algn="ctr"/>
            <a:r>
              <a:rPr lang="en-ZA" dirty="0"/>
              <a:t>to form a class or</a:t>
            </a:r>
          </a:p>
          <a:p>
            <a:pPr algn="ctr"/>
            <a:r>
              <a:rPr lang="en-ZA" dirty="0"/>
              <a:t>interface, e.g.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069966" y="2801813"/>
            <a:ext cx="266700" cy="33192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5597" y="4615776"/>
            <a:ext cx="40960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345489" y="3937958"/>
            <a:ext cx="2326815" cy="1569661"/>
            <a:chOff x="9345489" y="3870846"/>
            <a:chExt cx="2326815" cy="1569661"/>
          </a:xfrm>
        </p:grpSpPr>
        <p:sp>
          <p:nvSpPr>
            <p:cNvPr id="18" name="TextBox 17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Car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5489" y="4147845"/>
              <a:ext cx="2326813" cy="83099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Manufacturer: enum</a:t>
              </a:r>
            </a:p>
            <a:p>
              <a:r>
                <a:rPr lang="en-ZA" sz="1200" dirty="0"/>
                <a:t>Model :string</a:t>
              </a:r>
            </a:p>
            <a:p>
              <a:r>
                <a:rPr lang="en-ZA" sz="1200" dirty="0"/>
                <a:t>Registration : string</a:t>
              </a:r>
            </a:p>
            <a:p>
              <a:r>
                <a:rPr lang="en-ZA" sz="1200" dirty="0"/>
                <a:t>sSUV : bool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5489" y="4978842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+Drive(): void</a:t>
              </a:r>
            </a:p>
            <a:p>
              <a:r>
                <a:rPr lang="en-ZA" sz="1200" dirty="0"/>
                <a:t>+ </a:t>
              </a:r>
              <a:r>
                <a:rPr lang="en-ZA" sz="1200" dirty="0" err="1"/>
                <a:t>GetODO</a:t>
              </a:r>
              <a:r>
                <a:rPr lang="en-ZA" sz="1200" dirty="0"/>
                <a:t>() : </a:t>
              </a:r>
              <a:r>
                <a:rPr lang="en-ZA" sz="1200" dirty="0" err="1"/>
                <a:t>int</a:t>
              </a:r>
              <a:endParaRPr lang="en-ZA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19667" y="3754962"/>
            <a:ext cx="2326813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&lt;&lt;interface&gt;&gt;</a:t>
            </a:r>
          </a:p>
          <a:p>
            <a:r>
              <a:rPr lang="en-ZA" sz="1200" dirty="0"/>
              <a:t>IVehicle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9668" y="4217998"/>
            <a:ext cx="2326813" cy="83099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Manufacturer: enum</a:t>
            </a:r>
          </a:p>
          <a:p>
            <a:r>
              <a:rPr lang="en-ZA" sz="1200" dirty="0"/>
              <a:t>Model :string</a:t>
            </a:r>
          </a:p>
          <a:p>
            <a:r>
              <a:rPr lang="en-ZA" sz="1200" dirty="0"/>
              <a:t>Registration : string</a:t>
            </a:r>
          </a:p>
          <a:p>
            <a:r>
              <a:rPr lang="en-ZA" sz="1200" dirty="0"/>
              <a:t>sSUV : bool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9667" y="5060830"/>
            <a:ext cx="2326813" cy="4616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+Drive(): void</a:t>
            </a:r>
          </a:p>
          <a:p>
            <a:r>
              <a:rPr lang="en-ZA" sz="1200" dirty="0"/>
              <a:t>+ </a:t>
            </a:r>
            <a:r>
              <a:rPr lang="en-ZA" sz="1200" dirty="0" err="1"/>
              <a:t>GetODO</a:t>
            </a:r>
            <a:r>
              <a:rPr lang="en-ZA" sz="1200" dirty="0"/>
              <a:t>() : </a:t>
            </a:r>
            <a:r>
              <a:rPr lang="en-ZA" sz="1200" dirty="0" err="1"/>
              <a:t>int</a:t>
            </a:r>
            <a:endParaRPr lang="en-ZA" sz="1200" dirty="0"/>
          </a:p>
        </p:txBody>
      </p:sp>
      <p:cxnSp>
        <p:nvCxnSpPr>
          <p:cNvPr id="25" name="Straight Arrow Connector 85"/>
          <p:cNvCxnSpPr>
            <a:cxnSpLocks/>
            <a:stCxn id="23" idx="3"/>
            <a:endCxn id="19" idx="1"/>
          </p:cNvCxnSpPr>
          <p:nvPr/>
        </p:nvCxnSpPr>
        <p:spPr>
          <a:xfrm flipV="1">
            <a:off x="8146481" y="4630456"/>
            <a:ext cx="1199008" cy="30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4111" y="300788"/>
            <a:ext cx="48558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u="sng" dirty="0"/>
              <a:t>Hints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Once a class is done, select the three parts (hold down Ctrl) and then right-click: </a:t>
            </a:r>
            <a:r>
              <a:rPr lang="en-ZA" i="1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Right-click on a connector and select </a:t>
            </a:r>
            <a:r>
              <a:rPr lang="en-ZA" i="1" dirty="0"/>
              <a:t>Connector types </a:t>
            </a:r>
            <a:r>
              <a:rPr lang="en-ZA" dirty="0"/>
              <a:t>to toggle </a:t>
            </a:r>
            <a:r>
              <a:rPr lang="en-ZA" i="1" dirty="0"/>
              <a:t>Straight / Elbow</a:t>
            </a:r>
            <a:r>
              <a:rPr lang="en-ZA" dirty="0"/>
              <a:t>.</a:t>
            </a:r>
          </a:p>
          <a:p>
            <a:r>
              <a:rPr lang="en-ZA" dirty="0"/>
              <a:t>     (We prefer </a:t>
            </a:r>
            <a:r>
              <a:rPr lang="en-ZA" i="1" dirty="0"/>
              <a:t>Elbow.</a:t>
            </a:r>
            <a:r>
              <a:rPr lang="en-Z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Do not edit this page. Press Ctrl-M to add a new page, then copy paste objects from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Save the file as &lt;</a:t>
            </a:r>
            <a:r>
              <a:rPr lang="en-ZA" dirty="0" err="1"/>
              <a:t>Surname_StudentNumber</a:t>
            </a:r>
            <a:r>
              <a:rPr lang="en-ZA" dirty="0"/>
              <a:t>&gt;, e.g. </a:t>
            </a:r>
            <a:r>
              <a:rPr lang="en-ZA" i="1" dirty="0" err="1"/>
              <a:t>Blignaut_197903413.pptx</a:t>
            </a:r>
            <a:r>
              <a:rPr lang="en-ZA" i="1" dirty="0"/>
              <a:t>.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4847303" y="6339179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NB: Do not edit this page.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76256" y="1059880"/>
            <a:ext cx="2125105" cy="202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9641" y="722751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Association</a:t>
            </a:r>
          </a:p>
        </p:txBody>
      </p:sp>
      <p:cxnSp>
        <p:nvCxnSpPr>
          <p:cNvPr id="30" name="Straight Arrow Connector 5">
            <a:extLst>
              <a:ext uri="{FF2B5EF4-FFF2-40B4-BE49-F238E27FC236}">
                <a16:creationId xmlns:a16="http://schemas.microsoft.com/office/drawing/2014/main" id="{6C24D330-FAB7-4068-8D7F-CBF3D1852FF0}"/>
              </a:ext>
            </a:extLst>
          </p:cNvPr>
          <p:cNvCxnSpPr/>
          <p:nvPr/>
        </p:nvCxnSpPr>
        <p:spPr>
          <a:xfrm>
            <a:off x="562277" y="1616646"/>
            <a:ext cx="2125105" cy="2474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">
            <a:extLst>
              <a:ext uri="{FF2B5EF4-FFF2-40B4-BE49-F238E27FC236}">
                <a16:creationId xmlns:a16="http://schemas.microsoft.com/office/drawing/2014/main" id="{6FF392AD-52BA-47A5-B723-95691452985D}"/>
              </a:ext>
            </a:extLst>
          </p:cNvPr>
          <p:cNvCxnSpPr/>
          <p:nvPr/>
        </p:nvCxnSpPr>
        <p:spPr>
          <a:xfrm>
            <a:off x="562277" y="1059880"/>
            <a:ext cx="2125105" cy="1625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D1E17-DB5D-4C08-B3FF-AB9915933831}"/>
              </a:ext>
            </a:extLst>
          </p:cNvPr>
          <p:cNvSpPr txBox="1"/>
          <p:nvPr/>
        </p:nvSpPr>
        <p:spPr>
          <a:xfrm>
            <a:off x="460089" y="322146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&lt;Name and surname: Teboho Motsamai&gt;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9299D-236D-4F83-B5DC-C83B5700A337}"/>
              </a:ext>
            </a:extLst>
          </p:cNvPr>
          <p:cNvSpPr txBox="1"/>
          <p:nvPr/>
        </p:nvSpPr>
        <p:spPr>
          <a:xfrm>
            <a:off x="460089" y="609140"/>
            <a:ext cx="32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&lt;Student number: 2016206381&gt;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2B9F5-E189-42BE-8581-A3CBBBDA31AE}"/>
              </a:ext>
            </a:extLst>
          </p:cNvPr>
          <p:cNvSpPr txBox="1"/>
          <p:nvPr/>
        </p:nvSpPr>
        <p:spPr>
          <a:xfrm>
            <a:off x="1644049" y="2260546"/>
            <a:ext cx="2326813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dirty="0"/>
              <a:t>&lt;&lt;interface&gt;&gt;</a:t>
            </a:r>
          </a:p>
          <a:p>
            <a:pPr algn="ctr"/>
            <a:r>
              <a:rPr lang="en-ZA" sz="1200" dirty="0"/>
              <a:t>IWeatherData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AFD02-3893-4E88-8B4C-9DB8EF6B7618}"/>
              </a:ext>
            </a:extLst>
          </p:cNvPr>
          <p:cNvSpPr txBox="1"/>
          <p:nvPr/>
        </p:nvSpPr>
        <p:spPr>
          <a:xfrm>
            <a:off x="1644048" y="2722211"/>
            <a:ext cx="2326814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 GetData(): List&lt;string&gt;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28A92-6B2E-4B63-AB33-B12A658CE4AF}"/>
              </a:ext>
            </a:extLst>
          </p:cNvPr>
          <p:cNvSpPr txBox="1"/>
          <p:nvPr/>
        </p:nvSpPr>
        <p:spPr>
          <a:xfrm>
            <a:off x="1644047" y="1491267"/>
            <a:ext cx="2326813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dirty="0"/>
              <a:t>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EF9ED-245F-4917-85D0-21A643B749C7}"/>
              </a:ext>
            </a:extLst>
          </p:cNvPr>
          <p:cNvSpPr txBox="1"/>
          <p:nvPr/>
        </p:nvSpPr>
        <p:spPr>
          <a:xfrm>
            <a:off x="4705896" y="3974871"/>
            <a:ext cx="2326813" cy="4616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- </a:t>
            </a:r>
            <a:r>
              <a:rPr lang="en-ZA" sz="1200" dirty="0" err="1"/>
              <a:t>WeatherData</a:t>
            </a:r>
            <a:r>
              <a:rPr lang="en-ZA" sz="1200" dirty="0"/>
              <a:t>: IWeatherData</a:t>
            </a:r>
          </a:p>
          <a:p>
            <a:r>
              <a:rPr lang="en-ZA" sz="1200" i="1" dirty="0"/>
              <a:t>+ GetJson():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4E6DB-7B79-413F-91DD-22830A638974}"/>
              </a:ext>
            </a:extLst>
          </p:cNvPr>
          <p:cNvSpPr txBox="1"/>
          <p:nvPr/>
        </p:nvSpPr>
        <p:spPr>
          <a:xfrm>
            <a:off x="4705901" y="3697872"/>
            <a:ext cx="2326813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dirty="0"/>
              <a:t>aWeatherDecorator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49D13-3500-4F7B-AF97-C0513F4537B1}"/>
              </a:ext>
            </a:extLst>
          </p:cNvPr>
          <p:cNvSpPr txBox="1"/>
          <p:nvPr/>
        </p:nvSpPr>
        <p:spPr>
          <a:xfrm>
            <a:off x="4705890" y="4439603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 GetData():List&lt;string&gt;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9616B-EC63-471C-A3E1-E8F81E216AAC}"/>
              </a:ext>
            </a:extLst>
          </p:cNvPr>
          <p:cNvSpPr txBox="1"/>
          <p:nvPr/>
        </p:nvSpPr>
        <p:spPr>
          <a:xfrm>
            <a:off x="1644047" y="3861319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- filename: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5A7D6-B08E-4B31-AE2D-885654321839}"/>
              </a:ext>
            </a:extLst>
          </p:cNvPr>
          <p:cNvSpPr txBox="1"/>
          <p:nvPr/>
        </p:nvSpPr>
        <p:spPr>
          <a:xfrm>
            <a:off x="1644046" y="3597951"/>
            <a:ext cx="2326813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/>
              <a:t>BasicWeatherData </a:t>
            </a:r>
            <a:endParaRPr lang="en-ZA" sz="12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B3A65D03-5BB4-4839-8610-E844EA5D31E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2807454" y="1768266"/>
            <a:ext cx="2" cy="49228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7">
            <a:extLst>
              <a:ext uri="{FF2B5EF4-FFF2-40B4-BE49-F238E27FC236}">
                <a16:creationId xmlns:a16="http://schemas.microsoft.com/office/drawing/2014/main" id="{6BE9B146-647F-4178-A8FB-D57F72A72CF6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970864" y="2568055"/>
            <a:ext cx="3380338" cy="1767328"/>
          </a:xfrm>
          <a:prstGeom prst="bentConnector3">
            <a:avLst>
              <a:gd name="adj1" fmla="val -6763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13">
            <a:extLst>
              <a:ext uri="{FF2B5EF4-FFF2-40B4-BE49-F238E27FC236}">
                <a16:creationId xmlns:a16="http://schemas.microsoft.com/office/drawing/2014/main" id="{786DECA8-5342-428C-9A2B-96C1E2C2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12" y="4256208"/>
            <a:ext cx="318490" cy="15834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ZA" b="1">
              <a:ln/>
              <a:solidFill>
                <a:schemeClr val="accent3"/>
              </a:solidFill>
            </a:endParaRPr>
          </a:p>
        </p:txBody>
      </p:sp>
      <p:cxnSp>
        <p:nvCxnSpPr>
          <p:cNvPr id="44" name="Straight Arrow Connector 11">
            <a:extLst>
              <a:ext uri="{FF2B5EF4-FFF2-40B4-BE49-F238E27FC236}">
                <a16:creationId xmlns:a16="http://schemas.microsoft.com/office/drawing/2014/main" id="{04B08833-ADE3-4744-8773-0AE79D1F243E}"/>
              </a:ext>
            </a:extLst>
          </p:cNvPr>
          <p:cNvCxnSpPr>
            <a:cxnSpLocks/>
            <a:stCxn id="27" idx="0"/>
            <a:endCxn id="9" idx="2"/>
          </p:cNvCxnSpPr>
          <p:nvPr/>
        </p:nvCxnSpPr>
        <p:spPr>
          <a:xfrm flipV="1">
            <a:off x="2807453" y="2999210"/>
            <a:ext cx="2" cy="59874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577011-986C-4A9E-AC1E-8A8F2911CD1D}"/>
              </a:ext>
            </a:extLst>
          </p:cNvPr>
          <p:cNvSpPr txBox="1"/>
          <p:nvPr/>
        </p:nvSpPr>
        <p:spPr>
          <a:xfrm>
            <a:off x="1644046" y="4136345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 GetData(): List&lt;string&gt;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B05F5-CC63-4B9D-8ED8-9235C2DFE213}"/>
              </a:ext>
            </a:extLst>
          </p:cNvPr>
          <p:cNvSpPr txBox="1"/>
          <p:nvPr/>
        </p:nvSpPr>
        <p:spPr>
          <a:xfrm>
            <a:off x="4705902" y="5460556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- </a:t>
            </a:r>
            <a:r>
              <a:rPr lang="en-ZA" sz="1200" dirty="0" err="1"/>
              <a:t>WeatherData</a:t>
            </a:r>
            <a:r>
              <a:rPr lang="en-ZA" sz="1200" dirty="0"/>
              <a:t>: IWeatherData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653F1-DAD9-4FCA-8CD0-12DE9469984E}"/>
              </a:ext>
            </a:extLst>
          </p:cNvPr>
          <p:cNvSpPr txBox="1"/>
          <p:nvPr/>
        </p:nvSpPr>
        <p:spPr>
          <a:xfrm>
            <a:off x="4705901" y="5169758"/>
            <a:ext cx="2326813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200" dirty="0"/>
              <a:t>Concrete Decorators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63220-4816-4151-B55E-4FC9699E399E}"/>
              </a:ext>
            </a:extLst>
          </p:cNvPr>
          <p:cNvSpPr txBox="1"/>
          <p:nvPr/>
        </p:nvSpPr>
        <p:spPr>
          <a:xfrm>
            <a:off x="4705900" y="5747853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 GetJson():string</a:t>
            </a:r>
          </a:p>
        </p:txBody>
      </p:sp>
      <p:cxnSp>
        <p:nvCxnSpPr>
          <p:cNvPr id="36" name="Straight Arrow Connector 3">
            <a:extLst>
              <a:ext uri="{FF2B5EF4-FFF2-40B4-BE49-F238E27FC236}">
                <a16:creationId xmlns:a16="http://schemas.microsoft.com/office/drawing/2014/main" id="{5A55903A-09BA-4C0A-8119-B0229D4CA85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5869297" y="4716602"/>
            <a:ext cx="11" cy="453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32E9C6-797D-4280-9F9B-C63EED2D4F4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07454" y="3283527"/>
            <a:ext cx="3061854" cy="41434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1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230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PJB</dc:creator>
  <cp:lastModifiedBy>Teboho</cp:lastModifiedBy>
  <cp:revision>52</cp:revision>
  <dcterms:created xsi:type="dcterms:W3CDTF">2020-09-03T15:12:18Z</dcterms:created>
  <dcterms:modified xsi:type="dcterms:W3CDTF">2020-10-10T15:20:27Z</dcterms:modified>
</cp:coreProperties>
</file>