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B3C0-14D7-42C6-9C13-4279E8C294E1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8919-FDBB-495B-8E9C-F7E6947C17C1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RMI Example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About the project setup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The example is divided into three projects</a:t>
            </a:r>
          </a:p>
          <a:p>
            <a:pPr lvl="1"/>
            <a:r>
              <a:rPr lang="it-IT" smtClean="0"/>
              <a:t>Warehouse_client</a:t>
            </a:r>
          </a:p>
          <a:p>
            <a:pPr lvl="2"/>
            <a:r>
              <a:rPr lang="it-IT" smtClean="0"/>
              <a:t>Contains the code related to the client</a:t>
            </a:r>
          </a:p>
          <a:p>
            <a:pPr lvl="1"/>
            <a:r>
              <a:rPr lang="it-IT" smtClean="0"/>
              <a:t>Warehouse_common</a:t>
            </a:r>
          </a:p>
          <a:p>
            <a:pPr lvl="2"/>
            <a:r>
              <a:rPr lang="it-IT" smtClean="0"/>
              <a:t>Contains the code shared between server and client. It is imported by both the client project and the server project in order to compile</a:t>
            </a:r>
          </a:p>
          <a:p>
            <a:pPr lvl="1"/>
            <a:r>
              <a:rPr lang="it-IT" smtClean="0"/>
              <a:t>Warehouse_server</a:t>
            </a:r>
          </a:p>
          <a:p>
            <a:pPr lvl="2"/>
            <a:r>
              <a:rPr lang="it-IT" smtClean="0"/>
              <a:t>Contains the code related to the server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Running the example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To run the example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Setup rmiregistry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rmiregistry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NanoHTTPD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mtClean="0"/>
              <a:t>Start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Setup rmiregistry location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845" y="1412776"/>
            <a:ext cx="5310311" cy="500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rmiregistry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Click on the Eclipse external tools button</a:t>
            </a:r>
          </a:p>
          <a:p>
            <a:r>
              <a:rPr lang="it-IT" smtClean="0"/>
              <a:t>Run the RMI Registry setup </a:t>
            </a:r>
            <a:br>
              <a:rPr lang="it-IT" smtClean="0"/>
            </a:br>
            <a:r>
              <a:rPr lang="it-IT" smtClean="0"/>
              <a:t>created previously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708920"/>
            <a:ext cx="1219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ttore 2 5"/>
          <p:cNvCxnSpPr/>
          <p:nvPr/>
        </p:nvCxnSpPr>
        <p:spPr>
          <a:xfrm>
            <a:off x="6948264" y="2060848"/>
            <a:ext cx="288032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NanoHTTPD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92500" lnSpcReduction="20000"/>
          </a:bodyPr>
          <a:lstStyle/>
          <a:p>
            <a:r>
              <a:rPr lang="it-IT" smtClean="0"/>
              <a:t>Go to the run configurations menu and run NanoHTTPD</a:t>
            </a:r>
          </a:p>
          <a:p>
            <a:r>
              <a:rPr lang="it-IT" smtClean="0"/>
              <a:t>It runs on port 8080</a:t>
            </a:r>
          </a:p>
          <a:p>
            <a:r>
              <a:rPr lang="it-IT" smtClean="0"/>
              <a:t>To see if it is working just open a browser on http://localhost:8080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84784"/>
            <a:ext cx="5007246" cy="47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Server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fontScale="70000" lnSpcReduction="20000"/>
          </a:bodyPr>
          <a:lstStyle/>
          <a:p>
            <a:r>
              <a:rPr lang="it-IT" smtClean="0"/>
              <a:t>Go to the run configurations and run WarehouseServer</a:t>
            </a:r>
          </a:p>
          <a:p>
            <a:r>
              <a:rPr lang="it-IT" smtClean="0"/>
              <a:t>The java.rmi.server.codebase property specifies where the remote interfaces can be found (Warehouse.class)</a:t>
            </a:r>
          </a:p>
          <a:p>
            <a:r>
              <a:rPr lang="it-IT" smtClean="0"/>
              <a:t>After starting the server you can see in the NanoHTTPD console the rmiregistry downloading Warehouse.class</a:t>
            </a:r>
          </a:p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556792"/>
            <a:ext cx="5092469" cy="480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Start </a:t>
            </a:r>
            <a:r>
              <a:rPr lang="it-IT" smtClean="0"/>
              <a:t>Client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it-IT" smtClean="0"/>
              <a:t>Go to the run configurations and run WarehouseClient</a:t>
            </a:r>
          </a:p>
          <a:p>
            <a:r>
              <a:rPr lang="it-IT" smtClean="0"/>
              <a:t>No additional argument is needed</a:t>
            </a:r>
          </a:p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7" y="1556792"/>
            <a:ext cx="504281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174</Words>
  <Application>Microsoft Office PowerPoint</Application>
  <PresentationFormat>Presentazione su schermo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RMI Example</vt:lpstr>
      <vt:lpstr>About the project setup</vt:lpstr>
      <vt:lpstr>Running the example</vt:lpstr>
      <vt:lpstr>Setup rmiregistry location</vt:lpstr>
      <vt:lpstr>Start rmiregistry</vt:lpstr>
      <vt:lpstr>Start NanoHTTPD</vt:lpstr>
      <vt:lpstr>Start Server</vt:lpstr>
      <vt:lpstr>Start Client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Example</dc:title>
  <dc:creator>motta</dc:creator>
  <cp:lastModifiedBy>motta</cp:lastModifiedBy>
  <cp:revision>5</cp:revision>
  <dcterms:created xsi:type="dcterms:W3CDTF">2013-05-27T18:52:33Z</dcterms:created>
  <dcterms:modified xsi:type="dcterms:W3CDTF">2013-05-27T19:32:49Z</dcterms:modified>
</cp:coreProperties>
</file>