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RMI </a:t>
            </a:r>
            <a:r>
              <a:rPr lang="it-IT" smtClean="0"/>
              <a:t>Example V2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Client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it-IT" smtClean="0"/>
              <a:t>Go to the run configurations and run </a:t>
            </a:r>
            <a:r>
              <a:rPr lang="it-IT" smtClean="0"/>
              <a:t>WarehouseClient V2</a:t>
            </a:r>
            <a:endParaRPr lang="it-IT" smtClean="0"/>
          </a:p>
          <a:p>
            <a:r>
              <a:rPr lang="it-IT" smtClean="0"/>
              <a:t>No additional argument is needed</a:t>
            </a:r>
          </a:p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00808"/>
            <a:ext cx="5208766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RMI Example V2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The goal of this example is to show the </a:t>
            </a:r>
            <a:r>
              <a:rPr lang="it-IT" i="1" smtClean="0"/>
              <a:t>Dynamic Class Loading </a:t>
            </a:r>
            <a:r>
              <a:rPr lang="it-IT" smtClean="0"/>
              <a:t>feature of Java</a:t>
            </a:r>
          </a:p>
          <a:p>
            <a:r>
              <a:rPr lang="it-IT" smtClean="0"/>
              <a:t>The Book class in the Server is not in the compilation unit of the client and is downloaded at runtime using </a:t>
            </a:r>
            <a:r>
              <a:rPr lang="it-IT" smtClean="0"/>
              <a:t>the </a:t>
            </a:r>
            <a:r>
              <a:rPr lang="it-IT" smtClean="0"/>
              <a:t>java.rmi.server.codebase property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About the project setup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The example is divided into three projects</a:t>
            </a:r>
          </a:p>
          <a:p>
            <a:pPr lvl="1"/>
            <a:r>
              <a:rPr lang="it-IT" smtClean="0"/>
              <a:t>Warehouse_client</a:t>
            </a:r>
          </a:p>
          <a:p>
            <a:pPr lvl="2"/>
            <a:r>
              <a:rPr lang="it-IT" smtClean="0"/>
              <a:t>Contains the code related to the client</a:t>
            </a:r>
          </a:p>
          <a:p>
            <a:pPr lvl="1"/>
            <a:r>
              <a:rPr lang="it-IT" smtClean="0"/>
              <a:t>Warehouse_common</a:t>
            </a:r>
          </a:p>
          <a:p>
            <a:pPr lvl="2"/>
            <a:r>
              <a:rPr lang="it-IT" smtClean="0"/>
              <a:t>Contains the code shared between server and client. It is imported by both the client project and the server project in order to compile</a:t>
            </a:r>
          </a:p>
          <a:p>
            <a:pPr lvl="1"/>
            <a:r>
              <a:rPr lang="it-IT" smtClean="0"/>
              <a:t>Warehouse_server</a:t>
            </a:r>
          </a:p>
          <a:p>
            <a:pPr lvl="2"/>
            <a:r>
              <a:rPr lang="it-IT" smtClean="0"/>
              <a:t>Contains the code related to the server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Running the example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To run the example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Setup rmiregistry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rmiregistry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</a:t>
            </a:r>
            <a:r>
              <a:rPr lang="it-IT" smtClean="0"/>
              <a:t>NanoHTTPD COMMON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NanoHTTPD SERVER</a:t>
            </a:r>
            <a:endParaRPr lang="it-IT" smtClean="0"/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Client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Setup rmiregistry location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845" y="1412776"/>
            <a:ext cx="5310311" cy="500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rmiregistry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Click on the Eclipse external tools button</a:t>
            </a:r>
          </a:p>
          <a:p>
            <a:r>
              <a:rPr lang="it-IT" smtClean="0"/>
              <a:t>Run the RMI Registry setup </a:t>
            </a:r>
            <a:br>
              <a:rPr lang="it-IT" smtClean="0"/>
            </a:br>
            <a:r>
              <a:rPr lang="it-IT" smtClean="0"/>
              <a:t>created previously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708920"/>
            <a:ext cx="1219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ttore 2 5"/>
          <p:cNvCxnSpPr/>
          <p:nvPr/>
        </p:nvCxnSpPr>
        <p:spPr>
          <a:xfrm>
            <a:off x="6948264" y="2060848"/>
            <a:ext cx="288032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NanoHTTPD COMMON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92500" lnSpcReduction="10000"/>
          </a:bodyPr>
          <a:lstStyle/>
          <a:p>
            <a:r>
              <a:rPr lang="it-IT" smtClean="0"/>
              <a:t>Go to the run configurations menu and run </a:t>
            </a:r>
            <a:r>
              <a:rPr lang="it-IT" smtClean="0"/>
              <a:t>NanoHTTPD COMMON</a:t>
            </a:r>
            <a:endParaRPr lang="it-IT" smtClean="0"/>
          </a:p>
          <a:p>
            <a:r>
              <a:rPr lang="it-IT" smtClean="0"/>
              <a:t>This code repository will be used by the RMI registry during the binding phase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2274" y="1628800"/>
            <a:ext cx="5219275" cy="41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NanoHTTPD SERVER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92500" lnSpcReduction="10000"/>
          </a:bodyPr>
          <a:lstStyle/>
          <a:p>
            <a:r>
              <a:rPr lang="it-IT" smtClean="0"/>
              <a:t>Go to the run configurations menu and run </a:t>
            </a:r>
            <a:r>
              <a:rPr lang="it-IT" smtClean="0"/>
              <a:t>NanoHTTPD SERVER</a:t>
            </a:r>
            <a:endParaRPr lang="it-IT" smtClean="0"/>
          </a:p>
          <a:p>
            <a:r>
              <a:rPr lang="it-IT" smtClean="0"/>
              <a:t>This code repository will be used by the Client to download the Book class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867" y="1700808"/>
            <a:ext cx="5211629" cy="41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Server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fontScale="92500" lnSpcReduction="10000"/>
          </a:bodyPr>
          <a:lstStyle/>
          <a:p>
            <a:r>
              <a:rPr lang="it-IT" smtClean="0"/>
              <a:t>Go to the run configurations and run </a:t>
            </a:r>
            <a:r>
              <a:rPr lang="it-IT" smtClean="0"/>
              <a:t>WarehouseServer V2</a:t>
            </a:r>
            <a:endParaRPr lang="it-IT" smtClean="0"/>
          </a:p>
          <a:p>
            <a:r>
              <a:rPr lang="it-IT" smtClean="0"/>
              <a:t>This time we have two codebases where the code can be downloaded</a:t>
            </a:r>
            <a:endParaRPr lang="it-IT" smtClean="0"/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00808"/>
            <a:ext cx="5223380" cy="41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Office PowerPoint</Application>
  <PresentationFormat>Presentazione su schermo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RMI Example V2</vt:lpstr>
      <vt:lpstr>RMI Example V2</vt:lpstr>
      <vt:lpstr>About the project setup</vt:lpstr>
      <vt:lpstr>Running the example</vt:lpstr>
      <vt:lpstr>Setup rmiregistry location</vt:lpstr>
      <vt:lpstr>Start rmiregistry</vt:lpstr>
      <vt:lpstr>Start NanoHTTPD COMMON</vt:lpstr>
      <vt:lpstr>Start NanoHTTPD SERVER</vt:lpstr>
      <vt:lpstr>Start Server</vt:lpstr>
      <vt:lpstr>Start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Example</dc:title>
  <dc:creator>motta</dc:creator>
  <cp:lastModifiedBy>motta</cp:lastModifiedBy>
  <cp:revision>5</cp:revision>
  <dcterms:created xsi:type="dcterms:W3CDTF">2013-05-27T18:52:33Z</dcterms:created>
  <dcterms:modified xsi:type="dcterms:W3CDTF">2013-05-27T19:31:53Z</dcterms:modified>
</cp:coreProperties>
</file>