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5A627-54B1-4433-ACB7-0A25CA7C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649E80-2DFD-4DDF-A0F9-2CDE9BFB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FDD46-DC83-4254-9EB0-47CD6A13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BB0C6-5353-48BB-8344-33467852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85C16-4BE2-462F-8B65-482CFD6F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3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29D-9387-4F9B-B27C-D659DE7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2A94EA-694B-4CFC-BB66-8038AC49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E4CE1D-CC6F-4C77-8BB1-FE9E9AA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47D6-2CFE-4637-8C6E-9C0B2A1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B965B-68A7-44CB-B817-9DB4E6C6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82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25C784-F90E-41AC-B337-B560E08FE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3A8C19-7855-4601-9957-C5DA0B30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61023-E00F-4137-B8F0-E01C112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BDD42A-A3CF-47D8-8DC0-B91B12EF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7330C-8B58-44CC-B51D-7A716112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3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2DB0A9-57EE-497F-BD9A-4A20493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122AC-2F87-4736-A8B9-03387ED6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7A250-87C4-415A-AC24-09B78C3B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0C56F-99B3-486E-95D7-13A2879A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1234E-DBE1-47D4-977B-ED7FB073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9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890A8-299C-4A86-888D-8E5CF241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29A97-4B81-44CD-9472-8DA5DF71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DFAE6-6E6E-469C-8905-60AF163F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9156D-7170-492B-B807-DDD4DE6F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F3B06-D62B-41E5-A412-AE43C8A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7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8A62A-6CB1-4E44-82E1-5F56C0D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9058C-438A-48C4-BC31-7C87CA9C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2D452-148A-47E5-96ED-010F99D3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217C3-F1EF-48FC-AE9F-F431E30F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FD206A-8AC4-4DAB-9CA2-FC6B0E41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96DF7F-D802-415C-A26F-2BDD18D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7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9A53-DD9A-4697-B06D-F9A2DF33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5C539E-DE96-4F3B-80B3-C26B6FD6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AABED-4422-4C34-9344-A4976157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9F0D1F-18D8-4D64-8478-73904B87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422FDA-27BB-4F0D-9E96-2131202D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26E140-280A-40C0-A3C0-95799914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ED528-0D56-45E5-B02E-1D8D388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2035F6-F1E7-4228-99FA-16F13E60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48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FA0A1-745C-4C3E-81AD-B2D7A77C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1B034C-E3DB-495A-A580-AAE33A88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16A994-3BC5-4386-A1C5-EB4987C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CF1D7E-5D6D-45BC-9843-D6AC4202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5D8EDA-7457-4883-9C7F-E03DCEE1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0C230A-2A6F-4125-B7CE-9A4F6F13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3E68D1-185E-4CA8-BB3C-025049C7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1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8B06-5619-4D54-A5B4-042C4482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03FD48-931A-42EF-9C98-B3E3FDF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207936-C20C-4A5F-AEED-0F3BCD2B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70443-2799-46A3-87BA-491F0D37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011C52-0AA5-4C9C-8E70-882202A8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F4E9C9-E58C-4C18-A3F5-2033BB50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58AFB-1C26-4B28-B643-BA6D7C0A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3C0FA-5B03-4693-A755-6D4F7CBAF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1DF6AF-EB52-4DC4-B05B-ED536165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B49BD-A348-4C24-AFEB-D617F4E9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159001-7FCA-4871-B99A-5032203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9639E7-EA31-467B-9C38-117929DD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7D00A2-09DB-4615-BB7D-9EDC83A0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65EDDA-9139-4128-9A0D-588F8A2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649C7-1F77-49F2-B8FA-746D39309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A5FF-DF6E-4DA8-873A-FEF772F7F67F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A0EFB-AC52-4D6C-B3D5-E511DFB00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39164-5A24-4F6C-8E50-81D6EB77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7110-C0DF-4885-9A4E-3DEB7E2AE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F014FE5-8EFA-49A1-942A-1D7736519F9D}"/>
              </a:ext>
            </a:extLst>
          </p:cNvPr>
          <p:cNvGrpSpPr/>
          <p:nvPr/>
        </p:nvGrpSpPr>
        <p:grpSpPr>
          <a:xfrm>
            <a:off x="-2082800" y="2342514"/>
            <a:ext cx="9550400" cy="3763646"/>
            <a:chOff x="-2082800" y="2342514"/>
            <a:chExt cx="9550400" cy="3763646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6575562-7C62-414C-8DB9-948AFE1CAB4F}"/>
                </a:ext>
              </a:extLst>
            </p:cNvPr>
            <p:cNvSpPr/>
            <p:nvPr/>
          </p:nvSpPr>
          <p:spPr>
            <a:xfrm>
              <a:off x="3789680" y="3235960"/>
              <a:ext cx="1473200" cy="1473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B84250C4-FB94-4446-959A-775D185F3FD9}"/>
                </a:ext>
              </a:extLst>
            </p:cNvPr>
            <p:cNvSpPr/>
            <p:nvPr/>
          </p:nvSpPr>
          <p:spPr>
            <a:xfrm>
              <a:off x="-2082800" y="2367280"/>
              <a:ext cx="9550400" cy="3738880"/>
            </a:xfrm>
            <a:prstGeom prst="arc">
              <a:avLst>
                <a:gd name="adj1" fmla="val 16200000"/>
                <a:gd name="adj2" fmla="val 21320247"/>
              </a:avLst>
            </a:prstGeom>
            <a:ln w="5715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E071F5B2-636E-4AF2-A66E-D609416D2AF3}"/>
                </a:ext>
              </a:extLst>
            </p:cNvPr>
            <p:cNvGrpSpPr/>
            <p:nvPr/>
          </p:nvGrpSpPr>
          <p:grpSpPr>
            <a:xfrm rot="791784">
              <a:off x="4374514" y="2342514"/>
              <a:ext cx="1546225" cy="454025"/>
              <a:chOff x="1463674" y="828675"/>
              <a:chExt cx="1546225" cy="454025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999B697-8311-4D2B-B8FE-BE49C1366650}"/>
                  </a:ext>
                </a:extLst>
              </p:cNvPr>
              <p:cNvSpPr/>
              <p:nvPr/>
            </p:nvSpPr>
            <p:spPr>
              <a:xfrm rot="10800000">
                <a:off x="2090737" y="828675"/>
                <a:ext cx="292100" cy="2413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C5D4029-FBF0-41D0-A355-BA0A832C581E}"/>
                  </a:ext>
                </a:extLst>
              </p:cNvPr>
              <p:cNvSpPr/>
              <p:nvPr/>
            </p:nvSpPr>
            <p:spPr>
              <a:xfrm>
                <a:off x="2070100" y="949325"/>
                <a:ext cx="333375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36D6F3C-3C23-4BAA-8AE2-F41D59A3347D}"/>
                  </a:ext>
                </a:extLst>
              </p:cNvPr>
              <p:cNvSpPr/>
              <p:nvPr/>
            </p:nvSpPr>
            <p:spPr>
              <a:xfrm>
                <a:off x="1463674" y="994834"/>
                <a:ext cx="585787" cy="242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A4497CAF-D738-4C5E-969B-B392CCC7BE36}"/>
                  </a:ext>
                </a:extLst>
              </p:cNvPr>
              <p:cNvSpPr/>
              <p:nvPr/>
            </p:nvSpPr>
            <p:spPr>
              <a:xfrm>
                <a:off x="1463674" y="994834"/>
                <a:ext cx="585787" cy="121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3B10E75-EF75-4573-AD7B-CEB4E971B1D2}"/>
                  </a:ext>
                </a:extLst>
              </p:cNvPr>
              <p:cNvSpPr/>
              <p:nvPr/>
            </p:nvSpPr>
            <p:spPr>
              <a:xfrm>
                <a:off x="1606553" y="994834"/>
                <a:ext cx="300028" cy="242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FD677A3-AF21-42CD-9456-E914F631970A}"/>
                  </a:ext>
                </a:extLst>
              </p:cNvPr>
              <p:cNvSpPr/>
              <p:nvPr/>
            </p:nvSpPr>
            <p:spPr>
              <a:xfrm>
                <a:off x="1760539" y="994833"/>
                <a:ext cx="288922" cy="242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BC1915E-688E-440A-B2E0-3591C0D8AE48}"/>
                  </a:ext>
                </a:extLst>
              </p:cNvPr>
              <p:cNvSpPr/>
              <p:nvPr/>
            </p:nvSpPr>
            <p:spPr>
              <a:xfrm>
                <a:off x="2424112" y="994835"/>
                <a:ext cx="585787" cy="242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953223A-5382-43D8-91EA-819927F68543}"/>
                  </a:ext>
                </a:extLst>
              </p:cNvPr>
              <p:cNvSpPr/>
              <p:nvPr/>
            </p:nvSpPr>
            <p:spPr>
              <a:xfrm>
                <a:off x="2424112" y="994835"/>
                <a:ext cx="585787" cy="121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BC26B05-F1BC-4DAC-8461-CFF2F48BED7A}"/>
                  </a:ext>
                </a:extLst>
              </p:cNvPr>
              <p:cNvSpPr/>
              <p:nvPr/>
            </p:nvSpPr>
            <p:spPr>
              <a:xfrm>
                <a:off x="2566991" y="994835"/>
                <a:ext cx="300028" cy="242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42769A6-11DB-49A5-AA88-639AB930F352}"/>
                  </a:ext>
                </a:extLst>
              </p:cNvPr>
              <p:cNvSpPr/>
              <p:nvPr/>
            </p:nvSpPr>
            <p:spPr>
              <a:xfrm>
                <a:off x="2720977" y="994834"/>
                <a:ext cx="288922" cy="242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338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2AFB402D-3C43-4A36-97F0-76CD5C43A636}"/>
              </a:ext>
            </a:extLst>
          </p:cNvPr>
          <p:cNvSpPr/>
          <p:nvPr/>
        </p:nvSpPr>
        <p:spPr>
          <a:xfrm>
            <a:off x="3789680" y="3235960"/>
            <a:ext cx="1473200" cy="1473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882D6DAC-8F1D-458A-BA28-FF730BF3356A}"/>
              </a:ext>
            </a:extLst>
          </p:cNvPr>
          <p:cNvSpPr/>
          <p:nvPr/>
        </p:nvSpPr>
        <p:spPr>
          <a:xfrm>
            <a:off x="-2005755" y="2103120"/>
            <a:ext cx="12773823" cy="3738880"/>
          </a:xfrm>
          <a:prstGeom prst="arc">
            <a:avLst>
              <a:gd name="adj1" fmla="val 16314731"/>
              <a:gd name="adj2" fmla="val 21130632"/>
            </a:avLst>
          </a:prstGeom>
          <a:ln w="5715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E0818282-9583-437A-AB64-4B1093964BE0}"/>
              </a:ext>
            </a:extLst>
          </p:cNvPr>
          <p:cNvSpPr/>
          <p:nvPr/>
        </p:nvSpPr>
        <p:spPr>
          <a:xfrm>
            <a:off x="2622399" y="2103120"/>
            <a:ext cx="3740400" cy="3738880"/>
          </a:xfrm>
          <a:prstGeom prst="arc">
            <a:avLst>
              <a:gd name="adj1" fmla="val 5087959"/>
              <a:gd name="adj2" fmla="val 16237761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A0D8EE4-301A-49ED-A438-D4242BCD885B}"/>
              </a:ext>
            </a:extLst>
          </p:cNvPr>
          <p:cNvGrpSpPr/>
          <p:nvPr/>
        </p:nvGrpSpPr>
        <p:grpSpPr>
          <a:xfrm rot="13933203">
            <a:off x="2212045" y="4879659"/>
            <a:ext cx="1546225" cy="454025"/>
            <a:chOff x="1463674" y="828675"/>
            <a:chExt cx="1546225" cy="454025"/>
          </a:xfrm>
        </p:grpSpPr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3D98073B-7890-4FAC-8771-85BC6D7A4BCB}"/>
                </a:ext>
              </a:extLst>
            </p:cNvPr>
            <p:cNvSpPr/>
            <p:nvPr/>
          </p:nvSpPr>
          <p:spPr>
            <a:xfrm rot="10800000">
              <a:off x="2090737" y="828675"/>
              <a:ext cx="292100" cy="2413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7E975BD-F904-4948-8649-CBA9866121F0}"/>
                </a:ext>
              </a:extLst>
            </p:cNvPr>
            <p:cNvSpPr/>
            <p:nvPr/>
          </p:nvSpPr>
          <p:spPr>
            <a:xfrm>
              <a:off x="2070100" y="949325"/>
              <a:ext cx="333375" cy="333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57DF683-E3CD-4031-952A-31B418C22220}"/>
                </a:ext>
              </a:extLst>
            </p:cNvPr>
            <p:cNvSpPr/>
            <p:nvPr/>
          </p:nvSpPr>
          <p:spPr>
            <a:xfrm>
              <a:off x="1463674" y="994834"/>
              <a:ext cx="585787" cy="242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883B0F7-1C37-40FE-B975-A170FBD2FE93}"/>
                </a:ext>
              </a:extLst>
            </p:cNvPr>
            <p:cNvSpPr/>
            <p:nvPr/>
          </p:nvSpPr>
          <p:spPr>
            <a:xfrm>
              <a:off x="1463674" y="994834"/>
              <a:ext cx="585787" cy="121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314CD97-34DF-45D0-A6F0-55B1A4D565D6}"/>
                </a:ext>
              </a:extLst>
            </p:cNvPr>
            <p:cNvSpPr/>
            <p:nvPr/>
          </p:nvSpPr>
          <p:spPr>
            <a:xfrm>
              <a:off x="1606553" y="994834"/>
              <a:ext cx="300028" cy="24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11D1E08-512E-48A8-907B-D08C571E107D}"/>
                </a:ext>
              </a:extLst>
            </p:cNvPr>
            <p:cNvSpPr/>
            <p:nvPr/>
          </p:nvSpPr>
          <p:spPr>
            <a:xfrm>
              <a:off x="1760539" y="994833"/>
              <a:ext cx="288922" cy="24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D956D8F-FED4-475D-A4F7-D199803884E7}"/>
                </a:ext>
              </a:extLst>
            </p:cNvPr>
            <p:cNvSpPr/>
            <p:nvPr/>
          </p:nvSpPr>
          <p:spPr>
            <a:xfrm>
              <a:off x="2424112" y="994835"/>
              <a:ext cx="585787" cy="242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00F8BC3-6C24-410B-AD3A-3C86C100668A}"/>
                </a:ext>
              </a:extLst>
            </p:cNvPr>
            <p:cNvSpPr/>
            <p:nvPr/>
          </p:nvSpPr>
          <p:spPr>
            <a:xfrm>
              <a:off x="2424112" y="994835"/>
              <a:ext cx="585787" cy="121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38B6988-99F3-4902-BDB1-B9D5041DCA73}"/>
                </a:ext>
              </a:extLst>
            </p:cNvPr>
            <p:cNvSpPr/>
            <p:nvPr/>
          </p:nvSpPr>
          <p:spPr>
            <a:xfrm>
              <a:off x="2566991" y="994835"/>
              <a:ext cx="300028" cy="24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E3AB889-BB70-4AD0-8ECD-4A3CDC81432E}"/>
                </a:ext>
              </a:extLst>
            </p:cNvPr>
            <p:cNvSpPr/>
            <p:nvPr/>
          </p:nvSpPr>
          <p:spPr>
            <a:xfrm>
              <a:off x="2720977" y="994834"/>
              <a:ext cx="288922" cy="242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92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888E44-9D00-474A-B675-DDBAA02A3A81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6015039" y="3807460"/>
            <a:ext cx="93661" cy="334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71A4C7E-F0AA-4878-B020-5656714EDE4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346700" y="3659295"/>
            <a:ext cx="156634" cy="482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86E125C1-84AD-495B-8AE1-FF19C8AB2207}"/>
              </a:ext>
            </a:extLst>
          </p:cNvPr>
          <p:cNvSpPr/>
          <p:nvPr/>
        </p:nvSpPr>
        <p:spPr>
          <a:xfrm rot="10800000">
            <a:off x="5544607" y="3533772"/>
            <a:ext cx="383118" cy="160869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弦 3">
            <a:extLst>
              <a:ext uri="{FF2B5EF4-FFF2-40B4-BE49-F238E27FC236}">
                <a16:creationId xmlns:a16="http://schemas.microsoft.com/office/drawing/2014/main" id="{B05B6C77-D23D-4E80-A5C0-94BF0053AEC0}"/>
              </a:ext>
            </a:extLst>
          </p:cNvPr>
          <p:cNvSpPr/>
          <p:nvPr/>
        </p:nvSpPr>
        <p:spPr>
          <a:xfrm>
            <a:off x="833120" y="4221480"/>
            <a:ext cx="9814560" cy="3759200"/>
          </a:xfrm>
          <a:prstGeom prst="chord">
            <a:avLst>
              <a:gd name="adj1" fmla="val 10935300"/>
              <a:gd name="adj2" fmla="val 214942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EFD7A4-E14E-4BEB-A2C8-EBF031E72185}"/>
              </a:ext>
            </a:extLst>
          </p:cNvPr>
          <p:cNvSpPr/>
          <p:nvPr/>
        </p:nvSpPr>
        <p:spPr>
          <a:xfrm>
            <a:off x="4910667" y="3657389"/>
            <a:ext cx="1650998" cy="457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42A4DAEB-A5CE-46F9-AFBC-2576E1B1F937}"/>
              </a:ext>
            </a:extLst>
          </p:cNvPr>
          <p:cNvSpPr/>
          <p:nvPr/>
        </p:nvSpPr>
        <p:spPr>
          <a:xfrm>
            <a:off x="5223800" y="4141895"/>
            <a:ext cx="245799" cy="113452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上の 2 つの角を切り取る 12">
            <a:extLst>
              <a:ext uri="{FF2B5EF4-FFF2-40B4-BE49-F238E27FC236}">
                <a16:creationId xmlns:a16="http://schemas.microsoft.com/office/drawing/2014/main" id="{FEA0F9A7-5008-4408-8836-B66BF3709F0D}"/>
              </a:ext>
            </a:extLst>
          </p:cNvPr>
          <p:cNvSpPr/>
          <p:nvPr/>
        </p:nvSpPr>
        <p:spPr>
          <a:xfrm>
            <a:off x="5985800" y="4141895"/>
            <a:ext cx="245799" cy="113452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892577D8-C9B0-4F9C-9E26-0D39B22F2112}"/>
              </a:ext>
            </a:extLst>
          </p:cNvPr>
          <p:cNvSpPr/>
          <p:nvPr/>
        </p:nvSpPr>
        <p:spPr>
          <a:xfrm>
            <a:off x="5347757" y="3600026"/>
            <a:ext cx="776818" cy="405555"/>
          </a:xfrm>
          <a:prstGeom prst="trapezoid">
            <a:avLst>
              <a:gd name="adj" fmla="val 156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DFE8ABAB-EBF1-4062-B793-A2DC7781E2C5}"/>
              </a:ext>
            </a:extLst>
          </p:cNvPr>
          <p:cNvSpPr/>
          <p:nvPr/>
        </p:nvSpPr>
        <p:spPr>
          <a:xfrm>
            <a:off x="1814405" y="1178560"/>
            <a:ext cx="12773823" cy="3738880"/>
          </a:xfrm>
          <a:prstGeom prst="arc">
            <a:avLst>
              <a:gd name="adj1" fmla="val 16314731"/>
              <a:gd name="adj2" fmla="val 21130632"/>
            </a:avLst>
          </a:prstGeom>
          <a:ln w="5715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8D8240A4-3407-46C8-9F82-92FACB48DD83}"/>
              </a:ext>
            </a:extLst>
          </p:cNvPr>
          <p:cNvSpPr/>
          <p:nvPr/>
        </p:nvSpPr>
        <p:spPr>
          <a:xfrm>
            <a:off x="5821839" y="1183640"/>
            <a:ext cx="5319448" cy="3738880"/>
          </a:xfrm>
          <a:prstGeom prst="arc">
            <a:avLst>
              <a:gd name="adj1" fmla="val 10797811"/>
              <a:gd name="adj2" fmla="val 16048337"/>
            </a:avLst>
          </a:prstGeom>
          <a:ln w="571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348BC0A-A981-47DE-8559-72835AA7AFE8}"/>
              </a:ext>
            </a:extLst>
          </p:cNvPr>
          <p:cNvSpPr/>
          <p:nvPr/>
        </p:nvSpPr>
        <p:spPr>
          <a:xfrm>
            <a:off x="5143958" y="3635631"/>
            <a:ext cx="45719" cy="303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AAF7FE5-1D87-4B6B-B58F-5B9BE054D300}"/>
              </a:ext>
            </a:extLst>
          </p:cNvPr>
          <p:cNvSpPr/>
          <p:nvPr/>
        </p:nvSpPr>
        <p:spPr>
          <a:xfrm rot="19961452">
            <a:off x="5622934" y="3764748"/>
            <a:ext cx="324226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6AF0BA6-3999-4B33-87F0-D9946ABE6E24}"/>
              </a:ext>
            </a:extLst>
          </p:cNvPr>
          <p:cNvSpPr/>
          <p:nvPr/>
        </p:nvSpPr>
        <p:spPr>
          <a:xfrm>
            <a:off x="5100037" y="3827189"/>
            <a:ext cx="738183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弦 3">
            <a:extLst>
              <a:ext uri="{FF2B5EF4-FFF2-40B4-BE49-F238E27FC236}">
                <a16:creationId xmlns:a16="http://schemas.microsoft.com/office/drawing/2014/main" id="{B05B6C77-D23D-4E80-A5C0-94BF0053AEC0}"/>
              </a:ext>
            </a:extLst>
          </p:cNvPr>
          <p:cNvSpPr/>
          <p:nvPr/>
        </p:nvSpPr>
        <p:spPr>
          <a:xfrm>
            <a:off x="833120" y="4221480"/>
            <a:ext cx="9814560" cy="3759200"/>
          </a:xfrm>
          <a:prstGeom prst="chord">
            <a:avLst>
              <a:gd name="adj1" fmla="val 10935300"/>
              <a:gd name="adj2" fmla="val 2149425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DFE8ABAB-EBF1-4062-B793-A2DC7781E2C5}"/>
              </a:ext>
            </a:extLst>
          </p:cNvPr>
          <p:cNvSpPr/>
          <p:nvPr/>
        </p:nvSpPr>
        <p:spPr>
          <a:xfrm>
            <a:off x="1814405" y="1178560"/>
            <a:ext cx="12773823" cy="3738880"/>
          </a:xfrm>
          <a:prstGeom prst="arc">
            <a:avLst>
              <a:gd name="adj1" fmla="val 16314731"/>
              <a:gd name="adj2" fmla="val 21130632"/>
            </a:avLst>
          </a:prstGeom>
          <a:ln w="57150">
            <a:head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>
            <a:extLst>
              <a:ext uri="{FF2B5EF4-FFF2-40B4-BE49-F238E27FC236}">
                <a16:creationId xmlns:a16="http://schemas.microsoft.com/office/drawing/2014/main" id="{8D8240A4-3407-46C8-9F82-92FACB48DD83}"/>
              </a:ext>
            </a:extLst>
          </p:cNvPr>
          <p:cNvSpPr/>
          <p:nvPr/>
        </p:nvSpPr>
        <p:spPr>
          <a:xfrm>
            <a:off x="5821839" y="1183640"/>
            <a:ext cx="5319448" cy="3738880"/>
          </a:xfrm>
          <a:prstGeom prst="arc">
            <a:avLst>
              <a:gd name="adj1" fmla="val 10797811"/>
              <a:gd name="adj2" fmla="val 16048337"/>
            </a:avLst>
          </a:prstGeom>
          <a:ln w="571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B9F01F3-830D-4122-8652-C76EE653EAE7}"/>
              </a:ext>
            </a:extLst>
          </p:cNvPr>
          <p:cNvSpPr/>
          <p:nvPr/>
        </p:nvSpPr>
        <p:spPr>
          <a:xfrm>
            <a:off x="5046379" y="4119078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AA81E64-6473-4A10-BDBD-35E2FCAFC996}"/>
              </a:ext>
            </a:extLst>
          </p:cNvPr>
          <p:cNvSpPr/>
          <p:nvPr/>
        </p:nvSpPr>
        <p:spPr>
          <a:xfrm>
            <a:off x="5378486" y="4119078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EA2EB3D-F5BD-43F3-B629-091A3453C96C}"/>
              </a:ext>
            </a:extLst>
          </p:cNvPr>
          <p:cNvSpPr/>
          <p:nvPr/>
        </p:nvSpPr>
        <p:spPr>
          <a:xfrm>
            <a:off x="5710592" y="4119078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0974CC6-7ADE-4408-A580-B85F3F0513A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147979" y="3992077"/>
            <a:ext cx="0" cy="127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D6E6F4-7730-4AFF-A397-3E1A21CED46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480086" y="4070394"/>
            <a:ext cx="0" cy="48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D6DF736-A13D-4BA2-A631-47382751681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12192" y="4070394"/>
            <a:ext cx="0" cy="486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BAB6172-740E-4731-A32C-05CDA5B31C71}"/>
              </a:ext>
            </a:extLst>
          </p:cNvPr>
          <p:cNvCxnSpPr>
            <a:cxnSpLocks/>
          </p:cNvCxnSpPr>
          <p:nvPr/>
        </p:nvCxnSpPr>
        <p:spPr>
          <a:xfrm flipH="1" flipV="1">
            <a:off x="5640316" y="3981493"/>
            <a:ext cx="176531" cy="889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150A-D1C7-4D45-B2CB-BD58E24DD0EB}"/>
              </a:ext>
            </a:extLst>
          </p:cNvPr>
          <p:cNvCxnSpPr>
            <a:cxnSpLocks/>
          </p:cNvCxnSpPr>
          <p:nvPr/>
        </p:nvCxnSpPr>
        <p:spPr>
          <a:xfrm flipH="1" flipV="1">
            <a:off x="5380814" y="3920641"/>
            <a:ext cx="259502" cy="635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33847B3-0C3C-4D73-A232-611E55E2F5C7}"/>
              </a:ext>
            </a:extLst>
          </p:cNvPr>
          <p:cNvCxnSpPr>
            <a:cxnSpLocks/>
          </p:cNvCxnSpPr>
          <p:nvPr/>
        </p:nvCxnSpPr>
        <p:spPr>
          <a:xfrm flipH="1">
            <a:off x="5482624" y="3981493"/>
            <a:ext cx="167007" cy="1042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FCA54FC-2ADE-435A-8B4B-B2BAD66B05AD}"/>
              </a:ext>
            </a:extLst>
          </p:cNvPr>
          <p:cNvCxnSpPr>
            <a:cxnSpLocks/>
          </p:cNvCxnSpPr>
          <p:nvPr/>
        </p:nvCxnSpPr>
        <p:spPr>
          <a:xfrm flipH="1">
            <a:off x="5147979" y="3915349"/>
            <a:ext cx="241512" cy="87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831C7AA-9768-4528-932C-A9E838E8C2F1}"/>
              </a:ext>
            </a:extLst>
          </p:cNvPr>
          <p:cNvSpPr/>
          <p:nvPr/>
        </p:nvSpPr>
        <p:spPr>
          <a:xfrm rot="20547513">
            <a:off x="5088660" y="3591871"/>
            <a:ext cx="110596" cy="547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501300F-CAF3-4315-8593-DD09D0A08492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3959270"/>
            <a:ext cx="998571" cy="3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Motohashi Masatoshi</dc:creator>
  <cp:lastModifiedBy>Motohashi Masatoshi</cp:lastModifiedBy>
  <cp:revision>2</cp:revision>
  <dcterms:created xsi:type="dcterms:W3CDTF">2021-12-19T13:49:11Z</dcterms:created>
  <dcterms:modified xsi:type="dcterms:W3CDTF">2021-12-19T14:09:35Z</dcterms:modified>
</cp:coreProperties>
</file>