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0" r:id="rId3"/>
    <p:sldId id="257" r:id="rId4"/>
    <p:sldId id="262" r:id="rId5"/>
    <p:sldId id="258" r:id="rId6"/>
    <p:sldId id="263" r:id="rId7"/>
    <p:sldId id="265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126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850E2C-A623-4EC9-B520-027E938C5066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E0628-08B8-4D9E-99AD-3721F5D873C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57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umbe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E0628-08B8-4D9E-99AD-3721F5D873C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5635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E785-B0D2-4B39-9B29-D7FE1E1EC4A1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4635-D4F0-4226-A5B9-99413B0D4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175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E785-B0D2-4B39-9B29-D7FE1E1EC4A1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4635-D4F0-4226-A5B9-99413B0D4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37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E785-B0D2-4B39-9B29-D7FE1E1EC4A1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4635-D4F0-4226-A5B9-99413B0D4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80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E785-B0D2-4B39-9B29-D7FE1E1EC4A1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4635-D4F0-4226-A5B9-99413B0D4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819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E785-B0D2-4B39-9B29-D7FE1E1EC4A1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4635-D4F0-4226-A5B9-99413B0D4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024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E785-B0D2-4B39-9B29-D7FE1E1EC4A1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4635-D4F0-4226-A5B9-99413B0D4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13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E785-B0D2-4B39-9B29-D7FE1E1EC4A1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4635-D4F0-4226-A5B9-99413B0D4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6344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E785-B0D2-4B39-9B29-D7FE1E1EC4A1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4635-D4F0-4226-A5B9-99413B0D4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0862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E785-B0D2-4B39-9B29-D7FE1E1EC4A1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4635-D4F0-4226-A5B9-99413B0D4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664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E785-B0D2-4B39-9B29-D7FE1E1EC4A1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4635-D4F0-4226-A5B9-99413B0D4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5739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BE785-B0D2-4B39-9B29-D7FE1E1EC4A1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BA4635-D4F0-4226-A5B9-99413B0D4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075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BE785-B0D2-4B39-9B29-D7FE1E1EC4A1}" type="datetimeFigureOut">
              <a:rPr lang="en-IN" smtClean="0"/>
              <a:t>05-12-2021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BA4635-D4F0-4226-A5B9-99413B0D41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63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1219199"/>
          </a:xfrm>
        </p:spPr>
        <p:txBody>
          <a:bodyPr>
            <a:normAutofit/>
          </a:bodyPr>
          <a:lstStyle/>
          <a:p>
            <a:r>
              <a:rPr lang="en-IN" sz="2800" b="1" i="1" dirty="0" smtClean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COUNTING SORT</a:t>
            </a:r>
            <a:endParaRPr lang="en-IN" sz="2800" b="1" i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19200"/>
            <a:ext cx="6400800" cy="4724400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IN" sz="2400" b="1" i="1" smtClean="0">
                <a:solidFill>
                  <a:schemeClr val="accent2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Basic Idea:</a:t>
            </a:r>
            <a:endParaRPr lang="en-IN" sz="2400" b="1" i="1" dirty="0" smtClean="0">
              <a:solidFill>
                <a:schemeClr val="accent2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Counting sort is sorting an algorithm that sorts the elements of an array by counting the number of occurrences of each unique element in the array.</a:t>
            </a:r>
          </a:p>
          <a:p>
            <a:pPr marL="342900" indent="-342900" algn="l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count is stored in an auxiliary array and the sorting is done by mapping the count as an index of the auxiliary array. </a:t>
            </a:r>
          </a:p>
        </p:txBody>
      </p:sp>
    </p:spTree>
    <p:extLst>
      <p:ext uri="{BB962C8B-B14F-4D97-AF65-F5344CB8AC3E}">
        <p14:creationId xmlns:p14="http://schemas.microsoft.com/office/powerpoint/2010/main" val="35072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3641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This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mapping is done by performing arithmetic calculations on those counts to determine the position of each key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value (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unique element)  in the output sequences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is often used as subroutine in an other sorting algorithm, radix sort, that can handle larger keys more efficiently.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 is not a comparison sort.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72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Algorithm: counting sort</a:t>
            </a:r>
            <a:endParaRPr lang="en-IN" sz="3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Step1: take input array and range(number of unique integer values involved).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Step2: create the output array of size same as input array. Create count array with size equal to the range and initialize values to zero.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Step3: count each element in the input array and place the count at the appropriate index of the count array.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045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Step4: modify the count array by adding the previous counts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(cumulative).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 modified count array indicates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position of each object/element in the output array.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Step5: output each object from the input array in to the sorted output array followed by decreasing  its count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by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one.</a:t>
            </a:r>
            <a:br>
              <a:rPr lang="en-US" sz="2400" dirty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Step6: print the sorted output array.</a:t>
            </a:r>
            <a:endParaRPr lang="en-IN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02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IN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Implementation: counting sort</a:t>
            </a:r>
            <a:endParaRPr lang="en-IN" sz="3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90600"/>
            <a:ext cx="8001000" cy="51355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Countingsort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Input_array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[size]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Out_put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array[size]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Range(or no of unique elements)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int(int i = 0 to i &lt; range)              </a:t>
            </a:r>
            <a:r>
              <a:rPr lang="en-US" sz="20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//create </a:t>
            </a:r>
            <a:r>
              <a:rPr lang="en-US" sz="2000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count_array</a:t>
            </a:r>
            <a:r>
              <a:rPr lang="en-US" sz="20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[range]&amp;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Count array[i]  = 0                    </a:t>
            </a:r>
            <a:r>
              <a:rPr lang="en-US" sz="20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//initialize all values to 0.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int(int i = 0 to i &lt;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size)                     </a:t>
            </a:r>
            <a:r>
              <a:rPr lang="en-US" sz="20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20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0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ount each elements &amp;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          ++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count_array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input_array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[i]]   </a:t>
            </a:r>
            <a:r>
              <a:rPr lang="en-US" sz="20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place it in </a:t>
            </a:r>
            <a:r>
              <a:rPr lang="en-US" sz="2000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count_array</a:t>
            </a:r>
            <a:endParaRPr lang="en-US" sz="2000" i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0138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86740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int(int i = 1 to i &lt; range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    </a:t>
            </a:r>
            <a:r>
              <a:rPr lang="en-US" sz="20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//modify </a:t>
            </a:r>
            <a:r>
              <a:rPr lang="en-US" sz="2000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count_array</a:t>
            </a:r>
            <a:r>
              <a:rPr lang="en-US" sz="20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[] to store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 </a:t>
            </a:r>
            <a:r>
              <a:rPr lang="en-US" sz="20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//previous counts (</a:t>
            </a:r>
            <a:r>
              <a:rPr lang="en-US" sz="2000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cummulutive</a:t>
            </a:r>
            <a:r>
              <a:rPr lang="en-US" sz="2000" i="1" dirty="0" smtClean="0">
                <a:solidFill>
                  <a:schemeClr val="accent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000" i="1" dirty="0">
              <a:solidFill>
                <a:schemeClr val="accent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Count_array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cout_array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[i] +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cout_array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[i-1]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int(int i = 0 to i &lt;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size)  </a:t>
            </a:r>
            <a:r>
              <a:rPr lang="en-US" sz="20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 place elements from </a:t>
            </a:r>
            <a:r>
              <a:rPr lang="en-US" sz="2000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input_array</a:t>
            </a:r>
            <a:r>
              <a:rPr lang="en-US" sz="20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[] to</a:t>
            </a:r>
          </a:p>
          <a:p>
            <a:pPr marL="400050" lvl="1" indent="0">
              <a:lnSpc>
                <a:spcPct val="150000"/>
              </a:lnSpc>
              <a:buNone/>
            </a:pPr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                         </a:t>
            </a:r>
            <a:r>
              <a:rPr lang="en-US" sz="20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en-US" sz="2000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output_array</a:t>
            </a:r>
            <a:r>
              <a:rPr lang="en-US" sz="20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[]using this </a:t>
            </a:r>
            <a:r>
              <a:rPr lang="en-US" sz="2000" i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cont</a:t>
            </a:r>
            <a:r>
              <a:rPr lang="en-US" sz="20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array[]</a:t>
            </a:r>
            <a:endParaRPr lang="en-US" sz="2000" i="1" dirty="0" smtClean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//that has the actual position of elements</a:t>
            </a:r>
            <a:r>
              <a:rPr lang="en-US" sz="20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lang="en-US" sz="20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output_array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[--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count_array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input_array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[i]]] =    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input_array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[i]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int(int i = 0 to i &lt;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size)   </a:t>
            </a:r>
            <a:r>
              <a:rPr lang="en-US" sz="20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//transfer sorted values from </a:t>
            </a:r>
            <a:r>
              <a:rPr lang="en-US" sz="2000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output_array</a:t>
            </a:r>
            <a:r>
              <a:rPr lang="en-US" sz="20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[]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i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                                             //to </a:t>
            </a:r>
            <a:r>
              <a:rPr lang="en-US" sz="2000" i="1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input_array</a:t>
            </a:r>
            <a:r>
              <a:rPr lang="en-US" sz="2000" i="1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[]</a:t>
            </a:r>
            <a:endParaRPr lang="en-US" sz="2000" i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Input_array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[i] = </a:t>
            </a:r>
            <a:r>
              <a:rPr lang="en-IN" sz="2000" dirty="0" err="1" smtClean="0">
                <a:latin typeface="Times New Roman" pitchFamily="18" charset="0"/>
                <a:cs typeface="Times New Roman" pitchFamily="18" charset="0"/>
              </a:rPr>
              <a:t>output_array</a:t>
            </a:r>
            <a:r>
              <a:rPr lang="en-IN" sz="2000" dirty="0" smtClean="0">
                <a:latin typeface="Times New Roman" pitchFamily="18" charset="0"/>
                <a:cs typeface="Times New Roman" pitchFamily="18" charset="0"/>
              </a:rPr>
              <a:t>[i]</a:t>
            </a:r>
            <a:endParaRPr lang="en-IN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75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IN" sz="2800" dirty="0" smtClean="0">
                <a:latin typeface="Times New Roman" pitchFamily="18" charset="0"/>
                <a:cs typeface="Times New Roman" pitchFamily="18" charset="0"/>
              </a:rPr>
              <a:t>Examples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0722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Analysis: counting sort</a:t>
            </a:r>
            <a:endParaRPr lang="en-IN" sz="3200" b="1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Time complexity: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O(n + </a:t>
            </a:r>
            <a:r>
              <a:rPr lang="en-IN" sz="24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space complexity: 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O(n + k)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en-IN" sz="2400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 n </a:t>
            </a:r>
            <a:r>
              <a:rPr lang="en-IN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is the </a:t>
            </a:r>
            <a:r>
              <a:rPr lang="en-IN" sz="2400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number of elements in  input </a:t>
            </a:r>
            <a:r>
              <a:rPr lang="en-IN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array and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i="1" dirty="0" smtClean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IN" sz="2400" i="1" dirty="0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 is the range of input(e.g. Max - Min).</a:t>
            </a:r>
            <a:endParaRPr lang="en-IN" sz="2400" i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1705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426</Words>
  <Application>Microsoft Office PowerPoint</Application>
  <PresentationFormat>On-screen Show (4:3)</PresentationFormat>
  <Paragraphs>41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COUNTING SORT</vt:lpstr>
      <vt:lpstr>PowerPoint Presentation</vt:lpstr>
      <vt:lpstr>Algorithm: counting sort</vt:lpstr>
      <vt:lpstr>PowerPoint Presentation</vt:lpstr>
      <vt:lpstr>Implementation: counting sort</vt:lpstr>
      <vt:lpstr>PowerPoint Presentation</vt:lpstr>
      <vt:lpstr>Examples</vt:lpstr>
      <vt:lpstr>Analysis: counting sort</vt:lpstr>
    </vt:vector>
  </TitlesOfParts>
  <Company>HP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COUNTING SORT</dc:title>
  <dc:creator>Hp</dc:creator>
  <cp:lastModifiedBy>Hp</cp:lastModifiedBy>
  <cp:revision>30</cp:revision>
  <dcterms:created xsi:type="dcterms:W3CDTF">2021-11-27T20:02:19Z</dcterms:created>
  <dcterms:modified xsi:type="dcterms:W3CDTF">2021-12-04T23:23:58Z</dcterms:modified>
</cp:coreProperties>
</file>