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4" r:id="rId3"/>
    <p:sldId id="307" r:id="rId4"/>
    <p:sldId id="279" r:id="rId5"/>
    <p:sldId id="289" r:id="rId6"/>
    <p:sldId id="303" r:id="rId7"/>
    <p:sldId id="311" r:id="rId8"/>
    <p:sldId id="299" r:id="rId9"/>
    <p:sldId id="312" r:id="rId10"/>
    <p:sldId id="297" r:id="rId11"/>
    <p:sldId id="314" r:id="rId12"/>
    <p:sldId id="305" r:id="rId13"/>
    <p:sldId id="315" r:id="rId14"/>
    <p:sldId id="310" r:id="rId15"/>
    <p:sldId id="302" r:id="rId16"/>
    <p:sldId id="317" r:id="rId17"/>
    <p:sldId id="318" r:id="rId18"/>
    <p:sldId id="319" r:id="rId19"/>
    <p:sldId id="320" r:id="rId20"/>
    <p:sldId id="30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阮 幸云" initials="阮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1" autoAdjust="0"/>
    <p:restoredTop sz="94660"/>
  </p:normalViewPr>
  <p:slideViewPr>
    <p:cSldViewPr snapToGrid="0">
      <p:cViewPr varScale="1">
        <p:scale>
          <a:sx n="69" d="100"/>
          <a:sy n="69" d="100"/>
        </p:scale>
        <p:origin x="5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007DC-8211-4A0A-85CC-E03E8EEF3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A563C-622C-4938-8742-5477358458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764228" y="3533689"/>
            <a:ext cx="5229829" cy="320317"/>
          </a:xfrm>
        </p:spPr>
        <p:txBody>
          <a:bodyPr anchor="ctr">
            <a:noAutofit/>
          </a:bodyPr>
          <a:lstStyle>
            <a:lvl1pPr marL="0" indent="0" algn="dist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单击此处编辑文本样式</a:t>
            </a:r>
            <a:endParaRPr lang="zh-CN" altLang="en-US" dirty="0"/>
          </a:p>
        </p:txBody>
      </p:sp>
      <p:sp>
        <p:nvSpPr>
          <p:cNvPr id="31" name="任意多边形: 形状 30"/>
          <p:cNvSpPr/>
          <p:nvPr userDrawn="1"/>
        </p:nvSpPr>
        <p:spPr>
          <a:xfrm rot="20367676">
            <a:off x="6927308" y="-850753"/>
            <a:ext cx="5763409" cy="5759446"/>
          </a:xfrm>
          <a:custGeom>
            <a:avLst/>
            <a:gdLst>
              <a:gd name="connsiteX0" fmla="*/ 978549 w 5763409"/>
              <a:gd name="connsiteY0" fmla="*/ 0 h 5759446"/>
              <a:gd name="connsiteX1" fmla="*/ 3610297 w 5763409"/>
              <a:gd name="connsiteY1" fmla="*/ 985999 h 5759446"/>
              <a:gd name="connsiteX2" fmla="*/ 5763409 w 5763409"/>
              <a:gd name="connsiteY2" fmla="*/ 1980339 h 5759446"/>
              <a:gd name="connsiteX3" fmla="*/ 5091884 w 5763409"/>
              <a:gd name="connsiteY3" fmla="*/ 3772718 h 5759446"/>
              <a:gd name="connsiteX4" fmla="*/ 4182409 w 5763409"/>
              <a:gd name="connsiteY4" fmla="*/ 5759446 h 5759446"/>
              <a:gd name="connsiteX5" fmla="*/ 951530 w 5763409"/>
              <a:gd name="connsiteY5" fmla="*/ 5759446 h 5759446"/>
              <a:gd name="connsiteX6" fmla="*/ 0 w 5763409"/>
              <a:gd name="connsiteY6" fmla="*/ 4799519 h 5759446"/>
              <a:gd name="connsiteX7" fmla="*/ 0 w 5763409"/>
              <a:gd name="connsiteY7" fmla="*/ 959927 h 5759446"/>
              <a:gd name="connsiteX8" fmla="*/ 951531 w 5763409"/>
              <a:gd name="connsiteY8" fmla="*/ 0 h 5759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3409" h="5759446">
                <a:moveTo>
                  <a:pt x="978549" y="0"/>
                </a:moveTo>
                <a:lnTo>
                  <a:pt x="3610297" y="985999"/>
                </a:lnTo>
                <a:lnTo>
                  <a:pt x="5763409" y="1980339"/>
                </a:lnTo>
                <a:lnTo>
                  <a:pt x="5091884" y="3772718"/>
                </a:lnTo>
                <a:lnTo>
                  <a:pt x="4182409" y="5759446"/>
                </a:lnTo>
                <a:lnTo>
                  <a:pt x="951530" y="5759446"/>
                </a:lnTo>
                <a:cubicBezTo>
                  <a:pt x="426014" y="5759447"/>
                  <a:pt x="0" y="5329673"/>
                  <a:pt x="0" y="4799519"/>
                </a:cubicBezTo>
                <a:lnTo>
                  <a:pt x="0" y="959927"/>
                </a:lnTo>
                <a:cubicBezTo>
                  <a:pt x="0" y="429774"/>
                  <a:pt x="426015" y="0"/>
                  <a:pt x="951531" y="0"/>
                </a:cubicBezTo>
                <a:close/>
              </a:path>
            </a:pathLst>
          </a:custGeom>
          <a:noFill/>
          <a:ln>
            <a:solidFill>
              <a:schemeClr val="accent3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: 形状 17"/>
          <p:cNvSpPr>
            <a:spLocks noGrp="1"/>
          </p:cNvSpPr>
          <p:nvPr>
            <p:ph type="pic" sz="quarter" idx="10"/>
          </p:nvPr>
        </p:nvSpPr>
        <p:spPr>
          <a:xfrm>
            <a:off x="6471500" y="0"/>
            <a:ext cx="5720500" cy="5338728"/>
          </a:xfrm>
          <a:custGeom>
            <a:avLst/>
            <a:gdLst>
              <a:gd name="connsiteX0" fmla="*/ 1116115 w 5720500"/>
              <a:gd name="connsiteY0" fmla="*/ 0 h 5338728"/>
              <a:gd name="connsiteX1" fmla="*/ 5720500 w 5720500"/>
              <a:gd name="connsiteY1" fmla="*/ 0 h 5338728"/>
              <a:gd name="connsiteX2" fmla="*/ 5720500 w 5720500"/>
              <a:gd name="connsiteY2" fmla="*/ 3906235 h 5338728"/>
              <a:gd name="connsiteX3" fmla="*/ 2872857 w 5720500"/>
              <a:gd name="connsiteY3" fmla="*/ 5250786 h 5338728"/>
              <a:gd name="connsiteX4" fmla="*/ 1652939 w 5720500"/>
              <a:gd name="connsiteY4" fmla="*/ 4813390 h 5338728"/>
              <a:gd name="connsiteX5" fmla="*/ 87942 w 5720500"/>
              <a:gd name="connsiteY5" fmla="*/ 1498861 h 5338728"/>
              <a:gd name="connsiteX6" fmla="*/ 525337 w 5720500"/>
              <a:gd name="connsiteY6" fmla="*/ 278944 h 533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20500" h="5338728">
                <a:moveTo>
                  <a:pt x="1116115" y="0"/>
                </a:moveTo>
                <a:lnTo>
                  <a:pt x="5720500" y="0"/>
                </a:lnTo>
                <a:lnTo>
                  <a:pt x="5720500" y="3906235"/>
                </a:lnTo>
                <a:lnTo>
                  <a:pt x="2872857" y="5250786"/>
                </a:lnTo>
                <a:cubicBezTo>
                  <a:pt x="2415203" y="5466875"/>
                  <a:pt x="1869027" y="5271046"/>
                  <a:pt x="1652939" y="4813390"/>
                </a:cubicBezTo>
                <a:lnTo>
                  <a:pt x="87942" y="1498861"/>
                </a:lnTo>
                <a:cubicBezTo>
                  <a:pt x="-128146" y="1041207"/>
                  <a:pt x="67683" y="495031"/>
                  <a:pt x="525337" y="27894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4" name="任意多边形 37"/>
          <p:cNvSpPr/>
          <p:nvPr userDrawn="1"/>
        </p:nvSpPr>
        <p:spPr>
          <a:xfrm rot="20083528">
            <a:off x="9293997" y="5276187"/>
            <a:ext cx="3440215" cy="2030486"/>
          </a:xfrm>
          <a:custGeom>
            <a:avLst/>
            <a:gdLst>
              <a:gd name="connsiteX0" fmla="*/ 3298724 w 3440215"/>
              <a:gd name="connsiteY0" fmla="*/ 44260 h 2030486"/>
              <a:gd name="connsiteX1" fmla="*/ 3437751 w 3440215"/>
              <a:gd name="connsiteY1" fmla="*/ 128610 h 2030486"/>
              <a:gd name="connsiteX2" fmla="*/ 3440215 w 3440215"/>
              <a:gd name="connsiteY2" fmla="*/ 130959 h 2030486"/>
              <a:gd name="connsiteX3" fmla="*/ 2543345 w 3440215"/>
              <a:gd name="connsiteY3" fmla="*/ 2030486 h 2030486"/>
              <a:gd name="connsiteX4" fmla="*/ 1 w 3440215"/>
              <a:gd name="connsiteY4" fmla="*/ 829635 h 2030486"/>
              <a:gd name="connsiteX5" fmla="*/ 0 w 3440215"/>
              <a:gd name="connsiteY5" fmla="*/ 563210 h 2030486"/>
              <a:gd name="connsiteX6" fmla="*/ 563210 w 3440215"/>
              <a:gd name="connsiteY6" fmla="*/ 0 h 2030486"/>
              <a:gd name="connsiteX7" fmla="*/ 3079497 w 3440215"/>
              <a:gd name="connsiteY7" fmla="*/ 0 h 2030486"/>
              <a:gd name="connsiteX8" fmla="*/ 3298724 w 3440215"/>
              <a:gd name="connsiteY8" fmla="*/ 44260 h 203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0215" h="2030486">
                <a:moveTo>
                  <a:pt x="3298724" y="44260"/>
                </a:moveTo>
                <a:cubicBezTo>
                  <a:pt x="3349260" y="65635"/>
                  <a:pt x="3396026" y="94176"/>
                  <a:pt x="3437751" y="128610"/>
                </a:cubicBezTo>
                <a:lnTo>
                  <a:pt x="3440215" y="130959"/>
                </a:lnTo>
                <a:lnTo>
                  <a:pt x="2543345" y="2030486"/>
                </a:lnTo>
                <a:lnTo>
                  <a:pt x="1" y="829635"/>
                </a:lnTo>
                <a:lnTo>
                  <a:pt x="0" y="563210"/>
                </a:lnTo>
                <a:cubicBezTo>
                  <a:pt x="0" y="252158"/>
                  <a:pt x="252158" y="1"/>
                  <a:pt x="563210" y="0"/>
                </a:cubicBezTo>
                <a:lnTo>
                  <a:pt x="3079497" y="0"/>
                </a:lnTo>
                <a:cubicBezTo>
                  <a:pt x="3157260" y="0"/>
                  <a:pt x="3231342" y="15760"/>
                  <a:pt x="3298724" y="44260"/>
                </a:cubicBez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43"/>
          <p:cNvSpPr/>
          <p:nvPr userDrawn="1"/>
        </p:nvSpPr>
        <p:spPr>
          <a:xfrm rot="20130343">
            <a:off x="-329412" y="-160768"/>
            <a:ext cx="1554927" cy="1177626"/>
          </a:xfrm>
          <a:custGeom>
            <a:avLst/>
            <a:gdLst>
              <a:gd name="connsiteX0" fmla="*/ 536533 w 1554927"/>
              <a:gd name="connsiteY0" fmla="*/ 0 h 1177626"/>
              <a:gd name="connsiteX1" fmla="*/ 1554927 w 1554927"/>
              <a:gd name="connsiteY1" fmla="*/ 463986 h 1177626"/>
              <a:gd name="connsiteX2" fmla="*/ 1554927 w 1554927"/>
              <a:gd name="connsiteY2" fmla="*/ 614415 h 1177626"/>
              <a:gd name="connsiteX3" fmla="*/ 991717 w 1554927"/>
              <a:gd name="connsiteY3" fmla="*/ 1177626 h 1177626"/>
              <a:gd name="connsiteX4" fmla="*/ 0 w 1554927"/>
              <a:gd name="connsiteY4" fmla="*/ 1177625 h 1177626"/>
              <a:gd name="connsiteX5" fmla="*/ 536533 w 1554927"/>
              <a:gd name="connsiteY5" fmla="*/ 0 h 117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4927" h="1177626">
                <a:moveTo>
                  <a:pt x="536533" y="0"/>
                </a:moveTo>
                <a:lnTo>
                  <a:pt x="1554927" y="463986"/>
                </a:lnTo>
                <a:lnTo>
                  <a:pt x="1554927" y="614415"/>
                </a:lnTo>
                <a:cubicBezTo>
                  <a:pt x="1554925" y="925467"/>
                  <a:pt x="1302768" y="1177625"/>
                  <a:pt x="991717" y="1177626"/>
                </a:cubicBezTo>
                <a:lnTo>
                  <a:pt x="0" y="1177625"/>
                </a:lnTo>
                <a:lnTo>
                  <a:pt x="536533" y="0"/>
                </a:ln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709798" y="2641430"/>
            <a:ext cx="5720499" cy="905885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3600">
                <a:latin typeface="汉仪旗黑-85S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单击此处编辑文本样式</a:t>
            </a:r>
            <a:endParaRPr lang="zh-CN" altLang="en-US" dirty="0"/>
          </a:p>
        </p:txBody>
      </p:sp>
      <p:sp>
        <p:nvSpPr>
          <p:cNvPr id="27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709798" y="3968257"/>
            <a:ext cx="5720499" cy="734372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 userDrawn="1"/>
        </p:nvSpPr>
        <p:spPr>
          <a:xfrm>
            <a:off x="1" y="12700"/>
            <a:ext cx="5720499" cy="5338728"/>
          </a:xfrm>
          <a:custGeom>
            <a:avLst/>
            <a:gdLst>
              <a:gd name="connsiteX0" fmla="*/ 0 w 5720499"/>
              <a:gd name="connsiteY0" fmla="*/ 0 h 5338728"/>
              <a:gd name="connsiteX1" fmla="*/ 4604385 w 5720499"/>
              <a:gd name="connsiteY1" fmla="*/ 0 h 5338728"/>
              <a:gd name="connsiteX2" fmla="*/ 5195163 w 5720499"/>
              <a:gd name="connsiteY2" fmla="*/ 278944 h 5338728"/>
              <a:gd name="connsiteX3" fmla="*/ 5632558 w 5720499"/>
              <a:gd name="connsiteY3" fmla="*/ 1498861 h 5338728"/>
              <a:gd name="connsiteX4" fmla="*/ 4067561 w 5720499"/>
              <a:gd name="connsiteY4" fmla="*/ 4813390 h 5338728"/>
              <a:gd name="connsiteX5" fmla="*/ 2847643 w 5720499"/>
              <a:gd name="connsiteY5" fmla="*/ 5250786 h 5338728"/>
              <a:gd name="connsiteX6" fmla="*/ 0 w 5720499"/>
              <a:gd name="connsiteY6" fmla="*/ 3906235 h 533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20499" h="5338728">
                <a:moveTo>
                  <a:pt x="0" y="0"/>
                </a:moveTo>
                <a:lnTo>
                  <a:pt x="4604385" y="0"/>
                </a:lnTo>
                <a:lnTo>
                  <a:pt x="5195163" y="278944"/>
                </a:lnTo>
                <a:cubicBezTo>
                  <a:pt x="5652817" y="495031"/>
                  <a:pt x="5848646" y="1041207"/>
                  <a:pt x="5632558" y="1498861"/>
                </a:cubicBezTo>
                <a:lnTo>
                  <a:pt x="4067561" y="4813390"/>
                </a:lnTo>
                <a:cubicBezTo>
                  <a:pt x="3851473" y="5271046"/>
                  <a:pt x="3305297" y="5466875"/>
                  <a:pt x="2847643" y="5250786"/>
                </a:cubicBezTo>
                <a:lnTo>
                  <a:pt x="0" y="39062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 userDrawn="1"/>
        </p:nvSpPr>
        <p:spPr>
          <a:xfrm rot="1232324" flipH="1">
            <a:off x="-494559" y="-838053"/>
            <a:ext cx="5763409" cy="5759446"/>
          </a:xfrm>
          <a:custGeom>
            <a:avLst/>
            <a:gdLst>
              <a:gd name="connsiteX0" fmla="*/ 978549 w 5763409"/>
              <a:gd name="connsiteY0" fmla="*/ 0 h 5759446"/>
              <a:gd name="connsiteX1" fmla="*/ 3610297 w 5763409"/>
              <a:gd name="connsiteY1" fmla="*/ 985999 h 5759446"/>
              <a:gd name="connsiteX2" fmla="*/ 5763409 w 5763409"/>
              <a:gd name="connsiteY2" fmla="*/ 1980339 h 5759446"/>
              <a:gd name="connsiteX3" fmla="*/ 5091884 w 5763409"/>
              <a:gd name="connsiteY3" fmla="*/ 3772718 h 5759446"/>
              <a:gd name="connsiteX4" fmla="*/ 4182409 w 5763409"/>
              <a:gd name="connsiteY4" fmla="*/ 5759446 h 5759446"/>
              <a:gd name="connsiteX5" fmla="*/ 951530 w 5763409"/>
              <a:gd name="connsiteY5" fmla="*/ 5759446 h 5759446"/>
              <a:gd name="connsiteX6" fmla="*/ 0 w 5763409"/>
              <a:gd name="connsiteY6" fmla="*/ 4799519 h 5759446"/>
              <a:gd name="connsiteX7" fmla="*/ 0 w 5763409"/>
              <a:gd name="connsiteY7" fmla="*/ 959927 h 5759446"/>
              <a:gd name="connsiteX8" fmla="*/ 951531 w 5763409"/>
              <a:gd name="connsiteY8" fmla="*/ 0 h 5759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3409" h="5759446">
                <a:moveTo>
                  <a:pt x="978549" y="0"/>
                </a:moveTo>
                <a:lnTo>
                  <a:pt x="3610297" y="985999"/>
                </a:lnTo>
                <a:lnTo>
                  <a:pt x="5763409" y="1980339"/>
                </a:lnTo>
                <a:lnTo>
                  <a:pt x="5091884" y="3772718"/>
                </a:lnTo>
                <a:lnTo>
                  <a:pt x="4182409" y="5759446"/>
                </a:lnTo>
                <a:lnTo>
                  <a:pt x="951530" y="5759446"/>
                </a:lnTo>
                <a:cubicBezTo>
                  <a:pt x="426014" y="5759447"/>
                  <a:pt x="0" y="5329673"/>
                  <a:pt x="0" y="4799519"/>
                </a:cubicBezTo>
                <a:lnTo>
                  <a:pt x="0" y="959927"/>
                </a:lnTo>
                <a:cubicBezTo>
                  <a:pt x="0" y="429774"/>
                  <a:pt x="426015" y="0"/>
                  <a:pt x="951531" y="0"/>
                </a:cubicBezTo>
                <a:close/>
              </a:path>
            </a:pathLst>
          </a:custGeom>
          <a:noFill/>
          <a:ln>
            <a:solidFill>
              <a:schemeClr val="accent3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: 形状 15"/>
          <p:cNvSpPr>
            <a:spLocks noGrp="1"/>
          </p:cNvSpPr>
          <p:nvPr>
            <p:ph type="pic" sz="quarter" idx="10"/>
          </p:nvPr>
        </p:nvSpPr>
        <p:spPr>
          <a:xfrm>
            <a:off x="0" y="12700"/>
            <a:ext cx="5240982" cy="4891212"/>
          </a:xfrm>
          <a:custGeom>
            <a:avLst/>
            <a:gdLst>
              <a:gd name="connsiteX0" fmla="*/ 0 w 5240982"/>
              <a:gd name="connsiteY0" fmla="*/ 0 h 4891212"/>
              <a:gd name="connsiteX1" fmla="*/ 4218425 w 5240982"/>
              <a:gd name="connsiteY1" fmla="*/ 0 h 4891212"/>
              <a:gd name="connsiteX2" fmla="*/ 4759681 w 5240982"/>
              <a:gd name="connsiteY2" fmla="*/ 255562 h 4891212"/>
              <a:gd name="connsiteX3" fmla="*/ 5160412 w 5240982"/>
              <a:gd name="connsiteY3" fmla="*/ 1373220 h 4891212"/>
              <a:gd name="connsiteX4" fmla="*/ 3726600 w 5240982"/>
              <a:gd name="connsiteY4" fmla="*/ 4409910 h 4891212"/>
              <a:gd name="connsiteX5" fmla="*/ 2608941 w 5240982"/>
              <a:gd name="connsiteY5" fmla="*/ 4810642 h 4891212"/>
              <a:gd name="connsiteX6" fmla="*/ 0 w 5240982"/>
              <a:gd name="connsiteY6" fmla="*/ 3578797 h 489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40982" h="4891212">
                <a:moveTo>
                  <a:pt x="0" y="0"/>
                </a:moveTo>
                <a:lnTo>
                  <a:pt x="4218425" y="0"/>
                </a:lnTo>
                <a:lnTo>
                  <a:pt x="4759681" y="255562"/>
                </a:lnTo>
                <a:cubicBezTo>
                  <a:pt x="5178973" y="453535"/>
                  <a:pt x="5358386" y="953929"/>
                  <a:pt x="5160412" y="1373220"/>
                </a:cubicBezTo>
                <a:lnTo>
                  <a:pt x="3726600" y="4409910"/>
                </a:lnTo>
                <a:cubicBezTo>
                  <a:pt x="3528625" y="4829204"/>
                  <a:pt x="3028232" y="5008617"/>
                  <a:pt x="2608941" y="4810642"/>
                </a:cubicBezTo>
                <a:lnTo>
                  <a:pt x="0" y="357879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任意多边形 37"/>
          <p:cNvSpPr/>
          <p:nvPr userDrawn="1"/>
        </p:nvSpPr>
        <p:spPr>
          <a:xfrm rot="20083528">
            <a:off x="9293997" y="5276187"/>
            <a:ext cx="3440215" cy="2030486"/>
          </a:xfrm>
          <a:custGeom>
            <a:avLst/>
            <a:gdLst>
              <a:gd name="connsiteX0" fmla="*/ 3298724 w 3440215"/>
              <a:gd name="connsiteY0" fmla="*/ 44260 h 2030486"/>
              <a:gd name="connsiteX1" fmla="*/ 3437751 w 3440215"/>
              <a:gd name="connsiteY1" fmla="*/ 128610 h 2030486"/>
              <a:gd name="connsiteX2" fmla="*/ 3440215 w 3440215"/>
              <a:gd name="connsiteY2" fmla="*/ 130959 h 2030486"/>
              <a:gd name="connsiteX3" fmla="*/ 2543345 w 3440215"/>
              <a:gd name="connsiteY3" fmla="*/ 2030486 h 2030486"/>
              <a:gd name="connsiteX4" fmla="*/ 1 w 3440215"/>
              <a:gd name="connsiteY4" fmla="*/ 829635 h 2030486"/>
              <a:gd name="connsiteX5" fmla="*/ 0 w 3440215"/>
              <a:gd name="connsiteY5" fmla="*/ 563210 h 2030486"/>
              <a:gd name="connsiteX6" fmla="*/ 563210 w 3440215"/>
              <a:gd name="connsiteY6" fmla="*/ 0 h 2030486"/>
              <a:gd name="connsiteX7" fmla="*/ 3079497 w 3440215"/>
              <a:gd name="connsiteY7" fmla="*/ 0 h 2030486"/>
              <a:gd name="connsiteX8" fmla="*/ 3298724 w 3440215"/>
              <a:gd name="connsiteY8" fmla="*/ 44260 h 203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0215" h="2030486">
                <a:moveTo>
                  <a:pt x="3298724" y="44260"/>
                </a:moveTo>
                <a:cubicBezTo>
                  <a:pt x="3349260" y="65635"/>
                  <a:pt x="3396026" y="94176"/>
                  <a:pt x="3437751" y="128610"/>
                </a:cubicBezTo>
                <a:lnTo>
                  <a:pt x="3440215" y="130959"/>
                </a:lnTo>
                <a:lnTo>
                  <a:pt x="2543345" y="2030486"/>
                </a:lnTo>
                <a:lnTo>
                  <a:pt x="1" y="829635"/>
                </a:lnTo>
                <a:lnTo>
                  <a:pt x="0" y="563210"/>
                </a:lnTo>
                <a:cubicBezTo>
                  <a:pt x="0" y="252158"/>
                  <a:pt x="252158" y="1"/>
                  <a:pt x="563210" y="0"/>
                </a:cubicBezTo>
                <a:lnTo>
                  <a:pt x="3079497" y="0"/>
                </a:lnTo>
                <a:cubicBezTo>
                  <a:pt x="3157260" y="0"/>
                  <a:pt x="3231342" y="15760"/>
                  <a:pt x="3298724" y="44260"/>
                </a:cubicBez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43"/>
          <p:cNvSpPr/>
          <p:nvPr userDrawn="1"/>
        </p:nvSpPr>
        <p:spPr>
          <a:xfrm rot="1469657" flipH="1">
            <a:off x="10973589" y="-160767"/>
            <a:ext cx="1554927" cy="1177626"/>
          </a:xfrm>
          <a:custGeom>
            <a:avLst/>
            <a:gdLst>
              <a:gd name="connsiteX0" fmla="*/ 536533 w 1554927"/>
              <a:gd name="connsiteY0" fmla="*/ 0 h 1177626"/>
              <a:gd name="connsiteX1" fmla="*/ 1554927 w 1554927"/>
              <a:gd name="connsiteY1" fmla="*/ 463986 h 1177626"/>
              <a:gd name="connsiteX2" fmla="*/ 1554927 w 1554927"/>
              <a:gd name="connsiteY2" fmla="*/ 614415 h 1177626"/>
              <a:gd name="connsiteX3" fmla="*/ 991717 w 1554927"/>
              <a:gd name="connsiteY3" fmla="*/ 1177626 h 1177626"/>
              <a:gd name="connsiteX4" fmla="*/ 0 w 1554927"/>
              <a:gd name="connsiteY4" fmla="*/ 1177625 h 1177626"/>
              <a:gd name="connsiteX5" fmla="*/ 536533 w 1554927"/>
              <a:gd name="connsiteY5" fmla="*/ 0 h 117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4927" h="1177626">
                <a:moveTo>
                  <a:pt x="536533" y="0"/>
                </a:moveTo>
                <a:lnTo>
                  <a:pt x="1554927" y="463986"/>
                </a:lnTo>
                <a:lnTo>
                  <a:pt x="1554927" y="614415"/>
                </a:lnTo>
                <a:cubicBezTo>
                  <a:pt x="1554925" y="925467"/>
                  <a:pt x="1302768" y="1177625"/>
                  <a:pt x="991717" y="1177626"/>
                </a:cubicBezTo>
                <a:lnTo>
                  <a:pt x="0" y="1177625"/>
                </a:lnTo>
                <a:lnTo>
                  <a:pt x="536533" y="0"/>
                </a:ln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占位符 28"/>
          <p:cNvSpPr>
            <a:spLocks noGrp="1"/>
          </p:cNvSpPr>
          <p:nvPr>
            <p:ph type="body" sz="quarter" idx="15"/>
          </p:nvPr>
        </p:nvSpPr>
        <p:spPr>
          <a:xfrm>
            <a:off x="6095999" y="3449579"/>
            <a:ext cx="4474140" cy="821191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800" b="0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0" name="文本占位符 26"/>
          <p:cNvSpPr>
            <a:spLocks noGrp="1"/>
          </p:cNvSpPr>
          <p:nvPr>
            <p:ph type="body" sz="quarter" idx="14"/>
          </p:nvPr>
        </p:nvSpPr>
        <p:spPr>
          <a:xfrm>
            <a:off x="6095999" y="2413625"/>
            <a:ext cx="4997427" cy="14465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4400" b="0">
                <a:solidFill>
                  <a:schemeClr val="tx1"/>
                </a:solidFill>
                <a:latin typeface="汉仪旗黑-85S" panose="00020600040101010101" charset="-122"/>
              </a:defRPr>
            </a:lvl1pPr>
          </a:lstStyle>
          <a:p>
            <a:pPr lvl="0"/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任意多边形 15"/>
          <p:cNvSpPr/>
          <p:nvPr userDrawn="1"/>
        </p:nvSpPr>
        <p:spPr>
          <a:xfrm rot="9302750">
            <a:off x="10948188" y="5839500"/>
            <a:ext cx="1554927" cy="1177626"/>
          </a:xfrm>
          <a:custGeom>
            <a:avLst/>
            <a:gdLst>
              <a:gd name="connsiteX0" fmla="*/ 536533 w 1554927"/>
              <a:gd name="connsiteY0" fmla="*/ 0 h 1177626"/>
              <a:gd name="connsiteX1" fmla="*/ 1554927 w 1554927"/>
              <a:gd name="connsiteY1" fmla="*/ 463986 h 1177626"/>
              <a:gd name="connsiteX2" fmla="*/ 1554927 w 1554927"/>
              <a:gd name="connsiteY2" fmla="*/ 614415 h 1177626"/>
              <a:gd name="connsiteX3" fmla="*/ 991717 w 1554927"/>
              <a:gd name="connsiteY3" fmla="*/ 1177626 h 1177626"/>
              <a:gd name="connsiteX4" fmla="*/ 0 w 1554927"/>
              <a:gd name="connsiteY4" fmla="*/ 1177625 h 1177626"/>
              <a:gd name="connsiteX5" fmla="*/ 536533 w 1554927"/>
              <a:gd name="connsiteY5" fmla="*/ 0 h 117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4927" h="1177626">
                <a:moveTo>
                  <a:pt x="536533" y="0"/>
                </a:moveTo>
                <a:lnTo>
                  <a:pt x="1554927" y="463986"/>
                </a:lnTo>
                <a:lnTo>
                  <a:pt x="1554927" y="614415"/>
                </a:lnTo>
                <a:cubicBezTo>
                  <a:pt x="1554925" y="925467"/>
                  <a:pt x="1302768" y="1177625"/>
                  <a:pt x="991717" y="1177626"/>
                </a:cubicBezTo>
                <a:lnTo>
                  <a:pt x="0" y="1177625"/>
                </a:lnTo>
                <a:lnTo>
                  <a:pt x="536533" y="0"/>
                </a:ln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23"/>
          <p:cNvSpPr/>
          <p:nvPr userDrawn="1"/>
        </p:nvSpPr>
        <p:spPr>
          <a:xfrm rot="20130343">
            <a:off x="-315558" y="-149978"/>
            <a:ext cx="1554927" cy="1177626"/>
          </a:xfrm>
          <a:custGeom>
            <a:avLst/>
            <a:gdLst>
              <a:gd name="connsiteX0" fmla="*/ 536533 w 1554927"/>
              <a:gd name="connsiteY0" fmla="*/ 0 h 1177626"/>
              <a:gd name="connsiteX1" fmla="*/ 1554927 w 1554927"/>
              <a:gd name="connsiteY1" fmla="*/ 463986 h 1177626"/>
              <a:gd name="connsiteX2" fmla="*/ 1554927 w 1554927"/>
              <a:gd name="connsiteY2" fmla="*/ 614415 h 1177626"/>
              <a:gd name="connsiteX3" fmla="*/ 991717 w 1554927"/>
              <a:gd name="connsiteY3" fmla="*/ 1177626 h 1177626"/>
              <a:gd name="connsiteX4" fmla="*/ 0 w 1554927"/>
              <a:gd name="connsiteY4" fmla="*/ 1177625 h 1177626"/>
              <a:gd name="connsiteX5" fmla="*/ 536533 w 1554927"/>
              <a:gd name="connsiteY5" fmla="*/ 0 h 117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4927" h="1177626">
                <a:moveTo>
                  <a:pt x="536533" y="0"/>
                </a:moveTo>
                <a:lnTo>
                  <a:pt x="1554927" y="463986"/>
                </a:lnTo>
                <a:lnTo>
                  <a:pt x="1554927" y="614415"/>
                </a:lnTo>
                <a:cubicBezTo>
                  <a:pt x="1554925" y="925467"/>
                  <a:pt x="1302768" y="1177625"/>
                  <a:pt x="991717" y="1177626"/>
                </a:cubicBezTo>
                <a:lnTo>
                  <a:pt x="0" y="1177625"/>
                </a:lnTo>
                <a:lnTo>
                  <a:pt x="536533" y="0"/>
                </a:ln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任意多边形 21"/>
          <p:cNvSpPr/>
          <p:nvPr userDrawn="1"/>
        </p:nvSpPr>
        <p:spPr>
          <a:xfrm rot="20124172">
            <a:off x="6923398" y="-872327"/>
            <a:ext cx="5886392" cy="5759446"/>
          </a:xfrm>
          <a:custGeom>
            <a:avLst/>
            <a:gdLst>
              <a:gd name="connsiteX0" fmla="*/ 1475246 w 5886392"/>
              <a:gd name="connsiteY0" fmla="*/ 0 h 5759446"/>
              <a:gd name="connsiteX1" fmla="*/ 5886392 w 5886392"/>
              <a:gd name="connsiteY1" fmla="*/ 2037134 h 5759446"/>
              <a:gd name="connsiteX2" fmla="*/ 4182409 w 5886392"/>
              <a:gd name="connsiteY2" fmla="*/ 5759446 h 5759446"/>
              <a:gd name="connsiteX3" fmla="*/ 951530 w 5886392"/>
              <a:gd name="connsiteY3" fmla="*/ 5759446 h 5759446"/>
              <a:gd name="connsiteX4" fmla="*/ 0 w 5886392"/>
              <a:gd name="connsiteY4" fmla="*/ 4799519 h 5759446"/>
              <a:gd name="connsiteX5" fmla="*/ 0 w 5886392"/>
              <a:gd name="connsiteY5" fmla="*/ 959927 h 5759446"/>
              <a:gd name="connsiteX6" fmla="*/ 951531 w 5886392"/>
              <a:gd name="connsiteY6" fmla="*/ 0 h 5759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6392" h="5759446">
                <a:moveTo>
                  <a:pt x="1475246" y="0"/>
                </a:moveTo>
                <a:lnTo>
                  <a:pt x="5886392" y="2037134"/>
                </a:lnTo>
                <a:lnTo>
                  <a:pt x="4182409" y="5759446"/>
                </a:lnTo>
                <a:lnTo>
                  <a:pt x="951530" y="5759446"/>
                </a:lnTo>
                <a:cubicBezTo>
                  <a:pt x="426014" y="5759447"/>
                  <a:pt x="0" y="5329673"/>
                  <a:pt x="0" y="4799519"/>
                </a:cubicBezTo>
                <a:lnTo>
                  <a:pt x="0" y="959927"/>
                </a:lnTo>
                <a:cubicBezTo>
                  <a:pt x="0" y="429774"/>
                  <a:pt x="426015" y="0"/>
                  <a:pt x="951531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37"/>
          <p:cNvSpPr/>
          <p:nvPr userDrawn="1"/>
        </p:nvSpPr>
        <p:spPr>
          <a:xfrm rot="20083528">
            <a:off x="9293997" y="5276187"/>
            <a:ext cx="3440215" cy="2030486"/>
          </a:xfrm>
          <a:custGeom>
            <a:avLst/>
            <a:gdLst>
              <a:gd name="connsiteX0" fmla="*/ 3298724 w 3440215"/>
              <a:gd name="connsiteY0" fmla="*/ 44260 h 2030486"/>
              <a:gd name="connsiteX1" fmla="*/ 3437751 w 3440215"/>
              <a:gd name="connsiteY1" fmla="*/ 128610 h 2030486"/>
              <a:gd name="connsiteX2" fmla="*/ 3440215 w 3440215"/>
              <a:gd name="connsiteY2" fmla="*/ 130959 h 2030486"/>
              <a:gd name="connsiteX3" fmla="*/ 2543345 w 3440215"/>
              <a:gd name="connsiteY3" fmla="*/ 2030486 h 2030486"/>
              <a:gd name="connsiteX4" fmla="*/ 1 w 3440215"/>
              <a:gd name="connsiteY4" fmla="*/ 829635 h 2030486"/>
              <a:gd name="connsiteX5" fmla="*/ 0 w 3440215"/>
              <a:gd name="connsiteY5" fmla="*/ 563210 h 2030486"/>
              <a:gd name="connsiteX6" fmla="*/ 563210 w 3440215"/>
              <a:gd name="connsiteY6" fmla="*/ 0 h 2030486"/>
              <a:gd name="connsiteX7" fmla="*/ 3079497 w 3440215"/>
              <a:gd name="connsiteY7" fmla="*/ 0 h 2030486"/>
              <a:gd name="connsiteX8" fmla="*/ 3298724 w 3440215"/>
              <a:gd name="connsiteY8" fmla="*/ 44260 h 203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0215" h="2030486">
                <a:moveTo>
                  <a:pt x="3298724" y="44260"/>
                </a:moveTo>
                <a:cubicBezTo>
                  <a:pt x="3349260" y="65635"/>
                  <a:pt x="3396026" y="94176"/>
                  <a:pt x="3437751" y="128610"/>
                </a:cubicBezTo>
                <a:lnTo>
                  <a:pt x="3440215" y="130959"/>
                </a:lnTo>
                <a:lnTo>
                  <a:pt x="2543345" y="2030486"/>
                </a:lnTo>
                <a:lnTo>
                  <a:pt x="1" y="829635"/>
                </a:lnTo>
                <a:lnTo>
                  <a:pt x="0" y="563210"/>
                </a:lnTo>
                <a:cubicBezTo>
                  <a:pt x="0" y="252158"/>
                  <a:pt x="252158" y="1"/>
                  <a:pt x="563210" y="0"/>
                </a:cubicBezTo>
                <a:lnTo>
                  <a:pt x="3079497" y="0"/>
                </a:lnTo>
                <a:cubicBezTo>
                  <a:pt x="3157260" y="0"/>
                  <a:pt x="3231342" y="15760"/>
                  <a:pt x="3298724" y="44260"/>
                </a:cubicBez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43"/>
          <p:cNvSpPr/>
          <p:nvPr userDrawn="1"/>
        </p:nvSpPr>
        <p:spPr>
          <a:xfrm rot="20130343">
            <a:off x="-329412" y="-160768"/>
            <a:ext cx="1554927" cy="1177626"/>
          </a:xfrm>
          <a:custGeom>
            <a:avLst/>
            <a:gdLst>
              <a:gd name="connsiteX0" fmla="*/ 536533 w 1554927"/>
              <a:gd name="connsiteY0" fmla="*/ 0 h 1177626"/>
              <a:gd name="connsiteX1" fmla="*/ 1554927 w 1554927"/>
              <a:gd name="connsiteY1" fmla="*/ 463986 h 1177626"/>
              <a:gd name="connsiteX2" fmla="*/ 1554927 w 1554927"/>
              <a:gd name="connsiteY2" fmla="*/ 614415 h 1177626"/>
              <a:gd name="connsiteX3" fmla="*/ 991717 w 1554927"/>
              <a:gd name="connsiteY3" fmla="*/ 1177626 h 1177626"/>
              <a:gd name="connsiteX4" fmla="*/ 0 w 1554927"/>
              <a:gd name="connsiteY4" fmla="*/ 1177625 h 1177626"/>
              <a:gd name="connsiteX5" fmla="*/ 536533 w 1554927"/>
              <a:gd name="connsiteY5" fmla="*/ 0 h 117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4927" h="1177626">
                <a:moveTo>
                  <a:pt x="536533" y="0"/>
                </a:moveTo>
                <a:lnTo>
                  <a:pt x="1554927" y="463986"/>
                </a:lnTo>
                <a:lnTo>
                  <a:pt x="1554927" y="614415"/>
                </a:lnTo>
                <a:cubicBezTo>
                  <a:pt x="1554925" y="925467"/>
                  <a:pt x="1302768" y="1177625"/>
                  <a:pt x="991717" y="1177626"/>
                </a:cubicBezTo>
                <a:lnTo>
                  <a:pt x="0" y="1177625"/>
                </a:lnTo>
                <a:lnTo>
                  <a:pt x="536533" y="0"/>
                </a:ln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: 形状 27"/>
          <p:cNvSpPr>
            <a:spLocks noGrp="1"/>
          </p:cNvSpPr>
          <p:nvPr>
            <p:ph type="pic" sz="quarter" idx="10"/>
          </p:nvPr>
        </p:nvSpPr>
        <p:spPr>
          <a:xfrm>
            <a:off x="1" y="756953"/>
            <a:ext cx="5344087" cy="6101047"/>
          </a:xfrm>
          <a:custGeom>
            <a:avLst/>
            <a:gdLst>
              <a:gd name="connsiteX0" fmla="*/ 3364679 w 5344087"/>
              <a:gd name="connsiteY0" fmla="*/ 233 h 6101047"/>
              <a:gd name="connsiteX1" fmla="*/ 4257726 w 5344087"/>
              <a:gd name="connsiteY1" fmla="*/ 689265 h 6101047"/>
              <a:gd name="connsiteX2" fmla="*/ 5306962 w 5344087"/>
              <a:gd name="connsiteY2" fmla="*/ 4346974 h 6101047"/>
              <a:gd name="connsiteX3" fmla="*/ 4654824 w 5344087"/>
              <a:gd name="connsiteY3" fmla="*/ 5523746 h 6101047"/>
              <a:gd name="connsiteX4" fmla="*/ 2642314 w 5344087"/>
              <a:gd name="connsiteY4" fmla="*/ 6101047 h 6101047"/>
              <a:gd name="connsiteX5" fmla="*/ 0 w 5344087"/>
              <a:gd name="connsiteY5" fmla="*/ 6101047 h 6101047"/>
              <a:gd name="connsiteX6" fmla="*/ 0 w 5344087"/>
              <a:gd name="connsiteY6" fmla="*/ 920916 h 6101047"/>
              <a:gd name="connsiteX7" fmla="*/ 3080954 w 5344087"/>
              <a:gd name="connsiteY7" fmla="*/ 37126 h 6101047"/>
              <a:gd name="connsiteX8" fmla="*/ 3364679 w 5344087"/>
              <a:gd name="connsiteY8" fmla="*/ 233 h 6101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44087" h="6101047">
                <a:moveTo>
                  <a:pt x="3364679" y="233"/>
                </a:moveTo>
                <a:cubicBezTo>
                  <a:pt x="3770137" y="9233"/>
                  <a:pt x="4140017" y="278920"/>
                  <a:pt x="4257726" y="689265"/>
                </a:cubicBezTo>
                <a:lnTo>
                  <a:pt x="5306962" y="4346974"/>
                </a:lnTo>
                <a:cubicBezTo>
                  <a:pt x="5451836" y="4852014"/>
                  <a:pt x="5159863" y="5378873"/>
                  <a:pt x="4654824" y="5523746"/>
                </a:cubicBezTo>
                <a:lnTo>
                  <a:pt x="2642314" y="6101047"/>
                </a:lnTo>
                <a:lnTo>
                  <a:pt x="0" y="6101047"/>
                </a:lnTo>
                <a:lnTo>
                  <a:pt x="0" y="920916"/>
                </a:lnTo>
                <a:lnTo>
                  <a:pt x="3080954" y="37126"/>
                </a:lnTo>
                <a:cubicBezTo>
                  <a:pt x="3175649" y="9962"/>
                  <a:pt x="3271112" y="-1844"/>
                  <a:pt x="3364679" y="23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任意多边形: 形状 16"/>
          <p:cNvSpPr/>
          <p:nvPr userDrawn="1"/>
        </p:nvSpPr>
        <p:spPr>
          <a:xfrm rot="21142631">
            <a:off x="-381471" y="856244"/>
            <a:ext cx="5272529" cy="5707895"/>
          </a:xfrm>
          <a:custGeom>
            <a:avLst/>
            <a:gdLst>
              <a:gd name="connsiteX0" fmla="*/ 4512921 w 5272529"/>
              <a:gd name="connsiteY0" fmla="*/ 19328 h 5707895"/>
              <a:gd name="connsiteX1" fmla="*/ 5272529 w 5272529"/>
              <a:gd name="connsiteY1" fmla="*/ 951335 h 5707895"/>
              <a:gd name="connsiteX2" fmla="*/ 5272529 w 5272529"/>
              <a:gd name="connsiteY2" fmla="*/ 4756560 h 5707895"/>
              <a:gd name="connsiteX3" fmla="*/ 4321194 w 5272529"/>
              <a:gd name="connsiteY3" fmla="*/ 5707895 h 5707895"/>
              <a:gd name="connsiteX4" fmla="*/ 515969 w 5272529"/>
              <a:gd name="connsiteY4" fmla="*/ 5707895 h 5707895"/>
              <a:gd name="connsiteX5" fmla="*/ 145667 w 5272529"/>
              <a:gd name="connsiteY5" fmla="*/ 5633134 h 5707895"/>
              <a:gd name="connsiteX6" fmla="*/ 0 w 5272529"/>
              <a:gd name="connsiteY6" fmla="*/ 5554070 h 5707895"/>
              <a:gd name="connsiteX7" fmla="*/ 743323 w 5272529"/>
              <a:gd name="connsiteY7" fmla="*/ 0 h 5707895"/>
              <a:gd name="connsiteX8" fmla="*/ 4321194 w 5272529"/>
              <a:gd name="connsiteY8" fmla="*/ 0 h 5707895"/>
              <a:gd name="connsiteX9" fmla="*/ 4512921 w 5272529"/>
              <a:gd name="connsiteY9" fmla="*/ 19328 h 570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72529" h="5707895">
                <a:moveTo>
                  <a:pt x="4512921" y="19328"/>
                </a:moveTo>
                <a:cubicBezTo>
                  <a:pt x="4946429" y="108036"/>
                  <a:pt x="5272529" y="491603"/>
                  <a:pt x="5272529" y="951335"/>
                </a:cubicBezTo>
                <a:lnTo>
                  <a:pt x="5272529" y="4756560"/>
                </a:lnTo>
                <a:cubicBezTo>
                  <a:pt x="5272529" y="5281968"/>
                  <a:pt x="4846602" y="5707895"/>
                  <a:pt x="4321194" y="5707895"/>
                </a:cubicBezTo>
                <a:lnTo>
                  <a:pt x="515969" y="5707895"/>
                </a:lnTo>
                <a:cubicBezTo>
                  <a:pt x="384617" y="5707895"/>
                  <a:pt x="259483" y="5681274"/>
                  <a:pt x="145667" y="5633134"/>
                </a:cubicBezTo>
                <a:lnTo>
                  <a:pt x="0" y="5554070"/>
                </a:lnTo>
                <a:lnTo>
                  <a:pt x="743323" y="0"/>
                </a:lnTo>
                <a:lnTo>
                  <a:pt x="4321194" y="0"/>
                </a:lnTo>
                <a:cubicBezTo>
                  <a:pt x="4386870" y="0"/>
                  <a:pt x="4450992" y="6655"/>
                  <a:pt x="4512921" y="19328"/>
                </a:cubicBezTo>
                <a:close/>
              </a:path>
            </a:pathLst>
          </a:custGeom>
          <a:noFill/>
          <a:ln>
            <a:solidFill>
              <a:schemeClr val="accent3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/>
          <p:cNvSpPr/>
          <p:nvPr userDrawn="1"/>
        </p:nvSpPr>
        <p:spPr>
          <a:xfrm rot="21142631">
            <a:off x="11430530" y="-56538"/>
            <a:ext cx="811318" cy="912069"/>
          </a:xfrm>
          <a:custGeom>
            <a:avLst/>
            <a:gdLst>
              <a:gd name="connsiteX0" fmla="*/ 9825 w 811318"/>
              <a:gd name="connsiteY0" fmla="*/ 0 h 912069"/>
              <a:gd name="connsiteX1" fmla="*/ 811318 w 811318"/>
              <a:gd name="connsiteY1" fmla="*/ 107267 h 912069"/>
              <a:gd name="connsiteX2" fmla="*/ 703609 w 811318"/>
              <a:gd name="connsiteY2" fmla="*/ 912069 h 912069"/>
              <a:gd name="connsiteX3" fmla="*/ 172684 w 811318"/>
              <a:gd name="connsiteY3" fmla="*/ 912069 h 912069"/>
              <a:gd name="connsiteX4" fmla="*/ 0 w 811318"/>
              <a:gd name="connsiteY4" fmla="*/ 739385 h 912069"/>
              <a:gd name="connsiteX5" fmla="*/ 0 w 811318"/>
              <a:gd name="connsiteY5" fmla="*/ 48668 h 91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318" h="912069">
                <a:moveTo>
                  <a:pt x="9825" y="0"/>
                </a:moveTo>
                <a:lnTo>
                  <a:pt x="811318" y="107267"/>
                </a:lnTo>
                <a:lnTo>
                  <a:pt x="703609" y="912069"/>
                </a:lnTo>
                <a:lnTo>
                  <a:pt x="172684" y="912069"/>
                </a:lnTo>
                <a:cubicBezTo>
                  <a:pt x="77313" y="912069"/>
                  <a:pt x="0" y="834756"/>
                  <a:pt x="0" y="739385"/>
                </a:cubicBezTo>
                <a:lnTo>
                  <a:pt x="0" y="486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 userDrawn="1"/>
        </p:nvSpPr>
        <p:spPr>
          <a:xfrm rot="21142631">
            <a:off x="11303004" y="-53655"/>
            <a:ext cx="945887" cy="1020481"/>
          </a:xfrm>
          <a:custGeom>
            <a:avLst/>
            <a:gdLst>
              <a:gd name="connsiteX0" fmla="*/ 102451 w 945887"/>
              <a:gd name="connsiteY0" fmla="*/ 0 h 1020481"/>
              <a:gd name="connsiteX1" fmla="*/ 945887 w 945887"/>
              <a:gd name="connsiteY1" fmla="*/ 112880 h 1020481"/>
              <a:gd name="connsiteX2" fmla="*/ 824420 w 945887"/>
              <a:gd name="connsiteY2" fmla="*/ 1020481 h 1020481"/>
              <a:gd name="connsiteX3" fmla="*/ 172684 w 945887"/>
              <a:gd name="connsiteY3" fmla="*/ 1020481 h 1020481"/>
              <a:gd name="connsiteX4" fmla="*/ 0 w 945887"/>
              <a:gd name="connsiteY4" fmla="*/ 847797 h 1020481"/>
              <a:gd name="connsiteX5" fmla="*/ 0 w 945887"/>
              <a:gd name="connsiteY5" fmla="*/ 157080 h 1020481"/>
              <a:gd name="connsiteX6" fmla="*/ 50577 w 945887"/>
              <a:gd name="connsiteY6" fmla="*/ 34974 h 1020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5887" h="1020481">
                <a:moveTo>
                  <a:pt x="102451" y="0"/>
                </a:moveTo>
                <a:lnTo>
                  <a:pt x="945887" y="112880"/>
                </a:lnTo>
                <a:lnTo>
                  <a:pt x="824420" y="1020481"/>
                </a:lnTo>
                <a:lnTo>
                  <a:pt x="172684" y="1020481"/>
                </a:lnTo>
                <a:cubicBezTo>
                  <a:pt x="77313" y="1020481"/>
                  <a:pt x="0" y="943168"/>
                  <a:pt x="0" y="847797"/>
                </a:cubicBezTo>
                <a:lnTo>
                  <a:pt x="0" y="157080"/>
                </a:lnTo>
                <a:cubicBezTo>
                  <a:pt x="-1" y="109394"/>
                  <a:pt x="19328" y="66223"/>
                  <a:pt x="50577" y="34974"/>
                </a:cubicBezTo>
                <a:close/>
              </a:path>
            </a:pathLst>
          </a:custGeom>
          <a:noFill/>
          <a:ln>
            <a:solidFill>
              <a:schemeClr val="accent3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文本占位符 16"/>
          <p:cNvSpPr>
            <a:spLocks noGrp="1"/>
          </p:cNvSpPr>
          <p:nvPr>
            <p:ph type="body" sz="quarter" idx="15"/>
          </p:nvPr>
        </p:nvSpPr>
        <p:spPr>
          <a:xfrm>
            <a:off x="5706016" y="3334855"/>
            <a:ext cx="5595938" cy="7493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0" name="文本占位符 14"/>
          <p:cNvSpPr>
            <a:spLocks noGrp="1"/>
          </p:cNvSpPr>
          <p:nvPr>
            <p:ph type="body" sz="quarter" idx="14" hasCustomPrompt="1"/>
          </p:nvPr>
        </p:nvSpPr>
        <p:spPr>
          <a:xfrm>
            <a:off x="5716335" y="2146269"/>
            <a:ext cx="5575300" cy="1573498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4800"/>
            </a:lvl1pPr>
          </a:lstStyle>
          <a:p>
            <a:pPr lvl="0"/>
            <a:r>
              <a:rPr lang="zh-CN" altLang="en-US" dirty="0"/>
              <a:t>单击编辑文本</a:t>
            </a:r>
            <a:endParaRPr lang="zh-CN" altLang="en-US" dirty="0"/>
          </a:p>
        </p:txBody>
      </p:sp>
      <p:sp>
        <p:nvSpPr>
          <p:cNvPr id="31" name="任意多边形 37"/>
          <p:cNvSpPr/>
          <p:nvPr userDrawn="1"/>
        </p:nvSpPr>
        <p:spPr>
          <a:xfrm rot="20083528">
            <a:off x="9293997" y="5276187"/>
            <a:ext cx="3440215" cy="2030486"/>
          </a:xfrm>
          <a:custGeom>
            <a:avLst/>
            <a:gdLst>
              <a:gd name="connsiteX0" fmla="*/ 3298724 w 3440215"/>
              <a:gd name="connsiteY0" fmla="*/ 44260 h 2030486"/>
              <a:gd name="connsiteX1" fmla="*/ 3437751 w 3440215"/>
              <a:gd name="connsiteY1" fmla="*/ 128610 h 2030486"/>
              <a:gd name="connsiteX2" fmla="*/ 3440215 w 3440215"/>
              <a:gd name="connsiteY2" fmla="*/ 130959 h 2030486"/>
              <a:gd name="connsiteX3" fmla="*/ 2543345 w 3440215"/>
              <a:gd name="connsiteY3" fmla="*/ 2030486 h 2030486"/>
              <a:gd name="connsiteX4" fmla="*/ 1 w 3440215"/>
              <a:gd name="connsiteY4" fmla="*/ 829635 h 2030486"/>
              <a:gd name="connsiteX5" fmla="*/ 0 w 3440215"/>
              <a:gd name="connsiteY5" fmla="*/ 563210 h 2030486"/>
              <a:gd name="connsiteX6" fmla="*/ 563210 w 3440215"/>
              <a:gd name="connsiteY6" fmla="*/ 0 h 2030486"/>
              <a:gd name="connsiteX7" fmla="*/ 3079497 w 3440215"/>
              <a:gd name="connsiteY7" fmla="*/ 0 h 2030486"/>
              <a:gd name="connsiteX8" fmla="*/ 3298724 w 3440215"/>
              <a:gd name="connsiteY8" fmla="*/ 44260 h 203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0215" h="2030486">
                <a:moveTo>
                  <a:pt x="3298724" y="44260"/>
                </a:moveTo>
                <a:cubicBezTo>
                  <a:pt x="3349260" y="65635"/>
                  <a:pt x="3396026" y="94176"/>
                  <a:pt x="3437751" y="128610"/>
                </a:cubicBezTo>
                <a:lnTo>
                  <a:pt x="3440215" y="130959"/>
                </a:lnTo>
                <a:lnTo>
                  <a:pt x="2543345" y="2030486"/>
                </a:lnTo>
                <a:lnTo>
                  <a:pt x="1" y="829635"/>
                </a:lnTo>
                <a:lnTo>
                  <a:pt x="0" y="563210"/>
                </a:lnTo>
                <a:cubicBezTo>
                  <a:pt x="0" y="252158"/>
                  <a:pt x="252158" y="1"/>
                  <a:pt x="563210" y="0"/>
                </a:cubicBezTo>
                <a:lnTo>
                  <a:pt x="3079497" y="0"/>
                </a:lnTo>
                <a:cubicBezTo>
                  <a:pt x="3157260" y="0"/>
                  <a:pt x="3231342" y="15760"/>
                  <a:pt x="3298724" y="44260"/>
                </a:cubicBez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/>
          <p:cNvSpPr>
            <a:spLocks noGrp="1"/>
          </p:cNvSpPr>
          <p:nvPr>
            <p:ph type="pic" sz="quarter" idx="10"/>
          </p:nvPr>
        </p:nvSpPr>
        <p:spPr>
          <a:xfrm>
            <a:off x="7372031" y="68686"/>
            <a:ext cx="4819968" cy="6720626"/>
          </a:xfrm>
          <a:custGeom>
            <a:avLst/>
            <a:gdLst>
              <a:gd name="connsiteX0" fmla="*/ 3360313 w 4819968"/>
              <a:gd name="connsiteY0" fmla="*/ 0 h 6720626"/>
              <a:gd name="connsiteX1" fmla="*/ 3980973 w 4819968"/>
              <a:gd name="connsiteY1" fmla="*/ 257086 h 6720626"/>
              <a:gd name="connsiteX2" fmla="*/ 4819968 w 4819968"/>
              <a:gd name="connsiteY2" fmla="*/ 1096081 h 6720626"/>
              <a:gd name="connsiteX3" fmla="*/ 4819968 w 4819968"/>
              <a:gd name="connsiteY3" fmla="*/ 5624545 h 6720626"/>
              <a:gd name="connsiteX4" fmla="*/ 3980973 w 4819968"/>
              <a:gd name="connsiteY4" fmla="*/ 6463540 h 6720626"/>
              <a:gd name="connsiteX5" fmla="*/ 2739653 w 4819968"/>
              <a:gd name="connsiteY5" fmla="*/ 6463540 h 6720626"/>
              <a:gd name="connsiteX6" fmla="*/ 257086 w 4819968"/>
              <a:gd name="connsiteY6" fmla="*/ 3980973 h 6720626"/>
              <a:gd name="connsiteX7" fmla="*/ 257086 w 4819968"/>
              <a:gd name="connsiteY7" fmla="*/ 2739653 h 6720626"/>
              <a:gd name="connsiteX8" fmla="*/ 2739653 w 4819968"/>
              <a:gd name="connsiteY8" fmla="*/ 257086 h 6720626"/>
              <a:gd name="connsiteX9" fmla="*/ 3360313 w 4819968"/>
              <a:gd name="connsiteY9" fmla="*/ 0 h 6720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19968" h="6720626">
                <a:moveTo>
                  <a:pt x="3360313" y="0"/>
                </a:moveTo>
                <a:cubicBezTo>
                  <a:pt x="3584948" y="0"/>
                  <a:pt x="3809582" y="85695"/>
                  <a:pt x="3980973" y="257086"/>
                </a:cubicBezTo>
                <a:lnTo>
                  <a:pt x="4819968" y="1096081"/>
                </a:lnTo>
                <a:lnTo>
                  <a:pt x="4819968" y="5624545"/>
                </a:lnTo>
                <a:lnTo>
                  <a:pt x="3980973" y="6463540"/>
                </a:lnTo>
                <a:cubicBezTo>
                  <a:pt x="3638192" y="6806322"/>
                  <a:pt x="3082434" y="6806322"/>
                  <a:pt x="2739653" y="6463540"/>
                </a:cubicBezTo>
                <a:lnTo>
                  <a:pt x="257086" y="3980973"/>
                </a:lnTo>
                <a:cubicBezTo>
                  <a:pt x="-85695" y="3638192"/>
                  <a:pt x="-85695" y="3082435"/>
                  <a:pt x="257086" y="2739653"/>
                </a:cubicBezTo>
                <a:lnTo>
                  <a:pt x="2739653" y="257086"/>
                </a:lnTo>
                <a:cubicBezTo>
                  <a:pt x="2911044" y="85695"/>
                  <a:pt x="3135678" y="0"/>
                  <a:pt x="33603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37"/>
          <p:cNvSpPr/>
          <p:nvPr userDrawn="1"/>
        </p:nvSpPr>
        <p:spPr>
          <a:xfrm rot="20083528">
            <a:off x="5598599" y="3255638"/>
            <a:ext cx="7831706" cy="4622435"/>
          </a:xfrm>
          <a:custGeom>
            <a:avLst/>
            <a:gdLst>
              <a:gd name="connsiteX0" fmla="*/ 3298724 w 3440215"/>
              <a:gd name="connsiteY0" fmla="*/ 44260 h 2030486"/>
              <a:gd name="connsiteX1" fmla="*/ 3437751 w 3440215"/>
              <a:gd name="connsiteY1" fmla="*/ 128610 h 2030486"/>
              <a:gd name="connsiteX2" fmla="*/ 3440215 w 3440215"/>
              <a:gd name="connsiteY2" fmla="*/ 130959 h 2030486"/>
              <a:gd name="connsiteX3" fmla="*/ 2543345 w 3440215"/>
              <a:gd name="connsiteY3" fmla="*/ 2030486 h 2030486"/>
              <a:gd name="connsiteX4" fmla="*/ 1 w 3440215"/>
              <a:gd name="connsiteY4" fmla="*/ 829635 h 2030486"/>
              <a:gd name="connsiteX5" fmla="*/ 0 w 3440215"/>
              <a:gd name="connsiteY5" fmla="*/ 563210 h 2030486"/>
              <a:gd name="connsiteX6" fmla="*/ 563210 w 3440215"/>
              <a:gd name="connsiteY6" fmla="*/ 0 h 2030486"/>
              <a:gd name="connsiteX7" fmla="*/ 3079497 w 3440215"/>
              <a:gd name="connsiteY7" fmla="*/ 0 h 2030486"/>
              <a:gd name="connsiteX8" fmla="*/ 3298724 w 3440215"/>
              <a:gd name="connsiteY8" fmla="*/ 44260 h 203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0215" h="2030486">
                <a:moveTo>
                  <a:pt x="3298724" y="44260"/>
                </a:moveTo>
                <a:cubicBezTo>
                  <a:pt x="3349260" y="65635"/>
                  <a:pt x="3396026" y="94176"/>
                  <a:pt x="3437751" y="128610"/>
                </a:cubicBezTo>
                <a:lnTo>
                  <a:pt x="3440215" y="130959"/>
                </a:lnTo>
                <a:lnTo>
                  <a:pt x="2543345" y="2030486"/>
                </a:lnTo>
                <a:lnTo>
                  <a:pt x="1" y="829635"/>
                </a:lnTo>
                <a:lnTo>
                  <a:pt x="0" y="563210"/>
                </a:lnTo>
                <a:cubicBezTo>
                  <a:pt x="0" y="252158"/>
                  <a:pt x="252158" y="1"/>
                  <a:pt x="563210" y="0"/>
                </a:cubicBezTo>
                <a:lnTo>
                  <a:pt x="3079497" y="0"/>
                </a:lnTo>
                <a:cubicBezTo>
                  <a:pt x="3157260" y="0"/>
                  <a:pt x="3231342" y="15760"/>
                  <a:pt x="3298724" y="4426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任意多边形: 形状 12"/>
          <p:cNvSpPr/>
          <p:nvPr userDrawn="1"/>
        </p:nvSpPr>
        <p:spPr>
          <a:xfrm rot="20083528">
            <a:off x="7365523" y="4241488"/>
            <a:ext cx="5718404" cy="3364014"/>
          </a:xfrm>
          <a:custGeom>
            <a:avLst/>
            <a:gdLst>
              <a:gd name="connsiteX0" fmla="*/ 5483214 w 5718404"/>
              <a:gd name="connsiteY0" fmla="*/ 73570 h 3364014"/>
              <a:gd name="connsiteX1" fmla="*/ 5714308 w 5718404"/>
              <a:gd name="connsiteY1" fmla="*/ 213778 h 3364014"/>
              <a:gd name="connsiteX2" fmla="*/ 5718404 w 5718404"/>
              <a:gd name="connsiteY2" fmla="*/ 217683 h 3364014"/>
              <a:gd name="connsiteX3" fmla="*/ 4232850 w 5718404"/>
              <a:gd name="connsiteY3" fmla="*/ 3364014 h 3364014"/>
              <a:gd name="connsiteX4" fmla="*/ 2 w 5718404"/>
              <a:gd name="connsiteY4" fmla="*/ 1365457 h 3364014"/>
              <a:gd name="connsiteX5" fmla="*/ 0 w 5718404"/>
              <a:gd name="connsiteY5" fmla="*/ 936180 h 3364014"/>
              <a:gd name="connsiteX6" fmla="*/ 936181 w 5718404"/>
              <a:gd name="connsiteY6" fmla="*/ 0 h 3364014"/>
              <a:gd name="connsiteX7" fmla="*/ 5118811 w 5718404"/>
              <a:gd name="connsiteY7" fmla="*/ 0 h 3364014"/>
              <a:gd name="connsiteX8" fmla="*/ 5483214 w 5718404"/>
              <a:gd name="connsiteY8" fmla="*/ 73570 h 336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18404" h="3364014">
                <a:moveTo>
                  <a:pt x="5483214" y="73570"/>
                </a:moveTo>
                <a:cubicBezTo>
                  <a:pt x="5567216" y="109100"/>
                  <a:pt x="5644952" y="156541"/>
                  <a:pt x="5714308" y="213778"/>
                </a:cubicBezTo>
                <a:lnTo>
                  <a:pt x="5718404" y="217683"/>
                </a:lnTo>
                <a:lnTo>
                  <a:pt x="4232850" y="3364014"/>
                </a:lnTo>
                <a:lnTo>
                  <a:pt x="2" y="1365457"/>
                </a:lnTo>
                <a:lnTo>
                  <a:pt x="0" y="936180"/>
                </a:lnTo>
                <a:cubicBezTo>
                  <a:pt x="0" y="419143"/>
                  <a:pt x="419143" y="2"/>
                  <a:pt x="936181" y="0"/>
                </a:cubicBezTo>
                <a:lnTo>
                  <a:pt x="5118811" y="0"/>
                </a:lnTo>
                <a:cubicBezTo>
                  <a:pt x="5248069" y="0"/>
                  <a:pt x="5371210" y="26197"/>
                  <a:pt x="5483214" y="73570"/>
                </a:cubicBez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 43"/>
          <p:cNvSpPr/>
          <p:nvPr userDrawn="1"/>
        </p:nvSpPr>
        <p:spPr>
          <a:xfrm rot="20130343">
            <a:off x="-240452" y="-118847"/>
            <a:ext cx="1158586" cy="877457"/>
          </a:xfrm>
          <a:custGeom>
            <a:avLst/>
            <a:gdLst>
              <a:gd name="connsiteX0" fmla="*/ 536533 w 1554927"/>
              <a:gd name="connsiteY0" fmla="*/ 0 h 1177626"/>
              <a:gd name="connsiteX1" fmla="*/ 1554927 w 1554927"/>
              <a:gd name="connsiteY1" fmla="*/ 463986 h 1177626"/>
              <a:gd name="connsiteX2" fmla="*/ 1554927 w 1554927"/>
              <a:gd name="connsiteY2" fmla="*/ 614415 h 1177626"/>
              <a:gd name="connsiteX3" fmla="*/ 991717 w 1554927"/>
              <a:gd name="connsiteY3" fmla="*/ 1177626 h 1177626"/>
              <a:gd name="connsiteX4" fmla="*/ 0 w 1554927"/>
              <a:gd name="connsiteY4" fmla="*/ 1177625 h 1177626"/>
              <a:gd name="connsiteX5" fmla="*/ 536533 w 1554927"/>
              <a:gd name="connsiteY5" fmla="*/ 0 h 117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4927" h="1177626">
                <a:moveTo>
                  <a:pt x="536533" y="0"/>
                </a:moveTo>
                <a:lnTo>
                  <a:pt x="1554927" y="463986"/>
                </a:lnTo>
                <a:lnTo>
                  <a:pt x="1554927" y="614415"/>
                </a:lnTo>
                <a:cubicBezTo>
                  <a:pt x="1554925" y="925467"/>
                  <a:pt x="1302768" y="1177625"/>
                  <a:pt x="991717" y="1177626"/>
                </a:cubicBezTo>
                <a:lnTo>
                  <a:pt x="0" y="1177625"/>
                </a:lnTo>
                <a:lnTo>
                  <a:pt x="536533" y="0"/>
                </a:ln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/>
          <p:cNvSpPr/>
          <p:nvPr userDrawn="1"/>
        </p:nvSpPr>
        <p:spPr>
          <a:xfrm rot="19492083">
            <a:off x="7072658" y="4413201"/>
            <a:ext cx="6554635" cy="3366038"/>
          </a:xfrm>
          <a:custGeom>
            <a:avLst/>
            <a:gdLst>
              <a:gd name="connsiteX0" fmla="*/ 6468760 w 6554635"/>
              <a:gd name="connsiteY0" fmla="*/ 165290 h 3366038"/>
              <a:gd name="connsiteX1" fmla="*/ 6554635 w 6554635"/>
              <a:gd name="connsiteY1" fmla="*/ 226344 h 3366038"/>
              <a:gd name="connsiteX2" fmla="*/ 4345404 w 6554635"/>
              <a:gd name="connsiteY2" fmla="*/ 3366038 h 3366038"/>
              <a:gd name="connsiteX3" fmla="*/ 0 w 6554635"/>
              <a:gd name="connsiteY3" fmla="*/ 308415 h 3366038"/>
              <a:gd name="connsiteX4" fmla="*/ 137474 w 6554635"/>
              <a:gd name="connsiteY4" fmla="*/ 194988 h 3366038"/>
              <a:gd name="connsiteX5" fmla="*/ 775819 w 6554635"/>
              <a:gd name="connsiteY5" fmla="*/ 0 h 3366038"/>
              <a:gd name="connsiteX6" fmla="*/ 5876738 w 6554635"/>
              <a:gd name="connsiteY6" fmla="*/ 0 h 3366038"/>
              <a:gd name="connsiteX7" fmla="*/ 6321147 w 6554635"/>
              <a:gd name="connsiteY7" fmla="*/ 89722 h 3366038"/>
              <a:gd name="connsiteX8" fmla="*/ 6468760 w 6554635"/>
              <a:gd name="connsiteY8" fmla="*/ 165290 h 336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54635" h="3366038">
                <a:moveTo>
                  <a:pt x="6468760" y="165290"/>
                </a:moveTo>
                <a:lnTo>
                  <a:pt x="6554635" y="226344"/>
                </a:lnTo>
                <a:lnTo>
                  <a:pt x="4345404" y="3366038"/>
                </a:lnTo>
                <a:lnTo>
                  <a:pt x="0" y="308415"/>
                </a:lnTo>
                <a:lnTo>
                  <a:pt x="137474" y="194988"/>
                </a:lnTo>
                <a:cubicBezTo>
                  <a:pt x="319693" y="71884"/>
                  <a:pt x="539361" y="1"/>
                  <a:pt x="775819" y="0"/>
                </a:cubicBezTo>
                <a:lnTo>
                  <a:pt x="5876738" y="0"/>
                </a:lnTo>
                <a:cubicBezTo>
                  <a:pt x="6034376" y="0"/>
                  <a:pt x="6184553" y="31948"/>
                  <a:pt x="6321147" y="89722"/>
                </a:cubicBezTo>
                <a:cubicBezTo>
                  <a:pt x="6372369" y="111388"/>
                  <a:pt x="6421681" y="136685"/>
                  <a:pt x="6468760" y="165290"/>
                </a:cubicBezTo>
                <a:close/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5" name="任意多边形 37"/>
          <p:cNvSpPr/>
          <p:nvPr userDrawn="1"/>
        </p:nvSpPr>
        <p:spPr>
          <a:xfrm rot="20083528">
            <a:off x="9293997" y="5276187"/>
            <a:ext cx="3440215" cy="2030486"/>
          </a:xfrm>
          <a:custGeom>
            <a:avLst/>
            <a:gdLst>
              <a:gd name="connsiteX0" fmla="*/ 3298724 w 3440215"/>
              <a:gd name="connsiteY0" fmla="*/ 44260 h 2030486"/>
              <a:gd name="connsiteX1" fmla="*/ 3437751 w 3440215"/>
              <a:gd name="connsiteY1" fmla="*/ 128610 h 2030486"/>
              <a:gd name="connsiteX2" fmla="*/ 3440215 w 3440215"/>
              <a:gd name="connsiteY2" fmla="*/ 130959 h 2030486"/>
              <a:gd name="connsiteX3" fmla="*/ 2543345 w 3440215"/>
              <a:gd name="connsiteY3" fmla="*/ 2030486 h 2030486"/>
              <a:gd name="connsiteX4" fmla="*/ 1 w 3440215"/>
              <a:gd name="connsiteY4" fmla="*/ 829635 h 2030486"/>
              <a:gd name="connsiteX5" fmla="*/ 0 w 3440215"/>
              <a:gd name="connsiteY5" fmla="*/ 563210 h 2030486"/>
              <a:gd name="connsiteX6" fmla="*/ 563210 w 3440215"/>
              <a:gd name="connsiteY6" fmla="*/ 0 h 2030486"/>
              <a:gd name="connsiteX7" fmla="*/ 3079497 w 3440215"/>
              <a:gd name="connsiteY7" fmla="*/ 0 h 2030486"/>
              <a:gd name="connsiteX8" fmla="*/ 3298724 w 3440215"/>
              <a:gd name="connsiteY8" fmla="*/ 44260 h 203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0215" h="2030486">
                <a:moveTo>
                  <a:pt x="3298724" y="44260"/>
                </a:moveTo>
                <a:cubicBezTo>
                  <a:pt x="3349260" y="65635"/>
                  <a:pt x="3396026" y="94176"/>
                  <a:pt x="3437751" y="128610"/>
                </a:cubicBezTo>
                <a:lnTo>
                  <a:pt x="3440215" y="130959"/>
                </a:lnTo>
                <a:lnTo>
                  <a:pt x="2543345" y="2030486"/>
                </a:lnTo>
                <a:lnTo>
                  <a:pt x="1" y="829635"/>
                </a:lnTo>
                <a:lnTo>
                  <a:pt x="0" y="563210"/>
                </a:lnTo>
                <a:cubicBezTo>
                  <a:pt x="0" y="252158"/>
                  <a:pt x="252158" y="1"/>
                  <a:pt x="563210" y="0"/>
                </a:cubicBezTo>
                <a:lnTo>
                  <a:pt x="3079497" y="0"/>
                </a:lnTo>
                <a:cubicBezTo>
                  <a:pt x="3157260" y="0"/>
                  <a:pt x="3231342" y="15760"/>
                  <a:pt x="3298724" y="4426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43"/>
          <p:cNvSpPr/>
          <p:nvPr userDrawn="1"/>
        </p:nvSpPr>
        <p:spPr>
          <a:xfrm rot="20130343">
            <a:off x="-329412" y="-160768"/>
            <a:ext cx="1554927" cy="1177626"/>
          </a:xfrm>
          <a:custGeom>
            <a:avLst/>
            <a:gdLst>
              <a:gd name="connsiteX0" fmla="*/ 536533 w 1554927"/>
              <a:gd name="connsiteY0" fmla="*/ 0 h 1177626"/>
              <a:gd name="connsiteX1" fmla="*/ 1554927 w 1554927"/>
              <a:gd name="connsiteY1" fmla="*/ 463986 h 1177626"/>
              <a:gd name="connsiteX2" fmla="*/ 1554927 w 1554927"/>
              <a:gd name="connsiteY2" fmla="*/ 614415 h 1177626"/>
              <a:gd name="connsiteX3" fmla="*/ 991717 w 1554927"/>
              <a:gd name="connsiteY3" fmla="*/ 1177626 h 1177626"/>
              <a:gd name="connsiteX4" fmla="*/ 0 w 1554927"/>
              <a:gd name="connsiteY4" fmla="*/ 1177625 h 1177626"/>
              <a:gd name="connsiteX5" fmla="*/ 536533 w 1554927"/>
              <a:gd name="connsiteY5" fmla="*/ 0 h 117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4927" h="1177626">
                <a:moveTo>
                  <a:pt x="536533" y="0"/>
                </a:moveTo>
                <a:lnTo>
                  <a:pt x="1554927" y="463986"/>
                </a:lnTo>
                <a:lnTo>
                  <a:pt x="1554927" y="614415"/>
                </a:lnTo>
                <a:cubicBezTo>
                  <a:pt x="1554925" y="925467"/>
                  <a:pt x="1302768" y="1177625"/>
                  <a:pt x="991717" y="1177626"/>
                </a:cubicBezTo>
                <a:lnTo>
                  <a:pt x="0" y="1177625"/>
                </a:lnTo>
                <a:lnTo>
                  <a:pt x="536533" y="0"/>
                </a:ln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 userDrawn="1"/>
        </p:nvSpPr>
        <p:spPr>
          <a:xfrm rot="2700000">
            <a:off x="7624640" y="116801"/>
            <a:ext cx="6329286" cy="7336869"/>
          </a:xfrm>
          <a:custGeom>
            <a:avLst/>
            <a:gdLst>
              <a:gd name="connsiteX0" fmla="*/ 0 w 6329286"/>
              <a:gd name="connsiteY0" fmla="*/ 1479948 h 7336869"/>
              <a:gd name="connsiteX1" fmla="*/ 1479949 w 6329286"/>
              <a:gd name="connsiteY1" fmla="*/ 0 h 7336869"/>
              <a:gd name="connsiteX2" fmla="*/ 6329286 w 6329286"/>
              <a:gd name="connsiteY2" fmla="*/ 4849338 h 7336869"/>
              <a:gd name="connsiteX3" fmla="*/ 3841755 w 6329286"/>
              <a:gd name="connsiteY3" fmla="*/ 7336869 h 7336869"/>
              <a:gd name="connsiteX4" fmla="*/ 1240797 w 6329286"/>
              <a:gd name="connsiteY4" fmla="*/ 7336869 h 7336869"/>
              <a:gd name="connsiteX5" fmla="*/ 0 w 6329286"/>
              <a:gd name="connsiteY5" fmla="*/ 6096072 h 7336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29286" h="7336869">
                <a:moveTo>
                  <a:pt x="0" y="1479948"/>
                </a:moveTo>
                <a:lnTo>
                  <a:pt x="1479949" y="0"/>
                </a:lnTo>
                <a:lnTo>
                  <a:pt x="6329286" y="4849338"/>
                </a:lnTo>
                <a:lnTo>
                  <a:pt x="3841755" y="7336869"/>
                </a:lnTo>
                <a:lnTo>
                  <a:pt x="1240797" y="7336869"/>
                </a:lnTo>
                <a:cubicBezTo>
                  <a:pt x="555524" y="7336869"/>
                  <a:pt x="1" y="6781345"/>
                  <a:pt x="0" y="6096072"/>
                </a:cubicBezTo>
                <a:close/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 userDrawn="1"/>
        </p:nvSpPr>
        <p:spPr>
          <a:xfrm rot="4748385">
            <a:off x="-221653" y="-78173"/>
            <a:ext cx="1805547" cy="1733478"/>
          </a:xfrm>
          <a:custGeom>
            <a:avLst/>
            <a:gdLst>
              <a:gd name="connsiteX0" fmla="*/ 0 w 1805547"/>
              <a:gd name="connsiteY0" fmla="*/ 1387083 h 1733478"/>
              <a:gd name="connsiteX1" fmla="*/ 266112 w 1805547"/>
              <a:gd name="connsiteY1" fmla="*/ 0 h 1733478"/>
              <a:gd name="connsiteX2" fmla="*/ 1399931 w 1805547"/>
              <a:gd name="connsiteY2" fmla="*/ 0 h 1733478"/>
              <a:gd name="connsiteX3" fmla="*/ 1805547 w 1805547"/>
              <a:gd name="connsiteY3" fmla="*/ 405616 h 1733478"/>
              <a:gd name="connsiteX4" fmla="*/ 1805547 w 1805547"/>
              <a:gd name="connsiteY4" fmla="*/ 1733478 h 173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5547" h="1733478">
                <a:moveTo>
                  <a:pt x="0" y="1387083"/>
                </a:moveTo>
                <a:lnTo>
                  <a:pt x="266112" y="0"/>
                </a:lnTo>
                <a:lnTo>
                  <a:pt x="1399931" y="0"/>
                </a:lnTo>
                <a:cubicBezTo>
                  <a:pt x="1623947" y="0"/>
                  <a:pt x="1805547" y="181600"/>
                  <a:pt x="1805547" y="405616"/>
                </a:cubicBezTo>
                <a:lnTo>
                  <a:pt x="1805547" y="1733478"/>
                </a:lnTo>
                <a:close/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 userDrawn="1"/>
        </p:nvSpPr>
        <p:spPr>
          <a:xfrm rot="2700000">
            <a:off x="1191607" y="1025236"/>
            <a:ext cx="1068649" cy="10686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 userDrawn="1"/>
        </p:nvSpPr>
        <p:spPr>
          <a:xfrm rot="4748385">
            <a:off x="369648" y="5507074"/>
            <a:ext cx="1124395" cy="1968489"/>
          </a:xfrm>
          <a:custGeom>
            <a:avLst/>
            <a:gdLst>
              <a:gd name="connsiteX0" fmla="*/ 8241 w 1124395"/>
              <a:gd name="connsiteY0" fmla="*/ 323870 h 1968489"/>
              <a:gd name="connsiteX1" fmla="*/ 405616 w 1124395"/>
              <a:gd name="connsiteY1" fmla="*/ 0 h 1968489"/>
              <a:gd name="connsiteX2" fmla="*/ 1124395 w 1124395"/>
              <a:gd name="connsiteY2" fmla="*/ 0 h 1968489"/>
              <a:gd name="connsiteX3" fmla="*/ 746740 w 1124395"/>
              <a:gd name="connsiteY3" fmla="*/ 1968489 h 1968489"/>
              <a:gd name="connsiteX4" fmla="*/ 0 w 1124395"/>
              <a:gd name="connsiteY4" fmla="*/ 1825227 h 1968489"/>
              <a:gd name="connsiteX5" fmla="*/ 0 w 1124395"/>
              <a:gd name="connsiteY5" fmla="*/ 405616 h 1968489"/>
              <a:gd name="connsiteX6" fmla="*/ 8241 w 1124395"/>
              <a:gd name="connsiteY6" fmla="*/ 323870 h 1968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4395" h="1968489">
                <a:moveTo>
                  <a:pt x="8241" y="323870"/>
                </a:moveTo>
                <a:cubicBezTo>
                  <a:pt x="46063" y="139037"/>
                  <a:pt x="209602" y="0"/>
                  <a:pt x="405616" y="0"/>
                </a:cubicBezTo>
                <a:lnTo>
                  <a:pt x="1124395" y="0"/>
                </a:lnTo>
                <a:lnTo>
                  <a:pt x="746740" y="1968489"/>
                </a:lnTo>
                <a:lnTo>
                  <a:pt x="0" y="1825227"/>
                </a:lnTo>
                <a:lnTo>
                  <a:pt x="0" y="405616"/>
                </a:lnTo>
                <a:cubicBezTo>
                  <a:pt x="0" y="377614"/>
                  <a:pt x="2837" y="350275"/>
                  <a:pt x="8241" y="323870"/>
                </a:cubicBezTo>
                <a:close/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任意多边形: 形状 11"/>
          <p:cNvSpPr/>
          <p:nvPr userDrawn="1"/>
        </p:nvSpPr>
        <p:spPr>
          <a:xfrm rot="7086780">
            <a:off x="1769212" y="6294635"/>
            <a:ext cx="686245" cy="986117"/>
          </a:xfrm>
          <a:custGeom>
            <a:avLst/>
            <a:gdLst>
              <a:gd name="connsiteX0" fmla="*/ 12945 w 686245"/>
              <a:gd name="connsiteY0" fmla="*/ 885512 h 986117"/>
              <a:gd name="connsiteX1" fmla="*/ 0 w 686245"/>
              <a:gd name="connsiteY1" fmla="*/ 821395 h 986117"/>
              <a:gd name="connsiteX2" fmla="*/ 0 w 686245"/>
              <a:gd name="connsiteY2" fmla="*/ 162526 h 986117"/>
              <a:gd name="connsiteX3" fmla="*/ 48246 w 686245"/>
              <a:gd name="connsiteY3" fmla="*/ 46050 h 986117"/>
              <a:gd name="connsiteX4" fmla="*/ 159420 w 686245"/>
              <a:gd name="connsiteY4" fmla="*/ 0 h 986117"/>
              <a:gd name="connsiteX5" fmla="*/ 686245 w 686245"/>
              <a:gd name="connsiteY5" fmla="*/ 986117 h 986117"/>
              <a:gd name="connsiteX6" fmla="*/ 164722 w 686245"/>
              <a:gd name="connsiteY6" fmla="*/ 986117 h 986117"/>
              <a:gd name="connsiteX7" fmla="*/ 12945 w 686245"/>
              <a:gd name="connsiteY7" fmla="*/ 885512 h 986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245" h="986117">
                <a:moveTo>
                  <a:pt x="12945" y="885512"/>
                </a:moveTo>
                <a:cubicBezTo>
                  <a:pt x="4609" y="865805"/>
                  <a:pt x="0" y="844138"/>
                  <a:pt x="0" y="821395"/>
                </a:cubicBezTo>
                <a:lnTo>
                  <a:pt x="0" y="162526"/>
                </a:lnTo>
                <a:cubicBezTo>
                  <a:pt x="0" y="117039"/>
                  <a:pt x="18437" y="75859"/>
                  <a:pt x="48246" y="46050"/>
                </a:cubicBezTo>
                <a:lnTo>
                  <a:pt x="159420" y="0"/>
                </a:lnTo>
                <a:lnTo>
                  <a:pt x="686245" y="986117"/>
                </a:lnTo>
                <a:lnTo>
                  <a:pt x="164722" y="986117"/>
                </a:lnTo>
                <a:cubicBezTo>
                  <a:pt x="96492" y="986117"/>
                  <a:pt x="37951" y="944633"/>
                  <a:pt x="12945" y="885512"/>
                </a:cubicBezTo>
                <a:close/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5905128" y="461469"/>
            <a:ext cx="1334432" cy="1056395"/>
            <a:chOff x="4555965" y="-531967"/>
            <a:chExt cx="2564468" cy="2030146"/>
          </a:xfrm>
        </p:grpSpPr>
        <p:sp>
          <p:nvSpPr>
            <p:cNvPr id="26" name="矩形: 圆角 25"/>
            <p:cNvSpPr/>
            <p:nvPr/>
          </p:nvSpPr>
          <p:spPr>
            <a:xfrm rot="4748385">
              <a:off x="4555965" y="-531967"/>
              <a:ext cx="2030146" cy="2030145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/>
            <p:cNvSpPr/>
            <p:nvPr/>
          </p:nvSpPr>
          <p:spPr>
            <a:xfrm rot="7086780">
              <a:off x="6132120" y="-31514"/>
              <a:ext cx="988313" cy="988313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 flipH="1">
            <a:off x="9610408" y="5938064"/>
            <a:ext cx="2657792" cy="1201695"/>
            <a:chOff x="-52399" y="5929121"/>
            <a:chExt cx="2657792" cy="1201695"/>
          </a:xfrm>
        </p:grpSpPr>
        <p:sp>
          <p:nvSpPr>
            <p:cNvPr id="8" name="任意多边形: 形状 7"/>
            <p:cNvSpPr/>
            <p:nvPr userDrawn="1"/>
          </p:nvSpPr>
          <p:spPr>
            <a:xfrm rot="4748385">
              <a:off x="369648" y="5507074"/>
              <a:ext cx="1124395" cy="1968489"/>
            </a:xfrm>
            <a:custGeom>
              <a:avLst/>
              <a:gdLst>
                <a:gd name="connsiteX0" fmla="*/ 8241 w 1124395"/>
                <a:gd name="connsiteY0" fmla="*/ 323870 h 1968489"/>
                <a:gd name="connsiteX1" fmla="*/ 405616 w 1124395"/>
                <a:gd name="connsiteY1" fmla="*/ 0 h 1968489"/>
                <a:gd name="connsiteX2" fmla="*/ 1124395 w 1124395"/>
                <a:gd name="connsiteY2" fmla="*/ 0 h 1968489"/>
                <a:gd name="connsiteX3" fmla="*/ 746740 w 1124395"/>
                <a:gd name="connsiteY3" fmla="*/ 1968489 h 1968489"/>
                <a:gd name="connsiteX4" fmla="*/ 0 w 1124395"/>
                <a:gd name="connsiteY4" fmla="*/ 1825227 h 1968489"/>
                <a:gd name="connsiteX5" fmla="*/ 0 w 1124395"/>
                <a:gd name="connsiteY5" fmla="*/ 405616 h 1968489"/>
                <a:gd name="connsiteX6" fmla="*/ 8241 w 1124395"/>
                <a:gd name="connsiteY6" fmla="*/ 323870 h 1968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4395" h="1968489">
                  <a:moveTo>
                    <a:pt x="8241" y="323870"/>
                  </a:moveTo>
                  <a:cubicBezTo>
                    <a:pt x="46063" y="139037"/>
                    <a:pt x="209602" y="0"/>
                    <a:pt x="405616" y="0"/>
                  </a:cubicBezTo>
                  <a:lnTo>
                    <a:pt x="1124395" y="0"/>
                  </a:lnTo>
                  <a:lnTo>
                    <a:pt x="746740" y="1968489"/>
                  </a:lnTo>
                  <a:lnTo>
                    <a:pt x="0" y="1825227"/>
                  </a:lnTo>
                  <a:lnTo>
                    <a:pt x="0" y="405616"/>
                  </a:lnTo>
                  <a:cubicBezTo>
                    <a:pt x="0" y="377614"/>
                    <a:pt x="2837" y="350275"/>
                    <a:pt x="8241" y="323870"/>
                  </a:cubicBezTo>
                  <a:close/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 userDrawn="1"/>
          </p:nvSpPr>
          <p:spPr>
            <a:xfrm rot="7086780">
              <a:off x="1769212" y="6294635"/>
              <a:ext cx="686245" cy="986117"/>
            </a:xfrm>
            <a:custGeom>
              <a:avLst/>
              <a:gdLst>
                <a:gd name="connsiteX0" fmla="*/ 12945 w 686245"/>
                <a:gd name="connsiteY0" fmla="*/ 885512 h 986117"/>
                <a:gd name="connsiteX1" fmla="*/ 0 w 686245"/>
                <a:gd name="connsiteY1" fmla="*/ 821395 h 986117"/>
                <a:gd name="connsiteX2" fmla="*/ 0 w 686245"/>
                <a:gd name="connsiteY2" fmla="*/ 162526 h 986117"/>
                <a:gd name="connsiteX3" fmla="*/ 48246 w 686245"/>
                <a:gd name="connsiteY3" fmla="*/ 46050 h 986117"/>
                <a:gd name="connsiteX4" fmla="*/ 159420 w 686245"/>
                <a:gd name="connsiteY4" fmla="*/ 0 h 986117"/>
                <a:gd name="connsiteX5" fmla="*/ 686245 w 686245"/>
                <a:gd name="connsiteY5" fmla="*/ 986117 h 986117"/>
                <a:gd name="connsiteX6" fmla="*/ 164722 w 686245"/>
                <a:gd name="connsiteY6" fmla="*/ 986117 h 986117"/>
                <a:gd name="connsiteX7" fmla="*/ 12945 w 686245"/>
                <a:gd name="connsiteY7" fmla="*/ 885512 h 98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6245" h="986117">
                  <a:moveTo>
                    <a:pt x="12945" y="885512"/>
                  </a:moveTo>
                  <a:cubicBezTo>
                    <a:pt x="4609" y="865805"/>
                    <a:pt x="0" y="844138"/>
                    <a:pt x="0" y="821395"/>
                  </a:cubicBezTo>
                  <a:lnTo>
                    <a:pt x="0" y="162526"/>
                  </a:lnTo>
                  <a:cubicBezTo>
                    <a:pt x="0" y="117039"/>
                    <a:pt x="18437" y="75859"/>
                    <a:pt x="48246" y="46050"/>
                  </a:cubicBezTo>
                  <a:lnTo>
                    <a:pt x="159420" y="0"/>
                  </a:lnTo>
                  <a:lnTo>
                    <a:pt x="686245" y="986117"/>
                  </a:lnTo>
                  <a:lnTo>
                    <a:pt x="164722" y="986117"/>
                  </a:lnTo>
                  <a:cubicBezTo>
                    <a:pt x="96492" y="986117"/>
                    <a:pt x="37951" y="944633"/>
                    <a:pt x="12945" y="885512"/>
                  </a:cubicBezTo>
                  <a:close/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4" name="任意多边形: 形状 13"/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5591379" cy="6858000"/>
          </a:xfrm>
          <a:custGeom>
            <a:avLst/>
            <a:gdLst>
              <a:gd name="connsiteX0" fmla="*/ 0 w 5591379"/>
              <a:gd name="connsiteY0" fmla="*/ 0 h 6858000"/>
              <a:gd name="connsiteX1" fmla="*/ 2377442 w 5591379"/>
              <a:gd name="connsiteY1" fmla="*/ 0 h 6858000"/>
              <a:gd name="connsiteX2" fmla="*/ 5234558 w 5591379"/>
              <a:gd name="connsiteY2" fmla="*/ 2857117 h 6858000"/>
              <a:gd name="connsiteX3" fmla="*/ 5234558 w 5591379"/>
              <a:gd name="connsiteY3" fmla="*/ 4580002 h 6858000"/>
              <a:gd name="connsiteX4" fmla="*/ 2956560 w 5591379"/>
              <a:gd name="connsiteY4" fmla="*/ 6858000 h 6858000"/>
              <a:gd name="connsiteX5" fmla="*/ 0 w 5591379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1379" h="6858000">
                <a:moveTo>
                  <a:pt x="0" y="0"/>
                </a:moveTo>
                <a:lnTo>
                  <a:pt x="2377442" y="0"/>
                </a:lnTo>
                <a:lnTo>
                  <a:pt x="5234558" y="2857117"/>
                </a:lnTo>
                <a:cubicBezTo>
                  <a:pt x="5710320" y="3332879"/>
                  <a:pt x="5710320" y="4104240"/>
                  <a:pt x="5234558" y="4580002"/>
                </a:cubicBezTo>
                <a:lnTo>
                  <a:pt x="295656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4595299" y="510141"/>
            <a:ext cx="1334432" cy="1056395"/>
            <a:chOff x="4555965" y="-531967"/>
            <a:chExt cx="2564468" cy="2030146"/>
          </a:xfrm>
        </p:grpSpPr>
        <p:sp>
          <p:nvSpPr>
            <p:cNvPr id="16" name="矩形: 圆角 15"/>
            <p:cNvSpPr/>
            <p:nvPr/>
          </p:nvSpPr>
          <p:spPr>
            <a:xfrm rot="4748385">
              <a:off x="4555965" y="-531967"/>
              <a:ext cx="2030146" cy="2030145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矩形: 圆角 16"/>
            <p:cNvSpPr/>
            <p:nvPr/>
          </p:nvSpPr>
          <p:spPr>
            <a:xfrm rot="7086780">
              <a:off x="6132120" y="-31514"/>
              <a:ext cx="988313" cy="988313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jpeg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6.jpeg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82320" y="3930015"/>
            <a:ext cx="5229860" cy="1301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07365" y="2773045"/>
            <a:ext cx="6511925" cy="906145"/>
          </a:xfrm>
        </p:spPr>
        <p:txBody>
          <a:bodyPr/>
          <a:lstStyle/>
          <a:p>
            <a:r>
              <a:rPr lang="en-GB" altLang="en-US" sz="4800" dirty="0">
                <a:latin typeface="Arial" panose="020B0604020202020204" pitchFamily="34" charset="0"/>
                <a:sym typeface="Arial" panose="020B0604020202020204" pitchFamily="34" charset="0"/>
              </a:rPr>
              <a:t>PROJECT</a:t>
            </a:r>
            <a:r>
              <a:rPr lang="en-US" altLang="zh-CN" sz="4800" dirty="0">
                <a:latin typeface="Arial" panose="020B0604020202020204" pitchFamily="34" charset="0"/>
                <a:sym typeface="Arial" panose="020B0604020202020204" pitchFamily="34" charset="0"/>
              </a:rPr>
              <a:t> REPORT</a:t>
            </a:r>
            <a:endParaRPr lang="en-US" altLang="zh-CN" sz="48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0725" y="1735455"/>
            <a:ext cx="46939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40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TEAM GIT_HUB</a:t>
            </a:r>
            <a:endParaRPr lang="en-GB" altLang="en-US" sz="40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5" name="Picture Placeholder 14" descr="software-testing-internet-business-technology-concept-143071525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6275070" y="683260"/>
            <a:ext cx="5896610" cy="3995420"/>
          </a:xfrm>
          <a:prstGeom prst="round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>
          <a:xfrm>
            <a:off x="6335301" y="3432645"/>
            <a:ext cx="5595938" cy="749300"/>
          </a:xfrm>
        </p:spPr>
        <p:txBody>
          <a:bodyPr>
            <a:noAutofit/>
          </a:bodyPr>
          <a:lstStyle/>
          <a:p>
            <a:r>
              <a:rPr lang="en-US" altLang="zh-CN">
                <a:latin typeface="Arial" panose="020B0604020202020204" pitchFamily="34" charset="0"/>
                <a:sym typeface="Arial" panose="020B0604020202020204" pitchFamily="34" charset="0"/>
              </a:rPr>
              <a:t>A functionality verification that needs connectivity to a third party cannot be tested, as the connectivity could not be established</a:t>
            </a:r>
            <a:endParaRPr lang="en-US" altLang="zh-CN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altLang="en-US" dirty="0">
                <a:latin typeface="Arial" panose="020B0604020202020204" pitchFamily="34" charset="0"/>
                <a:sym typeface="Arial" panose="020B0604020202020204" pitchFamily="34" charset="0"/>
              </a:rPr>
              <a:t>Test Scope</a:t>
            </a:r>
            <a:endParaRPr lang="en-GB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8177782" y="3316803"/>
            <a:ext cx="6579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Placeholder 4" descr="App-Testing-Strategy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30480" y="1608455"/>
            <a:ext cx="6409690" cy="37699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 rot="2700000">
            <a:off x="7994645" y="1792590"/>
            <a:ext cx="355616" cy="3556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857500" y="2523490"/>
            <a:ext cx="4088765" cy="428625"/>
          </a:xfrm>
          <a:prstGeom prst="rect">
            <a:avLst/>
          </a:prstGeom>
        </p:spPr>
        <p:txBody>
          <a:bodyPr wrap="square" lIns="90000" tIns="46800" rIns="90000" bIns="46800">
            <a:noAutofit/>
          </a:bodyPr>
          <a:lstStyle>
            <a:defPPr>
              <a:defRPr lang="zh-CN"/>
            </a:defPPr>
            <a:lvl1pPr algn="just">
              <a:defRPr sz="1400">
                <a:solidFill>
                  <a:srgbClr val="474546"/>
                </a:solidFill>
              </a:defRPr>
            </a:lvl1pPr>
          </a:lstStyle>
          <a:p>
            <a:pPr algn="l"/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Functionality Testing for the following modules is in the scope of Testing the features.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l"/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Sign Up</a:t>
            </a:r>
            <a:endParaRPr lang="en-GB" altLang="en-US" sz="160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Sign In</a:t>
            </a:r>
            <a:endParaRPr lang="en-GB" altLang="en-US" sz="160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Forget Password</a:t>
            </a:r>
            <a:endParaRPr lang="en-GB" altLang="en-US" sz="160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History</a:t>
            </a:r>
            <a:endParaRPr lang="en-GB" altLang="en-US" sz="160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Pay</a:t>
            </a:r>
            <a:endParaRPr lang="en-GB" altLang="en-US" sz="160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Receive</a:t>
            </a:r>
            <a:endParaRPr lang="en-GB" altLang="en-US" sz="160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Help</a:t>
            </a:r>
            <a:endParaRPr lang="en-GB" altLang="en-US" sz="160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Account</a:t>
            </a:r>
            <a:endParaRPr lang="en-GB" altLang="en-US" sz="160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矩形: 圆角 4"/>
          <p:cNvSpPr/>
          <p:nvPr/>
        </p:nvSpPr>
        <p:spPr>
          <a:xfrm rot="2700000">
            <a:off x="6287765" y="3915311"/>
            <a:ext cx="355616" cy="3556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409050" y="1586140"/>
            <a:ext cx="2208865" cy="428792"/>
          </a:xfrm>
          <a:prstGeom prst="rect">
            <a:avLst/>
          </a:prstGeom>
          <a:noFill/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>
                <a:solidFill>
                  <a:srgbClr val="474546"/>
                </a:solidFill>
                <a:latin typeface="+mj-lt"/>
              </a:defRPr>
            </a:lvl1pPr>
          </a:lstStyle>
          <a:p>
            <a:r>
              <a:rPr lang="en-GB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+mj-cs"/>
                <a:sym typeface="Arial" panose="020B0604020202020204" pitchFamily="34" charset="0"/>
              </a:rPr>
              <a:t>Out of Scope</a:t>
            </a:r>
            <a:endParaRPr lang="en-GB" altLang="en-US" sz="1600" b="1" dirty="0">
              <a:solidFill>
                <a:schemeClr val="tx1"/>
              </a:solidFill>
              <a:latin typeface="Arial" panose="020B0604020202020204" pitchFamily="34" charset="0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8393809" y="2102158"/>
            <a:ext cx="3017747" cy="428792"/>
          </a:xfrm>
          <a:prstGeom prst="rect">
            <a:avLst/>
          </a:prstGeom>
        </p:spPr>
        <p:txBody>
          <a:bodyPr wrap="square" lIns="90000" tIns="46800" rIns="90000" bIns="46800">
            <a:noAutofit/>
          </a:bodyPr>
          <a:lstStyle>
            <a:defPPr>
              <a:defRPr lang="zh-CN"/>
            </a:defPPr>
            <a:lvl1pPr algn="just">
              <a:defRPr sz="1400">
                <a:solidFill>
                  <a:srgbClr val="474546"/>
                </a:solidFill>
              </a:defRPr>
            </a:lvl1pPr>
          </a:lstStyle>
          <a:p>
            <a:pPr algn="l"/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Performance testing was not done for this application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矩形: 圆角 7"/>
          <p:cNvSpPr/>
          <p:nvPr/>
        </p:nvSpPr>
        <p:spPr>
          <a:xfrm rot="2700000">
            <a:off x="7552685" y="5728242"/>
            <a:ext cx="355616" cy="3556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8210930" y="5441231"/>
            <a:ext cx="2208865" cy="428792"/>
          </a:xfrm>
          <a:prstGeom prst="rect">
            <a:avLst/>
          </a:prstGeom>
          <a:noFill/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>
                <a:solidFill>
                  <a:srgbClr val="474546"/>
                </a:solidFill>
                <a:latin typeface="+mj-lt"/>
              </a:defRPr>
            </a:lvl1pPr>
          </a:lstStyle>
          <a:p>
            <a:r>
              <a:rPr lang="en-GB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+mj-cs"/>
                <a:sym typeface="Arial" panose="020B0604020202020204" pitchFamily="34" charset="0"/>
              </a:rPr>
              <a:t>Items not Tested</a:t>
            </a:r>
            <a:endParaRPr lang="en-GB" altLang="en-US" sz="1600" b="1" dirty="0">
              <a:solidFill>
                <a:schemeClr val="tx1"/>
              </a:solidFill>
              <a:latin typeface="Arial" panose="020B0604020202020204" pitchFamily="34" charset="0"/>
              <a:cs typeface="+mj-cs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8210929" y="5881049"/>
            <a:ext cx="3017747" cy="428792"/>
          </a:xfrm>
          <a:prstGeom prst="rect">
            <a:avLst/>
          </a:prstGeom>
        </p:spPr>
        <p:txBody>
          <a:bodyPr wrap="square" lIns="90000" tIns="46800" rIns="90000" bIns="46800">
            <a:noAutofit/>
          </a:bodyPr>
          <a:lstStyle>
            <a:defPPr>
              <a:defRPr lang="zh-CN"/>
            </a:defPPr>
            <a:lvl1pPr algn="just">
              <a:defRPr sz="1400">
                <a:solidFill>
                  <a:srgbClr val="474546"/>
                </a:solidFill>
              </a:defRPr>
            </a:lvl1pPr>
          </a:lstStyle>
          <a:p>
            <a:pPr algn="l"/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All the modules in the scope of testing were all tested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文本占位符 1"/>
          <p:cNvSpPr txBox="1"/>
          <p:nvPr/>
        </p:nvSpPr>
        <p:spPr>
          <a:xfrm>
            <a:off x="1703705" y="1718945"/>
            <a:ext cx="4114800" cy="9569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4000" dirty="0">
                <a:solidFill>
                  <a:schemeClr val="accent2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In Scope</a:t>
            </a:r>
            <a:endParaRPr lang="en-US" altLang="zh-CN" sz="4000" dirty="0">
              <a:solidFill>
                <a:schemeClr val="accent2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898186" y="2363345"/>
            <a:ext cx="164592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008"/>
          <p:cNvGrpSpPr>
            <a:grpSpLocks noChangeAspect="1"/>
          </p:cNvGrpSpPr>
          <p:nvPr/>
        </p:nvGrpSpPr>
        <p:grpSpPr bwMode="auto">
          <a:xfrm>
            <a:off x="1492620" y="1360521"/>
            <a:ext cx="502918" cy="434744"/>
            <a:chOff x="-3982" y="41"/>
            <a:chExt cx="2641" cy="2283"/>
          </a:xfrm>
          <a:solidFill>
            <a:schemeClr val="bg1"/>
          </a:solidFill>
        </p:grpSpPr>
        <p:sp>
          <p:nvSpPr>
            <p:cNvPr id="15" name="Freeform 1010"/>
            <p:cNvSpPr>
              <a:spLocks noEditPoints="1"/>
            </p:cNvSpPr>
            <p:nvPr/>
          </p:nvSpPr>
          <p:spPr bwMode="auto">
            <a:xfrm>
              <a:off x="-3982" y="41"/>
              <a:ext cx="2641" cy="2283"/>
            </a:xfrm>
            <a:custGeom>
              <a:avLst/>
              <a:gdLst>
                <a:gd name="T0" fmla="*/ 383 w 5282"/>
                <a:gd name="T1" fmla="*/ 3127 h 4566"/>
                <a:gd name="T2" fmla="*/ 4899 w 5282"/>
                <a:gd name="T3" fmla="*/ 384 h 4566"/>
                <a:gd name="T4" fmla="*/ 257 w 5282"/>
                <a:gd name="T5" fmla="*/ 0 h 4566"/>
                <a:gd name="T6" fmla="*/ 5072 w 5282"/>
                <a:gd name="T7" fmla="*/ 4 h 4566"/>
                <a:gd name="T8" fmla="*/ 5156 w 5282"/>
                <a:gd name="T9" fmla="*/ 36 h 4566"/>
                <a:gd name="T10" fmla="*/ 5221 w 5282"/>
                <a:gd name="T11" fmla="*/ 90 h 4566"/>
                <a:gd name="T12" fmla="*/ 5266 w 5282"/>
                <a:gd name="T13" fmla="*/ 168 h 4566"/>
                <a:gd name="T14" fmla="*/ 5282 w 5282"/>
                <a:gd name="T15" fmla="*/ 256 h 4566"/>
                <a:gd name="T16" fmla="*/ 5278 w 5282"/>
                <a:gd name="T17" fmla="*/ 3300 h 4566"/>
                <a:gd name="T18" fmla="*/ 5247 w 5282"/>
                <a:gd name="T19" fmla="*/ 3384 h 4566"/>
                <a:gd name="T20" fmla="*/ 5191 w 5282"/>
                <a:gd name="T21" fmla="*/ 3451 h 4566"/>
                <a:gd name="T22" fmla="*/ 5116 w 5282"/>
                <a:gd name="T23" fmla="*/ 3494 h 4566"/>
                <a:gd name="T24" fmla="*/ 5026 w 5282"/>
                <a:gd name="T25" fmla="*/ 3511 h 4566"/>
                <a:gd name="T26" fmla="*/ 3243 w 5282"/>
                <a:gd name="T27" fmla="*/ 4092 h 4566"/>
                <a:gd name="T28" fmla="*/ 3985 w 5282"/>
                <a:gd name="T29" fmla="*/ 4097 h 4566"/>
                <a:gd name="T30" fmla="*/ 4068 w 5282"/>
                <a:gd name="T31" fmla="*/ 4132 h 4566"/>
                <a:gd name="T32" fmla="*/ 4133 w 5282"/>
                <a:gd name="T33" fmla="*/ 4196 h 4566"/>
                <a:gd name="T34" fmla="*/ 4168 w 5282"/>
                <a:gd name="T35" fmla="*/ 4280 h 4566"/>
                <a:gd name="T36" fmla="*/ 4168 w 5282"/>
                <a:gd name="T37" fmla="*/ 4376 h 4566"/>
                <a:gd name="T38" fmla="*/ 4133 w 5282"/>
                <a:gd name="T39" fmla="*/ 4462 h 4566"/>
                <a:gd name="T40" fmla="*/ 4068 w 5282"/>
                <a:gd name="T41" fmla="*/ 4524 h 4566"/>
                <a:gd name="T42" fmla="*/ 3985 w 5282"/>
                <a:gd name="T43" fmla="*/ 4561 h 4566"/>
                <a:gd name="T44" fmla="*/ 1345 w 5282"/>
                <a:gd name="T45" fmla="*/ 4566 h 4566"/>
                <a:gd name="T46" fmla="*/ 1254 w 5282"/>
                <a:gd name="T47" fmla="*/ 4547 h 4566"/>
                <a:gd name="T48" fmla="*/ 1179 w 5282"/>
                <a:gd name="T49" fmla="*/ 4495 h 4566"/>
                <a:gd name="T50" fmla="*/ 1127 w 5282"/>
                <a:gd name="T51" fmla="*/ 4421 h 4566"/>
                <a:gd name="T52" fmla="*/ 1110 w 5282"/>
                <a:gd name="T53" fmla="*/ 4328 h 4566"/>
                <a:gd name="T54" fmla="*/ 1127 w 5282"/>
                <a:gd name="T55" fmla="*/ 4237 h 4566"/>
                <a:gd name="T56" fmla="*/ 1179 w 5282"/>
                <a:gd name="T57" fmla="*/ 4161 h 4566"/>
                <a:gd name="T58" fmla="*/ 1254 w 5282"/>
                <a:gd name="T59" fmla="*/ 4110 h 4566"/>
                <a:gd name="T60" fmla="*/ 1345 w 5282"/>
                <a:gd name="T61" fmla="*/ 4092 h 4566"/>
                <a:gd name="T62" fmla="*/ 2040 w 5282"/>
                <a:gd name="T63" fmla="*/ 3511 h 4566"/>
                <a:gd name="T64" fmla="*/ 210 w 5282"/>
                <a:gd name="T65" fmla="*/ 3507 h 4566"/>
                <a:gd name="T66" fmla="*/ 127 w 5282"/>
                <a:gd name="T67" fmla="*/ 3475 h 4566"/>
                <a:gd name="T68" fmla="*/ 61 w 5282"/>
                <a:gd name="T69" fmla="*/ 3419 h 4566"/>
                <a:gd name="T70" fmla="*/ 16 w 5282"/>
                <a:gd name="T71" fmla="*/ 3343 h 4566"/>
                <a:gd name="T72" fmla="*/ 0 w 5282"/>
                <a:gd name="T73" fmla="*/ 3255 h 4566"/>
                <a:gd name="T74" fmla="*/ 5 w 5282"/>
                <a:gd name="T75" fmla="*/ 211 h 4566"/>
                <a:gd name="T76" fmla="*/ 35 w 5282"/>
                <a:gd name="T77" fmla="*/ 127 h 4566"/>
                <a:gd name="T78" fmla="*/ 91 w 5282"/>
                <a:gd name="T79" fmla="*/ 60 h 4566"/>
                <a:gd name="T80" fmla="*/ 167 w 5282"/>
                <a:gd name="T81" fmla="*/ 17 h 4566"/>
                <a:gd name="T82" fmla="*/ 257 w 5282"/>
                <a:gd name="T83" fmla="*/ 0 h 4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82" h="4566">
                  <a:moveTo>
                    <a:pt x="383" y="384"/>
                  </a:moveTo>
                  <a:lnTo>
                    <a:pt x="383" y="3127"/>
                  </a:lnTo>
                  <a:lnTo>
                    <a:pt x="4899" y="3127"/>
                  </a:lnTo>
                  <a:lnTo>
                    <a:pt x="4899" y="384"/>
                  </a:lnTo>
                  <a:lnTo>
                    <a:pt x="383" y="384"/>
                  </a:lnTo>
                  <a:close/>
                  <a:moveTo>
                    <a:pt x="257" y="0"/>
                  </a:moveTo>
                  <a:lnTo>
                    <a:pt x="5026" y="0"/>
                  </a:lnTo>
                  <a:lnTo>
                    <a:pt x="5072" y="4"/>
                  </a:lnTo>
                  <a:lnTo>
                    <a:pt x="5116" y="17"/>
                  </a:lnTo>
                  <a:lnTo>
                    <a:pt x="5156" y="36"/>
                  </a:lnTo>
                  <a:lnTo>
                    <a:pt x="5191" y="60"/>
                  </a:lnTo>
                  <a:lnTo>
                    <a:pt x="5221" y="90"/>
                  </a:lnTo>
                  <a:lnTo>
                    <a:pt x="5247" y="127"/>
                  </a:lnTo>
                  <a:lnTo>
                    <a:pt x="5266" y="168"/>
                  </a:lnTo>
                  <a:lnTo>
                    <a:pt x="5278" y="211"/>
                  </a:lnTo>
                  <a:lnTo>
                    <a:pt x="5282" y="256"/>
                  </a:lnTo>
                  <a:lnTo>
                    <a:pt x="5282" y="3255"/>
                  </a:lnTo>
                  <a:lnTo>
                    <a:pt x="5278" y="3300"/>
                  </a:lnTo>
                  <a:lnTo>
                    <a:pt x="5266" y="3343"/>
                  </a:lnTo>
                  <a:lnTo>
                    <a:pt x="5247" y="3384"/>
                  </a:lnTo>
                  <a:lnTo>
                    <a:pt x="5221" y="3419"/>
                  </a:lnTo>
                  <a:lnTo>
                    <a:pt x="5191" y="3451"/>
                  </a:lnTo>
                  <a:lnTo>
                    <a:pt x="5156" y="3475"/>
                  </a:lnTo>
                  <a:lnTo>
                    <a:pt x="5116" y="3494"/>
                  </a:lnTo>
                  <a:lnTo>
                    <a:pt x="5072" y="3507"/>
                  </a:lnTo>
                  <a:lnTo>
                    <a:pt x="5026" y="3511"/>
                  </a:lnTo>
                  <a:lnTo>
                    <a:pt x="3243" y="3511"/>
                  </a:lnTo>
                  <a:lnTo>
                    <a:pt x="3243" y="4092"/>
                  </a:lnTo>
                  <a:lnTo>
                    <a:pt x="3937" y="4092"/>
                  </a:lnTo>
                  <a:lnTo>
                    <a:pt x="3985" y="4097"/>
                  </a:lnTo>
                  <a:lnTo>
                    <a:pt x="4028" y="4110"/>
                  </a:lnTo>
                  <a:lnTo>
                    <a:pt x="4068" y="4132"/>
                  </a:lnTo>
                  <a:lnTo>
                    <a:pt x="4104" y="4161"/>
                  </a:lnTo>
                  <a:lnTo>
                    <a:pt x="4133" y="4196"/>
                  </a:lnTo>
                  <a:lnTo>
                    <a:pt x="4155" y="4237"/>
                  </a:lnTo>
                  <a:lnTo>
                    <a:pt x="4168" y="4280"/>
                  </a:lnTo>
                  <a:lnTo>
                    <a:pt x="4173" y="4328"/>
                  </a:lnTo>
                  <a:lnTo>
                    <a:pt x="4168" y="4376"/>
                  </a:lnTo>
                  <a:lnTo>
                    <a:pt x="4155" y="4421"/>
                  </a:lnTo>
                  <a:lnTo>
                    <a:pt x="4133" y="4462"/>
                  </a:lnTo>
                  <a:lnTo>
                    <a:pt x="4104" y="4495"/>
                  </a:lnTo>
                  <a:lnTo>
                    <a:pt x="4068" y="4524"/>
                  </a:lnTo>
                  <a:lnTo>
                    <a:pt x="4028" y="4547"/>
                  </a:lnTo>
                  <a:lnTo>
                    <a:pt x="3985" y="4561"/>
                  </a:lnTo>
                  <a:lnTo>
                    <a:pt x="3937" y="4566"/>
                  </a:lnTo>
                  <a:lnTo>
                    <a:pt x="1345" y="4566"/>
                  </a:lnTo>
                  <a:lnTo>
                    <a:pt x="1297" y="4561"/>
                  </a:lnTo>
                  <a:lnTo>
                    <a:pt x="1254" y="4547"/>
                  </a:lnTo>
                  <a:lnTo>
                    <a:pt x="1214" y="4524"/>
                  </a:lnTo>
                  <a:lnTo>
                    <a:pt x="1179" y="4495"/>
                  </a:lnTo>
                  <a:lnTo>
                    <a:pt x="1150" y="4462"/>
                  </a:lnTo>
                  <a:lnTo>
                    <a:pt x="1127" y="4421"/>
                  </a:lnTo>
                  <a:lnTo>
                    <a:pt x="1115" y="4376"/>
                  </a:lnTo>
                  <a:lnTo>
                    <a:pt x="1110" y="4328"/>
                  </a:lnTo>
                  <a:lnTo>
                    <a:pt x="1115" y="4280"/>
                  </a:lnTo>
                  <a:lnTo>
                    <a:pt x="1127" y="4237"/>
                  </a:lnTo>
                  <a:lnTo>
                    <a:pt x="1150" y="4196"/>
                  </a:lnTo>
                  <a:lnTo>
                    <a:pt x="1179" y="4161"/>
                  </a:lnTo>
                  <a:lnTo>
                    <a:pt x="1214" y="4132"/>
                  </a:lnTo>
                  <a:lnTo>
                    <a:pt x="1254" y="4110"/>
                  </a:lnTo>
                  <a:lnTo>
                    <a:pt x="1297" y="4097"/>
                  </a:lnTo>
                  <a:lnTo>
                    <a:pt x="1345" y="4092"/>
                  </a:lnTo>
                  <a:lnTo>
                    <a:pt x="2040" y="4092"/>
                  </a:lnTo>
                  <a:lnTo>
                    <a:pt x="2040" y="3511"/>
                  </a:lnTo>
                  <a:lnTo>
                    <a:pt x="257" y="3511"/>
                  </a:lnTo>
                  <a:lnTo>
                    <a:pt x="210" y="3507"/>
                  </a:lnTo>
                  <a:lnTo>
                    <a:pt x="167" y="3494"/>
                  </a:lnTo>
                  <a:lnTo>
                    <a:pt x="127" y="3475"/>
                  </a:lnTo>
                  <a:lnTo>
                    <a:pt x="91" y="3451"/>
                  </a:lnTo>
                  <a:lnTo>
                    <a:pt x="61" y="3419"/>
                  </a:lnTo>
                  <a:lnTo>
                    <a:pt x="35" y="3384"/>
                  </a:lnTo>
                  <a:lnTo>
                    <a:pt x="16" y="3343"/>
                  </a:lnTo>
                  <a:lnTo>
                    <a:pt x="5" y="3300"/>
                  </a:lnTo>
                  <a:lnTo>
                    <a:pt x="0" y="3255"/>
                  </a:lnTo>
                  <a:lnTo>
                    <a:pt x="0" y="256"/>
                  </a:lnTo>
                  <a:lnTo>
                    <a:pt x="5" y="211"/>
                  </a:lnTo>
                  <a:lnTo>
                    <a:pt x="16" y="168"/>
                  </a:lnTo>
                  <a:lnTo>
                    <a:pt x="35" y="127"/>
                  </a:lnTo>
                  <a:lnTo>
                    <a:pt x="61" y="90"/>
                  </a:lnTo>
                  <a:lnTo>
                    <a:pt x="91" y="60"/>
                  </a:lnTo>
                  <a:lnTo>
                    <a:pt x="127" y="36"/>
                  </a:lnTo>
                  <a:lnTo>
                    <a:pt x="167" y="17"/>
                  </a:lnTo>
                  <a:lnTo>
                    <a:pt x="210" y="4"/>
                  </a:lnTo>
                  <a:lnTo>
                    <a:pt x="2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Freeform 1011"/>
            <p:cNvSpPr/>
            <p:nvPr/>
          </p:nvSpPr>
          <p:spPr bwMode="auto">
            <a:xfrm>
              <a:off x="-3422" y="648"/>
              <a:ext cx="560" cy="539"/>
            </a:xfrm>
            <a:custGeom>
              <a:avLst/>
              <a:gdLst>
                <a:gd name="T0" fmla="*/ 964 w 1121"/>
                <a:gd name="T1" fmla="*/ 0 h 1078"/>
                <a:gd name="T2" fmla="*/ 993 w 1121"/>
                <a:gd name="T3" fmla="*/ 4 h 1078"/>
                <a:gd name="T4" fmla="*/ 1022 w 1121"/>
                <a:gd name="T5" fmla="*/ 12 h 1078"/>
                <a:gd name="T6" fmla="*/ 1048 w 1121"/>
                <a:gd name="T7" fmla="*/ 26 h 1078"/>
                <a:gd name="T8" fmla="*/ 1073 w 1121"/>
                <a:gd name="T9" fmla="*/ 45 h 1078"/>
                <a:gd name="T10" fmla="*/ 1094 w 1121"/>
                <a:gd name="T11" fmla="*/ 69 h 1078"/>
                <a:gd name="T12" fmla="*/ 1108 w 1121"/>
                <a:gd name="T13" fmla="*/ 97 h 1078"/>
                <a:gd name="T14" fmla="*/ 1118 w 1121"/>
                <a:gd name="T15" fmla="*/ 126 h 1078"/>
                <a:gd name="T16" fmla="*/ 1121 w 1121"/>
                <a:gd name="T17" fmla="*/ 158 h 1078"/>
                <a:gd name="T18" fmla="*/ 1121 w 1121"/>
                <a:gd name="T19" fmla="*/ 161 h 1078"/>
                <a:gd name="T20" fmla="*/ 1116 w 1121"/>
                <a:gd name="T21" fmla="*/ 198 h 1078"/>
                <a:gd name="T22" fmla="*/ 1105 w 1121"/>
                <a:gd name="T23" fmla="*/ 230 h 1078"/>
                <a:gd name="T24" fmla="*/ 1086 w 1121"/>
                <a:gd name="T25" fmla="*/ 261 h 1078"/>
                <a:gd name="T26" fmla="*/ 1060 w 1121"/>
                <a:gd name="T27" fmla="*/ 285 h 1078"/>
                <a:gd name="T28" fmla="*/ 1030 w 1121"/>
                <a:gd name="T29" fmla="*/ 304 h 1078"/>
                <a:gd name="T30" fmla="*/ 525 w 1121"/>
                <a:gd name="T31" fmla="*/ 538 h 1078"/>
                <a:gd name="T32" fmla="*/ 1030 w 1121"/>
                <a:gd name="T33" fmla="*/ 775 h 1078"/>
                <a:gd name="T34" fmla="*/ 1060 w 1121"/>
                <a:gd name="T35" fmla="*/ 792 h 1078"/>
                <a:gd name="T36" fmla="*/ 1086 w 1121"/>
                <a:gd name="T37" fmla="*/ 818 h 1078"/>
                <a:gd name="T38" fmla="*/ 1105 w 1121"/>
                <a:gd name="T39" fmla="*/ 847 h 1078"/>
                <a:gd name="T40" fmla="*/ 1116 w 1121"/>
                <a:gd name="T41" fmla="*/ 881 h 1078"/>
                <a:gd name="T42" fmla="*/ 1121 w 1121"/>
                <a:gd name="T43" fmla="*/ 916 h 1078"/>
                <a:gd name="T44" fmla="*/ 1121 w 1121"/>
                <a:gd name="T45" fmla="*/ 921 h 1078"/>
                <a:gd name="T46" fmla="*/ 1118 w 1121"/>
                <a:gd name="T47" fmla="*/ 953 h 1078"/>
                <a:gd name="T48" fmla="*/ 1108 w 1121"/>
                <a:gd name="T49" fmla="*/ 982 h 1078"/>
                <a:gd name="T50" fmla="*/ 1094 w 1121"/>
                <a:gd name="T51" fmla="*/ 1009 h 1078"/>
                <a:gd name="T52" fmla="*/ 1073 w 1121"/>
                <a:gd name="T53" fmla="*/ 1033 h 1078"/>
                <a:gd name="T54" fmla="*/ 1048 w 1121"/>
                <a:gd name="T55" fmla="*/ 1053 h 1078"/>
                <a:gd name="T56" fmla="*/ 1022 w 1121"/>
                <a:gd name="T57" fmla="*/ 1067 h 1078"/>
                <a:gd name="T58" fmla="*/ 993 w 1121"/>
                <a:gd name="T59" fmla="*/ 1075 h 1078"/>
                <a:gd name="T60" fmla="*/ 964 w 1121"/>
                <a:gd name="T61" fmla="*/ 1078 h 1078"/>
                <a:gd name="T62" fmla="*/ 930 w 1121"/>
                <a:gd name="T63" fmla="*/ 1073 h 1078"/>
                <a:gd name="T64" fmla="*/ 898 w 1121"/>
                <a:gd name="T65" fmla="*/ 1064 h 1078"/>
                <a:gd name="T66" fmla="*/ 90 w 1121"/>
                <a:gd name="T67" fmla="*/ 688 h 1078"/>
                <a:gd name="T68" fmla="*/ 60 w 1121"/>
                <a:gd name="T69" fmla="*/ 669 h 1078"/>
                <a:gd name="T70" fmla="*/ 36 w 1121"/>
                <a:gd name="T71" fmla="*/ 643 h 1078"/>
                <a:gd name="T72" fmla="*/ 16 w 1121"/>
                <a:gd name="T73" fmla="*/ 614 h 1078"/>
                <a:gd name="T74" fmla="*/ 4 w 1121"/>
                <a:gd name="T75" fmla="*/ 580 h 1078"/>
                <a:gd name="T76" fmla="*/ 0 w 1121"/>
                <a:gd name="T77" fmla="*/ 545 h 1078"/>
                <a:gd name="T78" fmla="*/ 0 w 1121"/>
                <a:gd name="T79" fmla="*/ 534 h 1078"/>
                <a:gd name="T80" fmla="*/ 4 w 1121"/>
                <a:gd name="T81" fmla="*/ 498 h 1078"/>
                <a:gd name="T82" fmla="*/ 16 w 1121"/>
                <a:gd name="T83" fmla="*/ 465 h 1078"/>
                <a:gd name="T84" fmla="*/ 36 w 1121"/>
                <a:gd name="T85" fmla="*/ 434 h 1078"/>
                <a:gd name="T86" fmla="*/ 60 w 1121"/>
                <a:gd name="T87" fmla="*/ 410 h 1078"/>
                <a:gd name="T88" fmla="*/ 90 w 1121"/>
                <a:gd name="T89" fmla="*/ 391 h 1078"/>
                <a:gd name="T90" fmla="*/ 898 w 1121"/>
                <a:gd name="T91" fmla="*/ 15 h 1078"/>
                <a:gd name="T92" fmla="*/ 930 w 1121"/>
                <a:gd name="T93" fmla="*/ 5 h 1078"/>
                <a:gd name="T94" fmla="*/ 964 w 1121"/>
                <a:gd name="T95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21" h="1078">
                  <a:moveTo>
                    <a:pt x="964" y="0"/>
                  </a:moveTo>
                  <a:lnTo>
                    <a:pt x="993" y="4"/>
                  </a:lnTo>
                  <a:lnTo>
                    <a:pt x="1022" y="12"/>
                  </a:lnTo>
                  <a:lnTo>
                    <a:pt x="1048" y="26"/>
                  </a:lnTo>
                  <a:lnTo>
                    <a:pt x="1073" y="45"/>
                  </a:lnTo>
                  <a:lnTo>
                    <a:pt x="1094" y="69"/>
                  </a:lnTo>
                  <a:lnTo>
                    <a:pt x="1108" y="97"/>
                  </a:lnTo>
                  <a:lnTo>
                    <a:pt x="1118" y="126"/>
                  </a:lnTo>
                  <a:lnTo>
                    <a:pt x="1121" y="158"/>
                  </a:lnTo>
                  <a:lnTo>
                    <a:pt x="1121" y="161"/>
                  </a:lnTo>
                  <a:lnTo>
                    <a:pt x="1116" y="198"/>
                  </a:lnTo>
                  <a:lnTo>
                    <a:pt x="1105" y="230"/>
                  </a:lnTo>
                  <a:lnTo>
                    <a:pt x="1086" y="261"/>
                  </a:lnTo>
                  <a:lnTo>
                    <a:pt x="1060" y="285"/>
                  </a:lnTo>
                  <a:lnTo>
                    <a:pt x="1030" y="304"/>
                  </a:lnTo>
                  <a:lnTo>
                    <a:pt x="525" y="538"/>
                  </a:lnTo>
                  <a:lnTo>
                    <a:pt x="1030" y="775"/>
                  </a:lnTo>
                  <a:lnTo>
                    <a:pt x="1060" y="792"/>
                  </a:lnTo>
                  <a:lnTo>
                    <a:pt x="1086" y="818"/>
                  </a:lnTo>
                  <a:lnTo>
                    <a:pt x="1105" y="847"/>
                  </a:lnTo>
                  <a:lnTo>
                    <a:pt x="1116" y="881"/>
                  </a:lnTo>
                  <a:lnTo>
                    <a:pt x="1121" y="916"/>
                  </a:lnTo>
                  <a:lnTo>
                    <a:pt x="1121" y="921"/>
                  </a:lnTo>
                  <a:lnTo>
                    <a:pt x="1118" y="953"/>
                  </a:lnTo>
                  <a:lnTo>
                    <a:pt x="1108" y="982"/>
                  </a:lnTo>
                  <a:lnTo>
                    <a:pt x="1094" y="1009"/>
                  </a:lnTo>
                  <a:lnTo>
                    <a:pt x="1073" y="1033"/>
                  </a:lnTo>
                  <a:lnTo>
                    <a:pt x="1048" y="1053"/>
                  </a:lnTo>
                  <a:lnTo>
                    <a:pt x="1022" y="1067"/>
                  </a:lnTo>
                  <a:lnTo>
                    <a:pt x="993" y="1075"/>
                  </a:lnTo>
                  <a:lnTo>
                    <a:pt x="964" y="1078"/>
                  </a:lnTo>
                  <a:lnTo>
                    <a:pt x="930" y="1073"/>
                  </a:lnTo>
                  <a:lnTo>
                    <a:pt x="898" y="1064"/>
                  </a:lnTo>
                  <a:lnTo>
                    <a:pt x="90" y="688"/>
                  </a:lnTo>
                  <a:lnTo>
                    <a:pt x="60" y="669"/>
                  </a:lnTo>
                  <a:lnTo>
                    <a:pt x="36" y="643"/>
                  </a:lnTo>
                  <a:lnTo>
                    <a:pt x="16" y="614"/>
                  </a:lnTo>
                  <a:lnTo>
                    <a:pt x="4" y="580"/>
                  </a:lnTo>
                  <a:lnTo>
                    <a:pt x="0" y="545"/>
                  </a:lnTo>
                  <a:lnTo>
                    <a:pt x="0" y="534"/>
                  </a:lnTo>
                  <a:lnTo>
                    <a:pt x="4" y="498"/>
                  </a:lnTo>
                  <a:lnTo>
                    <a:pt x="16" y="465"/>
                  </a:lnTo>
                  <a:lnTo>
                    <a:pt x="36" y="434"/>
                  </a:lnTo>
                  <a:lnTo>
                    <a:pt x="60" y="410"/>
                  </a:lnTo>
                  <a:lnTo>
                    <a:pt x="90" y="391"/>
                  </a:lnTo>
                  <a:lnTo>
                    <a:pt x="898" y="15"/>
                  </a:lnTo>
                  <a:lnTo>
                    <a:pt x="930" y="5"/>
                  </a:lnTo>
                  <a:lnTo>
                    <a:pt x="9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Freeform 1012"/>
            <p:cNvSpPr/>
            <p:nvPr/>
          </p:nvSpPr>
          <p:spPr bwMode="auto">
            <a:xfrm>
              <a:off x="-2873" y="424"/>
              <a:ext cx="423" cy="982"/>
            </a:xfrm>
            <a:custGeom>
              <a:avLst/>
              <a:gdLst>
                <a:gd name="T0" fmla="*/ 686 w 847"/>
                <a:gd name="T1" fmla="*/ 0 h 1963"/>
                <a:gd name="T2" fmla="*/ 691 w 847"/>
                <a:gd name="T3" fmla="*/ 0 h 1963"/>
                <a:gd name="T4" fmla="*/ 728 w 847"/>
                <a:gd name="T5" fmla="*/ 3 h 1963"/>
                <a:gd name="T6" fmla="*/ 762 w 847"/>
                <a:gd name="T7" fmla="*/ 16 h 1963"/>
                <a:gd name="T8" fmla="*/ 792 w 847"/>
                <a:gd name="T9" fmla="*/ 37 h 1963"/>
                <a:gd name="T10" fmla="*/ 818 w 847"/>
                <a:gd name="T11" fmla="*/ 64 h 1963"/>
                <a:gd name="T12" fmla="*/ 835 w 847"/>
                <a:gd name="T13" fmla="*/ 96 h 1963"/>
                <a:gd name="T14" fmla="*/ 845 w 847"/>
                <a:gd name="T15" fmla="*/ 131 h 1963"/>
                <a:gd name="T16" fmla="*/ 847 w 847"/>
                <a:gd name="T17" fmla="*/ 168 h 1963"/>
                <a:gd name="T18" fmla="*/ 840 w 847"/>
                <a:gd name="T19" fmla="*/ 204 h 1963"/>
                <a:gd name="T20" fmla="*/ 309 w 847"/>
                <a:gd name="T21" fmla="*/ 1854 h 1963"/>
                <a:gd name="T22" fmla="*/ 295 w 847"/>
                <a:gd name="T23" fmla="*/ 1884 h 1963"/>
                <a:gd name="T24" fmla="*/ 276 w 847"/>
                <a:gd name="T25" fmla="*/ 1911 h 1963"/>
                <a:gd name="T26" fmla="*/ 252 w 847"/>
                <a:gd name="T27" fmla="*/ 1934 h 1963"/>
                <a:gd name="T28" fmla="*/ 224 w 847"/>
                <a:gd name="T29" fmla="*/ 1950 h 1963"/>
                <a:gd name="T30" fmla="*/ 192 w 847"/>
                <a:gd name="T31" fmla="*/ 1960 h 1963"/>
                <a:gd name="T32" fmla="*/ 160 w 847"/>
                <a:gd name="T33" fmla="*/ 1963 h 1963"/>
                <a:gd name="T34" fmla="*/ 155 w 847"/>
                <a:gd name="T35" fmla="*/ 1963 h 1963"/>
                <a:gd name="T36" fmla="*/ 118 w 847"/>
                <a:gd name="T37" fmla="*/ 1960 h 1963"/>
                <a:gd name="T38" fmla="*/ 85 w 847"/>
                <a:gd name="T39" fmla="*/ 1947 h 1963"/>
                <a:gd name="T40" fmla="*/ 54 w 847"/>
                <a:gd name="T41" fmla="*/ 1926 h 1963"/>
                <a:gd name="T42" fmla="*/ 29 w 847"/>
                <a:gd name="T43" fmla="*/ 1899 h 1963"/>
                <a:gd name="T44" fmla="*/ 11 w 847"/>
                <a:gd name="T45" fmla="*/ 1866 h 1963"/>
                <a:gd name="T46" fmla="*/ 1 w 847"/>
                <a:gd name="T47" fmla="*/ 1831 h 1963"/>
                <a:gd name="T48" fmla="*/ 0 w 847"/>
                <a:gd name="T49" fmla="*/ 1794 h 1963"/>
                <a:gd name="T50" fmla="*/ 6 w 847"/>
                <a:gd name="T51" fmla="*/ 1759 h 1963"/>
                <a:gd name="T52" fmla="*/ 537 w 847"/>
                <a:gd name="T53" fmla="*/ 109 h 1963"/>
                <a:gd name="T54" fmla="*/ 551 w 847"/>
                <a:gd name="T55" fmla="*/ 77 h 1963"/>
                <a:gd name="T56" fmla="*/ 571 w 847"/>
                <a:gd name="T57" fmla="*/ 51 h 1963"/>
                <a:gd name="T58" fmla="*/ 595 w 847"/>
                <a:gd name="T59" fmla="*/ 29 h 1963"/>
                <a:gd name="T60" fmla="*/ 622 w 847"/>
                <a:gd name="T61" fmla="*/ 13 h 1963"/>
                <a:gd name="T62" fmla="*/ 654 w 847"/>
                <a:gd name="T63" fmla="*/ 3 h 1963"/>
                <a:gd name="T64" fmla="*/ 686 w 847"/>
                <a:gd name="T65" fmla="*/ 0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47" h="1963">
                  <a:moveTo>
                    <a:pt x="686" y="0"/>
                  </a:moveTo>
                  <a:lnTo>
                    <a:pt x="691" y="0"/>
                  </a:lnTo>
                  <a:lnTo>
                    <a:pt x="728" y="3"/>
                  </a:lnTo>
                  <a:lnTo>
                    <a:pt x="762" y="16"/>
                  </a:lnTo>
                  <a:lnTo>
                    <a:pt x="792" y="37"/>
                  </a:lnTo>
                  <a:lnTo>
                    <a:pt x="818" y="64"/>
                  </a:lnTo>
                  <a:lnTo>
                    <a:pt x="835" y="96"/>
                  </a:lnTo>
                  <a:lnTo>
                    <a:pt x="845" y="131"/>
                  </a:lnTo>
                  <a:lnTo>
                    <a:pt x="847" y="168"/>
                  </a:lnTo>
                  <a:lnTo>
                    <a:pt x="840" y="204"/>
                  </a:lnTo>
                  <a:lnTo>
                    <a:pt x="309" y="1854"/>
                  </a:lnTo>
                  <a:lnTo>
                    <a:pt x="295" y="1884"/>
                  </a:lnTo>
                  <a:lnTo>
                    <a:pt x="276" y="1911"/>
                  </a:lnTo>
                  <a:lnTo>
                    <a:pt x="252" y="1934"/>
                  </a:lnTo>
                  <a:lnTo>
                    <a:pt x="224" y="1950"/>
                  </a:lnTo>
                  <a:lnTo>
                    <a:pt x="192" y="1960"/>
                  </a:lnTo>
                  <a:lnTo>
                    <a:pt x="160" y="1963"/>
                  </a:lnTo>
                  <a:lnTo>
                    <a:pt x="155" y="1963"/>
                  </a:lnTo>
                  <a:lnTo>
                    <a:pt x="118" y="1960"/>
                  </a:lnTo>
                  <a:lnTo>
                    <a:pt x="85" y="1947"/>
                  </a:lnTo>
                  <a:lnTo>
                    <a:pt x="54" y="1926"/>
                  </a:lnTo>
                  <a:lnTo>
                    <a:pt x="29" y="1899"/>
                  </a:lnTo>
                  <a:lnTo>
                    <a:pt x="11" y="1866"/>
                  </a:lnTo>
                  <a:lnTo>
                    <a:pt x="1" y="1831"/>
                  </a:lnTo>
                  <a:lnTo>
                    <a:pt x="0" y="1794"/>
                  </a:lnTo>
                  <a:lnTo>
                    <a:pt x="6" y="1759"/>
                  </a:lnTo>
                  <a:lnTo>
                    <a:pt x="537" y="109"/>
                  </a:lnTo>
                  <a:lnTo>
                    <a:pt x="551" y="77"/>
                  </a:lnTo>
                  <a:lnTo>
                    <a:pt x="571" y="51"/>
                  </a:lnTo>
                  <a:lnTo>
                    <a:pt x="595" y="29"/>
                  </a:lnTo>
                  <a:lnTo>
                    <a:pt x="622" y="13"/>
                  </a:lnTo>
                  <a:lnTo>
                    <a:pt x="654" y="3"/>
                  </a:lnTo>
                  <a:lnTo>
                    <a:pt x="6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Freeform 1013"/>
            <p:cNvSpPr/>
            <p:nvPr/>
          </p:nvSpPr>
          <p:spPr bwMode="auto">
            <a:xfrm>
              <a:off x="-2461" y="648"/>
              <a:ext cx="561" cy="539"/>
            </a:xfrm>
            <a:custGeom>
              <a:avLst/>
              <a:gdLst>
                <a:gd name="T0" fmla="*/ 157 w 1121"/>
                <a:gd name="T1" fmla="*/ 0 h 1078"/>
                <a:gd name="T2" fmla="*/ 191 w 1121"/>
                <a:gd name="T3" fmla="*/ 5 h 1078"/>
                <a:gd name="T4" fmla="*/ 223 w 1121"/>
                <a:gd name="T5" fmla="*/ 15 h 1078"/>
                <a:gd name="T6" fmla="*/ 1031 w 1121"/>
                <a:gd name="T7" fmla="*/ 391 h 1078"/>
                <a:gd name="T8" fmla="*/ 1062 w 1121"/>
                <a:gd name="T9" fmla="*/ 410 h 1078"/>
                <a:gd name="T10" fmla="*/ 1086 w 1121"/>
                <a:gd name="T11" fmla="*/ 434 h 1078"/>
                <a:gd name="T12" fmla="*/ 1105 w 1121"/>
                <a:gd name="T13" fmla="*/ 465 h 1078"/>
                <a:gd name="T14" fmla="*/ 1118 w 1121"/>
                <a:gd name="T15" fmla="*/ 498 h 1078"/>
                <a:gd name="T16" fmla="*/ 1121 w 1121"/>
                <a:gd name="T17" fmla="*/ 534 h 1078"/>
                <a:gd name="T18" fmla="*/ 1121 w 1121"/>
                <a:gd name="T19" fmla="*/ 545 h 1078"/>
                <a:gd name="T20" fmla="*/ 1118 w 1121"/>
                <a:gd name="T21" fmla="*/ 580 h 1078"/>
                <a:gd name="T22" fmla="*/ 1105 w 1121"/>
                <a:gd name="T23" fmla="*/ 614 h 1078"/>
                <a:gd name="T24" fmla="*/ 1086 w 1121"/>
                <a:gd name="T25" fmla="*/ 643 h 1078"/>
                <a:gd name="T26" fmla="*/ 1062 w 1121"/>
                <a:gd name="T27" fmla="*/ 669 h 1078"/>
                <a:gd name="T28" fmla="*/ 1031 w 1121"/>
                <a:gd name="T29" fmla="*/ 688 h 1078"/>
                <a:gd name="T30" fmla="*/ 223 w 1121"/>
                <a:gd name="T31" fmla="*/ 1064 h 1078"/>
                <a:gd name="T32" fmla="*/ 191 w 1121"/>
                <a:gd name="T33" fmla="*/ 1073 h 1078"/>
                <a:gd name="T34" fmla="*/ 157 w 1121"/>
                <a:gd name="T35" fmla="*/ 1078 h 1078"/>
                <a:gd name="T36" fmla="*/ 128 w 1121"/>
                <a:gd name="T37" fmla="*/ 1075 h 1078"/>
                <a:gd name="T38" fmla="*/ 100 w 1121"/>
                <a:gd name="T39" fmla="*/ 1067 h 1078"/>
                <a:gd name="T40" fmla="*/ 74 w 1121"/>
                <a:gd name="T41" fmla="*/ 1053 h 1078"/>
                <a:gd name="T42" fmla="*/ 48 w 1121"/>
                <a:gd name="T43" fmla="*/ 1033 h 1078"/>
                <a:gd name="T44" fmla="*/ 27 w 1121"/>
                <a:gd name="T45" fmla="*/ 1009 h 1078"/>
                <a:gd name="T46" fmla="*/ 13 w 1121"/>
                <a:gd name="T47" fmla="*/ 982 h 1078"/>
                <a:gd name="T48" fmla="*/ 3 w 1121"/>
                <a:gd name="T49" fmla="*/ 953 h 1078"/>
                <a:gd name="T50" fmla="*/ 0 w 1121"/>
                <a:gd name="T51" fmla="*/ 921 h 1078"/>
                <a:gd name="T52" fmla="*/ 0 w 1121"/>
                <a:gd name="T53" fmla="*/ 916 h 1078"/>
                <a:gd name="T54" fmla="*/ 5 w 1121"/>
                <a:gd name="T55" fmla="*/ 881 h 1078"/>
                <a:gd name="T56" fmla="*/ 16 w 1121"/>
                <a:gd name="T57" fmla="*/ 847 h 1078"/>
                <a:gd name="T58" fmla="*/ 35 w 1121"/>
                <a:gd name="T59" fmla="*/ 818 h 1078"/>
                <a:gd name="T60" fmla="*/ 61 w 1121"/>
                <a:gd name="T61" fmla="*/ 792 h 1078"/>
                <a:gd name="T62" fmla="*/ 92 w 1121"/>
                <a:gd name="T63" fmla="*/ 775 h 1078"/>
                <a:gd name="T64" fmla="*/ 597 w 1121"/>
                <a:gd name="T65" fmla="*/ 538 h 1078"/>
                <a:gd name="T66" fmla="*/ 92 w 1121"/>
                <a:gd name="T67" fmla="*/ 304 h 1078"/>
                <a:gd name="T68" fmla="*/ 61 w 1121"/>
                <a:gd name="T69" fmla="*/ 285 h 1078"/>
                <a:gd name="T70" fmla="*/ 35 w 1121"/>
                <a:gd name="T71" fmla="*/ 261 h 1078"/>
                <a:gd name="T72" fmla="*/ 16 w 1121"/>
                <a:gd name="T73" fmla="*/ 230 h 1078"/>
                <a:gd name="T74" fmla="*/ 5 w 1121"/>
                <a:gd name="T75" fmla="*/ 198 h 1078"/>
                <a:gd name="T76" fmla="*/ 0 w 1121"/>
                <a:gd name="T77" fmla="*/ 161 h 1078"/>
                <a:gd name="T78" fmla="*/ 0 w 1121"/>
                <a:gd name="T79" fmla="*/ 158 h 1078"/>
                <a:gd name="T80" fmla="*/ 3 w 1121"/>
                <a:gd name="T81" fmla="*/ 126 h 1078"/>
                <a:gd name="T82" fmla="*/ 13 w 1121"/>
                <a:gd name="T83" fmla="*/ 97 h 1078"/>
                <a:gd name="T84" fmla="*/ 27 w 1121"/>
                <a:gd name="T85" fmla="*/ 69 h 1078"/>
                <a:gd name="T86" fmla="*/ 48 w 1121"/>
                <a:gd name="T87" fmla="*/ 45 h 1078"/>
                <a:gd name="T88" fmla="*/ 74 w 1121"/>
                <a:gd name="T89" fmla="*/ 24 h 1078"/>
                <a:gd name="T90" fmla="*/ 100 w 1121"/>
                <a:gd name="T91" fmla="*/ 12 h 1078"/>
                <a:gd name="T92" fmla="*/ 128 w 1121"/>
                <a:gd name="T93" fmla="*/ 4 h 1078"/>
                <a:gd name="T94" fmla="*/ 157 w 1121"/>
                <a:gd name="T95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21" h="1078">
                  <a:moveTo>
                    <a:pt x="157" y="0"/>
                  </a:moveTo>
                  <a:lnTo>
                    <a:pt x="191" y="5"/>
                  </a:lnTo>
                  <a:lnTo>
                    <a:pt x="223" y="15"/>
                  </a:lnTo>
                  <a:lnTo>
                    <a:pt x="1031" y="391"/>
                  </a:lnTo>
                  <a:lnTo>
                    <a:pt x="1062" y="410"/>
                  </a:lnTo>
                  <a:lnTo>
                    <a:pt x="1086" y="434"/>
                  </a:lnTo>
                  <a:lnTo>
                    <a:pt x="1105" y="465"/>
                  </a:lnTo>
                  <a:lnTo>
                    <a:pt x="1118" y="498"/>
                  </a:lnTo>
                  <a:lnTo>
                    <a:pt x="1121" y="534"/>
                  </a:lnTo>
                  <a:lnTo>
                    <a:pt x="1121" y="545"/>
                  </a:lnTo>
                  <a:lnTo>
                    <a:pt x="1118" y="580"/>
                  </a:lnTo>
                  <a:lnTo>
                    <a:pt x="1105" y="614"/>
                  </a:lnTo>
                  <a:lnTo>
                    <a:pt x="1086" y="643"/>
                  </a:lnTo>
                  <a:lnTo>
                    <a:pt x="1062" y="669"/>
                  </a:lnTo>
                  <a:lnTo>
                    <a:pt x="1031" y="688"/>
                  </a:lnTo>
                  <a:lnTo>
                    <a:pt x="223" y="1064"/>
                  </a:lnTo>
                  <a:lnTo>
                    <a:pt x="191" y="1073"/>
                  </a:lnTo>
                  <a:lnTo>
                    <a:pt x="157" y="1078"/>
                  </a:lnTo>
                  <a:lnTo>
                    <a:pt x="128" y="1075"/>
                  </a:lnTo>
                  <a:lnTo>
                    <a:pt x="100" y="1067"/>
                  </a:lnTo>
                  <a:lnTo>
                    <a:pt x="74" y="1053"/>
                  </a:lnTo>
                  <a:lnTo>
                    <a:pt x="48" y="1033"/>
                  </a:lnTo>
                  <a:lnTo>
                    <a:pt x="27" y="1009"/>
                  </a:lnTo>
                  <a:lnTo>
                    <a:pt x="13" y="982"/>
                  </a:lnTo>
                  <a:lnTo>
                    <a:pt x="3" y="953"/>
                  </a:lnTo>
                  <a:lnTo>
                    <a:pt x="0" y="921"/>
                  </a:lnTo>
                  <a:lnTo>
                    <a:pt x="0" y="916"/>
                  </a:lnTo>
                  <a:lnTo>
                    <a:pt x="5" y="881"/>
                  </a:lnTo>
                  <a:lnTo>
                    <a:pt x="16" y="847"/>
                  </a:lnTo>
                  <a:lnTo>
                    <a:pt x="35" y="818"/>
                  </a:lnTo>
                  <a:lnTo>
                    <a:pt x="61" y="792"/>
                  </a:lnTo>
                  <a:lnTo>
                    <a:pt x="92" y="775"/>
                  </a:lnTo>
                  <a:lnTo>
                    <a:pt x="597" y="538"/>
                  </a:lnTo>
                  <a:lnTo>
                    <a:pt x="92" y="304"/>
                  </a:lnTo>
                  <a:lnTo>
                    <a:pt x="61" y="285"/>
                  </a:lnTo>
                  <a:lnTo>
                    <a:pt x="35" y="261"/>
                  </a:lnTo>
                  <a:lnTo>
                    <a:pt x="16" y="230"/>
                  </a:lnTo>
                  <a:lnTo>
                    <a:pt x="5" y="198"/>
                  </a:lnTo>
                  <a:lnTo>
                    <a:pt x="0" y="161"/>
                  </a:lnTo>
                  <a:lnTo>
                    <a:pt x="0" y="158"/>
                  </a:lnTo>
                  <a:lnTo>
                    <a:pt x="3" y="126"/>
                  </a:lnTo>
                  <a:lnTo>
                    <a:pt x="13" y="97"/>
                  </a:lnTo>
                  <a:lnTo>
                    <a:pt x="27" y="69"/>
                  </a:lnTo>
                  <a:lnTo>
                    <a:pt x="48" y="45"/>
                  </a:lnTo>
                  <a:lnTo>
                    <a:pt x="74" y="24"/>
                  </a:lnTo>
                  <a:lnTo>
                    <a:pt x="100" y="12"/>
                  </a:lnTo>
                  <a:lnTo>
                    <a:pt x="128" y="4"/>
                  </a:lnTo>
                  <a:lnTo>
                    <a:pt x="1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>
          <a:xfrm>
            <a:off x="6289581" y="3432645"/>
            <a:ext cx="5595938" cy="749300"/>
          </a:xfrm>
        </p:spPr>
        <p:txBody>
          <a:bodyPr>
            <a:normAutofit lnSpcReduction="10000"/>
          </a:bodyPr>
          <a:lstStyle/>
          <a:p>
            <a:r>
              <a:rPr lang="en-US" altLang="zh-CN" sz="1600">
                <a:latin typeface="Arial" panose="020B0604020202020204" pitchFamily="34" charset="0"/>
                <a:sym typeface="Arial" panose="020B0604020202020204" pitchFamily="34" charset="0"/>
              </a:rPr>
              <a:t>A functionality verification that needs connectivity to a third party cannot be tested, as the connectivity could not be established</a:t>
            </a:r>
            <a:endParaRPr lang="en-US" altLang="zh-CN" sz="160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altLang="en-US" dirty="0">
                <a:latin typeface="Arial" panose="020B0604020202020204" pitchFamily="34" charset="0"/>
                <a:sym typeface="Arial" panose="020B0604020202020204" pitchFamily="34" charset="0"/>
              </a:rPr>
              <a:t>Metrics</a:t>
            </a:r>
            <a:endParaRPr lang="en-GB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8177782" y="3316803"/>
            <a:ext cx="6579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Placeholder 4" descr="Main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0" y="1477010"/>
            <a:ext cx="6395085" cy="40017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428644" y="414864"/>
            <a:ext cx="7391612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rmAutofit/>
          </a:bodyPr>
          <a:lstStyle>
            <a:lvl1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l"/>
            <a:r>
              <a:rPr lang="en-GB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Status Distribution module (ANDROID)</a:t>
            </a:r>
            <a:endParaRPr lang="en-GB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42440" y="1016635"/>
            <a:ext cx="6402070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a) 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Number of test cases planned vs executed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endParaRPr lang="en-US" altLang="zh-CN" sz="2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endParaRPr lang="en-US" altLang="zh-CN" sz="2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GB" altLang="en-US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b) 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Number of Test cases Passed vs Test Failed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endParaRPr lang="en-US" altLang="zh-CN" sz="2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endParaRPr lang="en-US" altLang="zh-CN" sz="2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70" name="Table 16887"/>
          <p:cNvGraphicFramePr/>
          <p:nvPr/>
        </p:nvGraphicFramePr>
        <p:xfrm>
          <a:off x="62230" y="2924175"/>
          <a:ext cx="12066905" cy="3089910"/>
        </p:xfrm>
        <a:graphic>
          <a:graphicData uri="http://schemas.openxmlformats.org/drawingml/2006/table">
            <a:tbl>
              <a:tblPr bandRow="1"/>
              <a:tblGrid>
                <a:gridCol w="1173480"/>
                <a:gridCol w="1040765"/>
                <a:gridCol w="1026160"/>
                <a:gridCol w="1685290"/>
                <a:gridCol w="822325"/>
                <a:gridCol w="1320800"/>
                <a:gridCol w="1333500"/>
                <a:gridCol w="1020445"/>
                <a:gridCol w="1503045"/>
                <a:gridCol w="1141095"/>
              </a:tblGrid>
              <a:tr h="1101090"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r>
                        <a:rPr lang="en-GB" alt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SIGN</a:t>
                      </a:r>
                      <a:endParaRPr lang="en-GB" alt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  <a:p>
                      <a:pPr indent="368300" algn="l" defTabSz="914400">
                        <a:defRPr sz="1800"/>
                      </a:pPr>
                      <a:r>
                        <a:rPr lang="en-GB" alt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UP</a:t>
                      </a:r>
                      <a:endParaRPr lang="en-GB" alt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r>
                        <a:rPr lang="en-GB" alt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SIGN</a:t>
                      </a:r>
                      <a:endParaRPr lang="en-GB" alt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  <a:p>
                      <a:pPr indent="368300" algn="l" defTabSz="914400">
                        <a:defRPr sz="1800"/>
                      </a:pPr>
                      <a:r>
                        <a:rPr lang="en-GB" alt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IN</a:t>
                      </a:r>
                      <a:endParaRPr lang="en-GB" alt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r>
                        <a:rPr lang="en-GB" alt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FORGOT</a:t>
                      </a:r>
                      <a:endParaRPr lang="en-GB" alt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  <a:p>
                      <a:pPr indent="368300" algn="l" defTabSz="914400">
                        <a:defRPr sz="1800"/>
                      </a:pPr>
                      <a:r>
                        <a:rPr lang="en-GB" alt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PASSWORD</a:t>
                      </a:r>
                      <a:endParaRPr lang="en-GB" alt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r>
                        <a:rPr lang="en-GB" alt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PAY</a:t>
                      </a:r>
                      <a:endParaRPr lang="en-GB" alt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368300" algn="l" defTabSz="914400">
                        <a:buNone/>
                        <a:defRPr sz="1800"/>
                      </a:pPr>
                      <a:r>
                        <a:rPr lang="en-GB" alt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HISTORY</a:t>
                      </a:r>
                      <a:endParaRPr lang="en-GB" alt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368300" algn="l" defTabSz="914400">
                        <a:buNone/>
                        <a:defRPr sz="1800"/>
                      </a:pPr>
                      <a:r>
                        <a:rPr lang="en-GB" alt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RECEIVE</a:t>
                      </a:r>
                      <a:endParaRPr lang="en-GB" alt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368300" algn="l" defTabSz="914400">
                        <a:buNone/>
                        <a:defRPr sz="1800"/>
                      </a:pPr>
                      <a:r>
                        <a:rPr lang="en-GB" alt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HELP</a:t>
                      </a:r>
                      <a:endParaRPr lang="en-GB" alt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368300" algn="l" defTabSz="914400">
                        <a:buNone/>
                        <a:defRPr sz="1800"/>
                      </a:pPr>
                      <a:r>
                        <a:rPr lang="en-GB" alt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ACCOUNT</a:t>
                      </a:r>
                      <a:endParaRPr lang="en-GB" alt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368300" algn="l" defTabSz="914400">
                        <a:buNone/>
                        <a:defRPr sz="1800"/>
                      </a:pPr>
                      <a:r>
                        <a:rPr lang="en-GB" alt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TOTAL</a:t>
                      </a:r>
                      <a:endParaRPr lang="en-GB" alt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64185">
                <a:tc>
                  <a:txBody>
                    <a:bodyPr/>
                    <a:lstStyle/>
                    <a:p>
                      <a:pPr marL="0" marR="0" lvl="0" indent="3683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lang="en-GB" altLang="da-DK" sz="13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Passed</a:t>
                      </a:r>
                      <a:endParaRPr lang="en-GB" altLang="da-DK" sz="13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endParaRPr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endParaRPr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endParaRPr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endParaRPr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368300" algn="l" defTabSz="914400">
                        <a:buNone/>
                        <a:defRPr sz="1800"/>
                      </a:pPr>
                      <a:endParaRPr lang="en-GB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368300" algn="l" defTabSz="914400">
                        <a:buNone/>
                        <a:defRPr sz="1800"/>
                      </a:pPr>
                      <a:endParaRPr lang="en-GB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368300" algn="l" defTabSz="914400">
                        <a:buNone/>
                        <a:defRPr sz="1800"/>
                      </a:pPr>
                      <a:endParaRPr lang="en-GB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368300" algn="l" defTabSz="914400">
                        <a:buNone/>
                        <a:defRPr sz="1800"/>
                      </a:pPr>
                      <a:endParaRPr lang="en-GB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368300" algn="l" defTabSz="914400">
                        <a:buNone/>
                        <a:defRPr sz="1800"/>
                      </a:pPr>
                      <a:endParaRPr lang="en-GB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820">
                <a:tc>
                  <a:txBody>
                    <a:bodyPr/>
                    <a:lstStyle/>
                    <a:p>
                      <a:pPr marL="0" marR="0" lvl="0" indent="3683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lang="en-GB" altLang="da-DK" sz="13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Failed</a:t>
                      </a:r>
                      <a:endParaRPr lang="en-GB" altLang="da-DK" sz="13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endParaRPr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endParaRPr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endParaRPr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endParaRPr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368300" algn="l" defTabSz="914400">
                        <a:buNone/>
                        <a:defRPr sz="1800"/>
                      </a:pPr>
                      <a:endParaRPr lang="en-GB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368300" algn="l" defTabSz="914400">
                        <a:buNone/>
                        <a:defRPr sz="1800"/>
                      </a:pPr>
                      <a:endParaRPr lang="en-GB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368300" algn="l" defTabSz="914400">
                        <a:buNone/>
                        <a:defRPr sz="1800"/>
                      </a:pPr>
                      <a:endParaRPr lang="en-GB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368300" algn="l" defTabSz="914400">
                        <a:buNone/>
                        <a:defRPr sz="1800"/>
                      </a:pPr>
                      <a:endParaRPr lang="en-GB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368300" algn="l" defTabSz="914400">
                        <a:buNone/>
                        <a:defRPr sz="1800"/>
                      </a:pPr>
                      <a:endParaRPr lang="en-GB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820">
                <a:tc>
                  <a:txBody>
                    <a:bodyPr/>
                    <a:lstStyle/>
                    <a:p>
                      <a:pPr marL="0" marR="0" lvl="0" indent="3683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lang="en-GB" altLang="da-DK" sz="13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Not</a:t>
                      </a:r>
                      <a:endParaRPr lang="en-GB" altLang="da-DK" sz="13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  <a:p>
                      <a:pPr marL="0" marR="0" lvl="0" indent="3683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lang="en-GB" altLang="da-DK" sz="13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Executed</a:t>
                      </a:r>
                      <a:endParaRPr lang="en-GB" altLang="da-DK" sz="13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endParaRPr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endParaRPr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endParaRPr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endParaRPr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368300" algn="l" defTabSz="914400">
                        <a:buNone/>
                        <a:defRPr sz="1800"/>
                      </a:pPr>
                      <a:endParaRPr lang="en-GB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368300" algn="l" defTabSz="914400">
                        <a:buNone/>
                        <a:defRPr sz="1800"/>
                      </a:pPr>
                      <a:endParaRPr lang="en-GB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368300" algn="l" defTabSz="914400">
                        <a:buNone/>
                        <a:defRPr sz="1800"/>
                      </a:pPr>
                      <a:endParaRPr lang="en-GB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368300" algn="l" defTabSz="914400">
                        <a:buNone/>
                        <a:defRPr sz="1800"/>
                      </a:pPr>
                      <a:endParaRPr lang="en-GB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368300" algn="l" defTabSz="914400">
                        <a:buNone/>
                        <a:defRPr sz="1800"/>
                      </a:pPr>
                      <a:endParaRPr lang="en-GB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4995"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r>
                        <a:rPr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 TOTAL</a:t>
                      </a:r>
                      <a:endParaRPr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endParaRPr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endParaRPr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endParaRPr sz="16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endParaRPr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368300" algn="l" defTabSz="914400">
                        <a:buNone/>
                        <a:defRPr sz="1800"/>
                      </a:pPr>
                      <a:endParaRPr lang="en-GB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368300" algn="l" defTabSz="914400">
                        <a:buNone/>
                        <a:defRPr sz="1800"/>
                      </a:pPr>
                      <a:endParaRPr lang="en-GB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368300" algn="l" defTabSz="914400">
                        <a:buNone/>
                        <a:defRPr sz="1800"/>
                      </a:pPr>
                      <a:endParaRPr lang="en-GB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368300" algn="l" defTabSz="914400">
                        <a:buNone/>
                        <a:defRPr sz="1800"/>
                      </a:pPr>
                      <a:endParaRPr lang="en-GB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368300" algn="l" defTabSz="914400">
                        <a:buNone/>
                        <a:defRPr sz="1800"/>
                      </a:pPr>
                      <a:endParaRPr lang="en-GB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TRICS STATUS DISTRIBU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6345" y="382270"/>
            <a:ext cx="9782175" cy="60420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428644" y="414864"/>
            <a:ext cx="7391612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rmAutofit/>
          </a:bodyPr>
          <a:lstStyle>
            <a:lvl1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l"/>
            <a:r>
              <a:rPr lang="en-GB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Status Distribution module (iOS)</a:t>
            </a:r>
            <a:endParaRPr lang="en-GB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42440" y="1016635"/>
            <a:ext cx="6402070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a) 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Number of test cases planned vs executed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endParaRPr lang="en-US" altLang="zh-CN" sz="2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endParaRPr lang="en-US" altLang="zh-CN" sz="2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GB" altLang="en-US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b) 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Number of Test cases Passed vs Test Failed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endParaRPr lang="en-US" altLang="zh-CN" sz="2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endParaRPr lang="en-US" altLang="zh-CN" sz="2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70" name="Table 16887"/>
          <p:cNvGraphicFramePr/>
          <p:nvPr/>
        </p:nvGraphicFramePr>
        <p:xfrm>
          <a:off x="62230" y="2924175"/>
          <a:ext cx="12066905" cy="3089910"/>
        </p:xfrm>
        <a:graphic>
          <a:graphicData uri="http://schemas.openxmlformats.org/drawingml/2006/table">
            <a:tbl>
              <a:tblPr bandRow="1"/>
              <a:tblGrid>
                <a:gridCol w="1173480"/>
                <a:gridCol w="1040765"/>
                <a:gridCol w="1026160"/>
                <a:gridCol w="1685290"/>
                <a:gridCol w="822325"/>
                <a:gridCol w="1320800"/>
                <a:gridCol w="1333500"/>
                <a:gridCol w="1020445"/>
                <a:gridCol w="1503045"/>
                <a:gridCol w="1141095"/>
              </a:tblGrid>
              <a:tr h="1101090"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r>
                        <a:rPr lang="en-GB" alt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SIGN</a:t>
                      </a:r>
                      <a:endParaRPr lang="en-GB" alt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  <a:p>
                      <a:pPr indent="368300" algn="l" defTabSz="914400">
                        <a:defRPr sz="1800"/>
                      </a:pPr>
                      <a:r>
                        <a:rPr lang="en-GB" alt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UP</a:t>
                      </a:r>
                      <a:endParaRPr lang="en-GB" alt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r>
                        <a:rPr lang="en-GB" alt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SIGN</a:t>
                      </a:r>
                      <a:endParaRPr lang="en-GB" alt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  <a:p>
                      <a:pPr indent="368300" algn="l" defTabSz="914400">
                        <a:defRPr sz="1800"/>
                      </a:pPr>
                      <a:r>
                        <a:rPr lang="en-GB" alt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IN</a:t>
                      </a:r>
                      <a:endParaRPr lang="en-GB" alt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r>
                        <a:rPr lang="en-GB" alt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FORGOT</a:t>
                      </a:r>
                      <a:endParaRPr lang="en-GB" alt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  <a:p>
                      <a:pPr indent="368300" algn="l" defTabSz="914400">
                        <a:defRPr sz="1800"/>
                      </a:pPr>
                      <a:r>
                        <a:rPr lang="en-GB" alt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PASSWORD</a:t>
                      </a:r>
                      <a:endParaRPr lang="en-GB" alt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r>
                        <a:rPr lang="en-GB" alt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PAY</a:t>
                      </a:r>
                      <a:endParaRPr lang="en-GB" alt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368300" algn="l" defTabSz="914400">
                        <a:buNone/>
                        <a:defRPr sz="1800"/>
                      </a:pPr>
                      <a:r>
                        <a:rPr lang="en-GB" alt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HISTORY</a:t>
                      </a:r>
                      <a:endParaRPr lang="en-GB" alt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368300" algn="l" defTabSz="914400">
                        <a:buNone/>
                        <a:defRPr sz="1800"/>
                      </a:pPr>
                      <a:r>
                        <a:rPr lang="en-GB" alt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RECEIVE</a:t>
                      </a:r>
                      <a:endParaRPr lang="en-GB" alt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368300" algn="l" defTabSz="914400">
                        <a:buNone/>
                        <a:defRPr sz="1800"/>
                      </a:pPr>
                      <a:r>
                        <a:rPr lang="en-GB" alt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HELP</a:t>
                      </a:r>
                      <a:endParaRPr lang="en-GB" alt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368300" algn="l" defTabSz="914400">
                        <a:buNone/>
                        <a:defRPr sz="1800"/>
                      </a:pPr>
                      <a:r>
                        <a:rPr lang="en-GB" alt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ACCOUNT</a:t>
                      </a:r>
                      <a:endParaRPr lang="en-GB" alt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368300" algn="l" defTabSz="914400">
                        <a:buNone/>
                        <a:defRPr sz="1800"/>
                      </a:pPr>
                      <a:r>
                        <a:rPr lang="en-GB" alt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TOTAL</a:t>
                      </a:r>
                      <a:endParaRPr lang="en-GB" alt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64185">
                <a:tc>
                  <a:txBody>
                    <a:bodyPr/>
                    <a:lstStyle/>
                    <a:p>
                      <a:pPr marL="0" marR="0" lvl="0" indent="3683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lang="en-GB" altLang="da-DK" sz="13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Passed</a:t>
                      </a:r>
                      <a:endParaRPr lang="en-GB" altLang="da-DK" sz="13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endParaRPr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endParaRPr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endParaRPr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endParaRPr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368300" algn="l" defTabSz="914400">
                        <a:buNone/>
                        <a:defRPr sz="1800"/>
                      </a:pPr>
                      <a:endParaRPr lang="en-GB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368300" algn="l" defTabSz="914400">
                        <a:buNone/>
                        <a:defRPr sz="1800"/>
                      </a:pPr>
                      <a:endParaRPr lang="en-GB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368300" algn="l" defTabSz="914400">
                        <a:buNone/>
                        <a:defRPr sz="1800"/>
                      </a:pPr>
                      <a:endParaRPr lang="en-GB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368300" algn="l" defTabSz="914400">
                        <a:buNone/>
                        <a:defRPr sz="1800"/>
                      </a:pPr>
                      <a:endParaRPr lang="en-GB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368300" algn="l" defTabSz="914400">
                        <a:buNone/>
                        <a:defRPr sz="1800"/>
                      </a:pPr>
                      <a:endParaRPr lang="en-GB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820">
                <a:tc>
                  <a:txBody>
                    <a:bodyPr/>
                    <a:lstStyle/>
                    <a:p>
                      <a:pPr marL="0" marR="0" lvl="0" indent="3683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lang="en-GB" altLang="da-DK" sz="13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Failed</a:t>
                      </a:r>
                      <a:endParaRPr lang="en-GB" altLang="da-DK" sz="13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endParaRPr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endParaRPr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endParaRPr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endParaRPr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368300" algn="l" defTabSz="914400">
                        <a:buNone/>
                        <a:defRPr sz="1800"/>
                      </a:pPr>
                      <a:endParaRPr lang="en-GB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368300" algn="l" defTabSz="914400">
                        <a:buNone/>
                        <a:defRPr sz="1800"/>
                      </a:pPr>
                      <a:endParaRPr lang="en-GB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368300" algn="l" defTabSz="914400">
                        <a:buNone/>
                        <a:defRPr sz="1800"/>
                      </a:pPr>
                      <a:endParaRPr lang="en-GB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368300" algn="l" defTabSz="914400">
                        <a:buNone/>
                        <a:defRPr sz="1800"/>
                      </a:pPr>
                      <a:endParaRPr lang="en-GB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368300" algn="l" defTabSz="914400">
                        <a:buNone/>
                        <a:defRPr sz="1800"/>
                      </a:pPr>
                      <a:endParaRPr lang="en-GB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820">
                <a:tc>
                  <a:txBody>
                    <a:bodyPr/>
                    <a:lstStyle/>
                    <a:p>
                      <a:pPr marL="0" marR="0" lvl="0" indent="3683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lang="en-GB" altLang="da-DK" sz="13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Not</a:t>
                      </a:r>
                      <a:endParaRPr lang="en-GB" altLang="da-DK" sz="13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  <a:p>
                      <a:pPr marL="0" marR="0" lvl="0" indent="3683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lang="en-GB" altLang="da-DK" sz="13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Executed</a:t>
                      </a:r>
                      <a:endParaRPr lang="en-GB" altLang="da-DK" sz="13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endParaRPr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endParaRPr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endParaRPr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endParaRPr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368300" algn="l" defTabSz="914400">
                        <a:buNone/>
                        <a:defRPr sz="1800"/>
                      </a:pPr>
                      <a:endParaRPr lang="en-GB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368300" algn="l" defTabSz="914400">
                        <a:buNone/>
                        <a:defRPr sz="1800"/>
                      </a:pPr>
                      <a:endParaRPr lang="en-GB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368300" algn="l" defTabSz="914400">
                        <a:buNone/>
                        <a:defRPr sz="1800"/>
                      </a:pPr>
                      <a:endParaRPr lang="en-GB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368300" algn="l" defTabSz="914400">
                        <a:buNone/>
                        <a:defRPr sz="1800"/>
                      </a:pPr>
                      <a:endParaRPr lang="en-GB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368300" algn="l" defTabSz="914400">
                        <a:buNone/>
                        <a:defRPr sz="1800"/>
                      </a:pPr>
                      <a:endParaRPr lang="en-GB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4995"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r>
                        <a:rPr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 TOTAL</a:t>
                      </a:r>
                      <a:endParaRPr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endParaRPr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endParaRPr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endParaRPr sz="16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endParaRPr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368300" algn="l" defTabSz="914400">
                        <a:buNone/>
                        <a:defRPr sz="1800"/>
                      </a:pPr>
                      <a:endParaRPr lang="en-GB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368300" algn="l" defTabSz="914400">
                        <a:buNone/>
                        <a:defRPr sz="1800"/>
                      </a:pPr>
                      <a:endParaRPr lang="en-GB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368300" algn="l" defTabSz="914400">
                        <a:buNone/>
                        <a:defRPr sz="1800"/>
                      </a:pPr>
                      <a:endParaRPr lang="en-GB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368300" algn="l" defTabSz="914400">
                        <a:buNone/>
                        <a:defRPr sz="1800"/>
                      </a:pPr>
                      <a:endParaRPr lang="en-GB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368300" algn="l" defTabSz="914400">
                        <a:buNone/>
                        <a:defRPr sz="1800"/>
                      </a:pPr>
                      <a:endParaRPr lang="en-GB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TRICS STATUS DISTRIBU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6345" y="382270"/>
            <a:ext cx="9782175" cy="60420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5819775" y="1957705"/>
            <a:ext cx="6117590" cy="1573530"/>
          </a:xfrm>
        </p:spPr>
        <p:txBody>
          <a:bodyPr/>
          <a:lstStyle/>
          <a:p>
            <a:r>
              <a:rPr lang="en-GB" altLang="en-US" dirty="0">
                <a:latin typeface="Arial" panose="020B0604020202020204" pitchFamily="34" charset="0"/>
                <a:sym typeface="Arial" panose="020B0604020202020204" pitchFamily="34" charset="0"/>
              </a:rPr>
              <a:t>Testing Environment and Tools</a:t>
            </a:r>
            <a:endParaRPr lang="en-GB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8177782" y="3316803"/>
            <a:ext cx="6579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Placeholder 16" descr="testing environment and tools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10160" y="1843405"/>
            <a:ext cx="6058535" cy="35464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428644" y="414864"/>
            <a:ext cx="7391612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rmAutofit/>
          </a:bodyPr>
          <a:lstStyle>
            <a:lvl1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l"/>
            <a:r>
              <a:rPr lang="en-GB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Status Distribution module (iOS)</a:t>
            </a:r>
            <a:endParaRPr lang="en-GB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70" name="Table 16887"/>
          <p:cNvGraphicFramePr/>
          <p:nvPr/>
        </p:nvGraphicFramePr>
        <p:xfrm>
          <a:off x="1804670" y="1653540"/>
          <a:ext cx="7234555" cy="4671695"/>
        </p:xfrm>
        <a:graphic>
          <a:graphicData uri="http://schemas.openxmlformats.org/drawingml/2006/table">
            <a:tbl>
              <a:tblPr bandRow="1"/>
              <a:tblGrid>
                <a:gridCol w="3834130"/>
                <a:gridCol w="3400425"/>
              </a:tblGrid>
              <a:tr h="1090295">
                <a:tc>
                  <a:txBody>
                    <a:bodyPr/>
                    <a:lstStyle/>
                    <a:p>
                      <a:pPr marL="0" marR="0" lvl="0" indent="3683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lang="en-GB" altLang="da-DK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Application Name</a:t>
                      </a:r>
                      <a:endParaRPr lang="en-GB" altLang="da-DK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r>
                        <a:rPr lang="en-GB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eNaira Speed Wallet</a:t>
                      </a:r>
                      <a:endParaRPr lang="en-GB" sz="20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 marL="0" marR="0" lvl="0" indent="3683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lang="en-GB" altLang="da-DK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Application URL</a:t>
                      </a:r>
                      <a:endParaRPr lang="en-GB" altLang="da-DK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r>
                        <a:rPr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https://enaira.gov.ng/</a:t>
                      </a:r>
                      <a:endParaRPr sz="20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  <a:p>
                      <a:pPr indent="368300" algn="l" defTabSz="914400">
                        <a:defRPr sz="1800"/>
                      </a:pPr>
                      <a:endParaRPr sz="20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91565">
                <a:tc>
                  <a:txBody>
                    <a:bodyPr/>
                    <a:lstStyle/>
                    <a:p>
                      <a:pPr marL="0" marR="0" lvl="0" indent="3683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lang="en-GB" altLang="da-DK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Platform</a:t>
                      </a:r>
                      <a:endParaRPr lang="en-GB" altLang="da-DK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r>
                        <a:rPr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Android, iOS</a:t>
                      </a:r>
                      <a:endParaRPr sz="20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  <a:p>
                      <a:pPr indent="368300" algn="l" defTabSz="914400">
                        <a:defRPr sz="1800"/>
                      </a:pPr>
                      <a:endParaRPr sz="20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97635"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r>
                        <a:rPr lang="en-GB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Platform Version</a:t>
                      </a:r>
                      <a:endParaRPr lang="en-GB" sz="2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r>
                        <a:rPr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Android 11 XOS 7.6;</a:t>
                      </a:r>
                      <a:endParaRPr sz="2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  <a:p>
                      <a:pPr indent="368300" algn="l" defTabSz="914400">
                        <a:defRPr sz="1800"/>
                      </a:pPr>
                      <a:endParaRPr sz="2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  <a:p>
                      <a:pPr indent="368300" algn="l" defTabSz="914400">
                        <a:defRPr sz="1800"/>
                      </a:pPr>
                      <a:r>
                        <a:rPr lang="en-GB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iOS</a:t>
                      </a:r>
                      <a:r>
                        <a:rPr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15.0.2, iOS 14.8.1</a:t>
                      </a:r>
                      <a:endParaRPr sz="2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  <a:p>
                      <a:pPr indent="368300" algn="l" defTabSz="914400">
                        <a:defRPr sz="1800"/>
                      </a:pPr>
                      <a:endParaRPr sz="2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355079" y="2413625"/>
            <a:ext cx="4997427" cy="1446550"/>
          </a:xfrm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  <a:sym typeface="Arial" panose="020B0604020202020204" pitchFamily="34" charset="0"/>
              </a:rPr>
              <a:t>Thank you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227640" y="3240029"/>
            <a:ext cx="103491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 descr="images (1)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30480" y="868045"/>
            <a:ext cx="6319520" cy="40265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/>
          <p:cNvSpPr/>
          <p:nvPr/>
        </p:nvSpPr>
        <p:spPr>
          <a:xfrm rot="2082581">
            <a:off x="-1959480" y="632417"/>
            <a:ext cx="5670108" cy="6164816"/>
          </a:xfrm>
          <a:custGeom>
            <a:avLst/>
            <a:gdLst>
              <a:gd name="connsiteX0" fmla="*/ 0 w 5670108"/>
              <a:gd name="connsiteY0" fmla="*/ 527212 h 6164816"/>
              <a:gd name="connsiteX1" fmla="*/ 761117 w 5670108"/>
              <a:gd name="connsiteY1" fmla="*/ 0 h 6164816"/>
              <a:gd name="connsiteX2" fmla="*/ 4451844 w 5670108"/>
              <a:gd name="connsiteY2" fmla="*/ 0 h 6164816"/>
              <a:gd name="connsiteX3" fmla="*/ 5670108 w 5670108"/>
              <a:gd name="connsiteY3" fmla="*/ 1218264 h 6164816"/>
              <a:gd name="connsiteX4" fmla="*/ 5670108 w 5670108"/>
              <a:gd name="connsiteY4" fmla="*/ 4942205 h 6164816"/>
              <a:gd name="connsiteX5" fmla="*/ 3905071 w 5670108"/>
              <a:gd name="connsiteY5" fmla="*/ 6164816 h 6164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70108" h="6164816">
                <a:moveTo>
                  <a:pt x="0" y="527212"/>
                </a:moveTo>
                <a:lnTo>
                  <a:pt x="761117" y="0"/>
                </a:lnTo>
                <a:lnTo>
                  <a:pt x="4451844" y="0"/>
                </a:lnTo>
                <a:cubicBezTo>
                  <a:pt x="5124673" y="0"/>
                  <a:pt x="5670108" y="545435"/>
                  <a:pt x="5670108" y="1218264"/>
                </a:cubicBezTo>
                <a:lnTo>
                  <a:pt x="5670108" y="4942205"/>
                </a:lnTo>
                <a:lnTo>
                  <a:pt x="3905071" y="6164816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任意多边形: 形状 15"/>
          <p:cNvSpPr/>
          <p:nvPr/>
        </p:nvSpPr>
        <p:spPr>
          <a:xfrm rot="4705613">
            <a:off x="550184" y="2721941"/>
            <a:ext cx="3952009" cy="5504827"/>
          </a:xfrm>
          <a:custGeom>
            <a:avLst/>
            <a:gdLst>
              <a:gd name="connsiteX0" fmla="*/ 24751 w 3952009"/>
              <a:gd name="connsiteY0" fmla="*/ 972741 h 5504827"/>
              <a:gd name="connsiteX1" fmla="*/ 1218264 w 3952009"/>
              <a:gd name="connsiteY1" fmla="*/ 0 h 5504827"/>
              <a:gd name="connsiteX2" fmla="*/ 3952009 w 3952009"/>
              <a:gd name="connsiteY2" fmla="*/ 0 h 5504827"/>
              <a:gd name="connsiteX3" fmla="*/ 2824721 w 3952009"/>
              <a:gd name="connsiteY3" fmla="*/ 5504827 h 5504827"/>
              <a:gd name="connsiteX4" fmla="*/ 0 w 3952009"/>
              <a:gd name="connsiteY4" fmla="*/ 4926377 h 5504827"/>
              <a:gd name="connsiteX5" fmla="*/ 0 w 3952009"/>
              <a:gd name="connsiteY5" fmla="*/ 1218264 h 5504827"/>
              <a:gd name="connsiteX6" fmla="*/ 24751 w 3952009"/>
              <a:gd name="connsiteY6" fmla="*/ 972741 h 5504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2009" h="5504827">
                <a:moveTo>
                  <a:pt x="24751" y="972741"/>
                </a:moveTo>
                <a:cubicBezTo>
                  <a:pt x="138350" y="417598"/>
                  <a:pt x="629539" y="0"/>
                  <a:pt x="1218264" y="0"/>
                </a:cubicBezTo>
                <a:lnTo>
                  <a:pt x="3952009" y="0"/>
                </a:lnTo>
                <a:lnTo>
                  <a:pt x="2824721" y="5504827"/>
                </a:lnTo>
                <a:lnTo>
                  <a:pt x="0" y="4926377"/>
                </a:lnTo>
                <a:lnTo>
                  <a:pt x="0" y="1218264"/>
                </a:lnTo>
                <a:cubicBezTo>
                  <a:pt x="0" y="1134160"/>
                  <a:pt x="8523" y="1052047"/>
                  <a:pt x="24751" y="972741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文本占位符 1"/>
          <p:cNvSpPr txBox="1"/>
          <p:nvPr/>
        </p:nvSpPr>
        <p:spPr>
          <a:xfrm>
            <a:off x="6989445" y="929640"/>
            <a:ext cx="4568825" cy="619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en-US" sz="4400" dirty="0">
                <a:solidFill>
                  <a:schemeClr val="accent3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TEAM GIT-HUB</a:t>
            </a:r>
            <a:endParaRPr lang="en-GB" altLang="en-US" sz="4400" dirty="0">
              <a:solidFill>
                <a:schemeClr val="accent3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1"/>
            </p:custDataLst>
          </p:nvPr>
        </p:nvSpPr>
        <p:spPr>
          <a:xfrm>
            <a:off x="7240643" y="1805734"/>
            <a:ext cx="3172209" cy="428792"/>
          </a:xfrm>
          <a:prstGeom prst="rect">
            <a:avLst/>
          </a:prstGeom>
          <a:noFill/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>
                <a:solidFill>
                  <a:srgbClr val="474546"/>
                </a:solidFill>
                <a:latin typeface="+mj-lt"/>
              </a:defRPr>
            </a:lvl1pPr>
          </a:lstStyle>
          <a:p>
            <a:pPr indent="0" algn="ctr">
              <a:buFont typeface="Wingdings" panose="05000000000000000000" charset="0"/>
              <a:buNone/>
            </a:pPr>
            <a:r>
              <a:rPr lang="en-GB" altLang="zh-CN" sz="1600" b="1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ESUONG BASSEY</a:t>
            </a:r>
            <a:endParaRPr lang="en-GB" altLang="zh-CN" sz="1600" b="1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29780" y="1727835"/>
            <a:ext cx="7880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2"/>
            </p:custDataLst>
          </p:nvPr>
        </p:nvSpPr>
        <p:spPr>
          <a:xfrm>
            <a:off x="7917553" y="2441873"/>
            <a:ext cx="3172209" cy="428792"/>
          </a:xfrm>
          <a:prstGeom prst="rect">
            <a:avLst/>
          </a:prstGeom>
          <a:noFill/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>
                <a:solidFill>
                  <a:srgbClr val="474546"/>
                </a:solidFill>
                <a:latin typeface="+mj-lt"/>
              </a:defRPr>
            </a:lvl1pPr>
          </a:lstStyle>
          <a:p>
            <a:r>
              <a:rPr lang="en-GB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+mj-cs"/>
                <a:sym typeface="Arial" panose="020B0604020202020204" pitchFamily="34" charset="0"/>
              </a:rPr>
              <a:t>AKINTADE IBUKUN</a:t>
            </a:r>
            <a:endParaRPr lang="en-GB" altLang="en-US" sz="1600" b="1" dirty="0">
              <a:solidFill>
                <a:schemeClr val="tx1"/>
              </a:solidFill>
              <a:latin typeface="Arial" panose="020B0604020202020204" pitchFamily="34" charset="0"/>
              <a:cs typeface="+mj-cs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124065" y="2386330"/>
            <a:ext cx="7632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3"/>
            </p:custDataLst>
          </p:nvPr>
        </p:nvSpPr>
        <p:spPr>
          <a:xfrm>
            <a:off x="8052435" y="3856355"/>
            <a:ext cx="3172460" cy="1605915"/>
          </a:xfrm>
          <a:prstGeom prst="rect">
            <a:avLst/>
          </a:prstGeom>
          <a:noFill/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>
                <a:solidFill>
                  <a:srgbClr val="474546"/>
                </a:solidFill>
                <a:latin typeface="+mj-lt"/>
              </a:defRPr>
            </a:lvl1pPr>
          </a:lstStyle>
          <a:p>
            <a:pPr indent="0" algn="ctr">
              <a:buFont typeface="Wingdings" panose="05000000000000000000" charset="0"/>
              <a:buNone/>
            </a:pPr>
            <a:endParaRPr lang="en-GB" altLang="zh-CN" sz="16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algn="ctr"/>
            <a:endParaRPr lang="en-GB" altLang="zh-CN" sz="16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endParaRPr lang="en-US" altLang="zh-CN" sz="1600" b="1" dirty="0">
              <a:solidFill>
                <a:schemeClr val="tx1"/>
              </a:solidFill>
              <a:latin typeface="Arial" panose="020B0604020202020204" pitchFamily="34" charset="0"/>
              <a:cs typeface="+mj-cs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154545" y="3672205"/>
            <a:ext cx="7632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  <a:r>
              <a:rPr lang="en-GB" altLang="en-US" sz="4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文本框 29"/>
          <p:cNvSpPr txBox="1"/>
          <p:nvPr/>
        </p:nvSpPr>
        <p:spPr>
          <a:xfrm>
            <a:off x="7159625" y="4926965"/>
            <a:ext cx="7632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  <a:r>
              <a:rPr lang="en-GB" altLang="en-US" sz="4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框 29"/>
          <p:cNvSpPr txBox="1"/>
          <p:nvPr/>
        </p:nvSpPr>
        <p:spPr>
          <a:xfrm>
            <a:off x="7134225" y="3034030"/>
            <a:ext cx="7632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文本框 29"/>
          <p:cNvSpPr txBox="1"/>
          <p:nvPr/>
        </p:nvSpPr>
        <p:spPr>
          <a:xfrm>
            <a:off x="7157720" y="4280535"/>
            <a:ext cx="7632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  <a:r>
              <a:rPr lang="en-GB" altLang="en-US" sz="4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文本框 29"/>
          <p:cNvSpPr txBox="1"/>
          <p:nvPr/>
        </p:nvSpPr>
        <p:spPr>
          <a:xfrm>
            <a:off x="7164705" y="5480685"/>
            <a:ext cx="7632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  <a:r>
              <a:rPr lang="en-GB" altLang="en-US" sz="4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7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文本框 24"/>
          <p:cNvSpPr txBox="1"/>
          <p:nvPr>
            <p:custDataLst>
              <p:tags r:id="rId4"/>
            </p:custDataLst>
          </p:nvPr>
        </p:nvSpPr>
        <p:spPr>
          <a:xfrm>
            <a:off x="7937873" y="3087033"/>
            <a:ext cx="3172209" cy="428792"/>
          </a:xfrm>
          <a:prstGeom prst="rect">
            <a:avLst/>
          </a:prstGeom>
          <a:noFill/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>
                <a:solidFill>
                  <a:srgbClr val="474546"/>
                </a:solidFill>
                <a:latin typeface="+mj-lt"/>
              </a:defRPr>
            </a:lvl1pPr>
          </a:lstStyle>
          <a:p>
            <a:r>
              <a:rPr lang="en-GB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+mj-cs"/>
                <a:sym typeface="Arial" panose="020B0604020202020204" pitchFamily="34" charset="0"/>
              </a:rPr>
              <a:t>FASAKIN MOTUNRAYO</a:t>
            </a:r>
            <a:endParaRPr lang="en-GB" altLang="en-US" sz="1600" b="1" dirty="0">
              <a:solidFill>
                <a:schemeClr val="tx1"/>
              </a:solidFill>
              <a:latin typeface="Arial" panose="020B0604020202020204" pitchFamily="34" charset="0"/>
              <a:cs typeface="+mj-cs"/>
              <a:sym typeface="Arial" panose="020B0604020202020204" pitchFamily="34" charset="0"/>
            </a:endParaRPr>
          </a:p>
        </p:txBody>
      </p:sp>
      <p:sp>
        <p:nvSpPr>
          <p:cNvPr id="11" name="文本框 24"/>
          <p:cNvSpPr txBox="1"/>
          <p:nvPr>
            <p:custDataLst>
              <p:tags r:id="rId5"/>
            </p:custDataLst>
          </p:nvPr>
        </p:nvSpPr>
        <p:spPr>
          <a:xfrm>
            <a:off x="7958193" y="3747433"/>
            <a:ext cx="3172209" cy="428792"/>
          </a:xfrm>
          <a:prstGeom prst="rect">
            <a:avLst/>
          </a:prstGeom>
          <a:noFill/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>
                <a:solidFill>
                  <a:srgbClr val="474546"/>
                </a:solidFill>
                <a:latin typeface="+mj-lt"/>
              </a:defRPr>
            </a:lvl1pPr>
          </a:lstStyle>
          <a:p>
            <a:r>
              <a:rPr lang="en-GB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+mj-cs"/>
                <a:sym typeface="Arial" panose="020B0604020202020204" pitchFamily="34" charset="0"/>
              </a:rPr>
              <a:t>OLUWASEGUN BOLADE</a:t>
            </a:r>
            <a:endParaRPr lang="en-GB" altLang="en-US" sz="1600" b="1" dirty="0">
              <a:solidFill>
                <a:schemeClr val="tx1"/>
              </a:solidFill>
              <a:latin typeface="Arial" panose="020B0604020202020204" pitchFamily="34" charset="0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文本框 24"/>
          <p:cNvSpPr txBox="1"/>
          <p:nvPr>
            <p:custDataLst>
              <p:tags r:id="rId6"/>
            </p:custDataLst>
          </p:nvPr>
        </p:nvSpPr>
        <p:spPr>
          <a:xfrm>
            <a:off x="7948033" y="4331633"/>
            <a:ext cx="3172209" cy="428792"/>
          </a:xfrm>
          <a:prstGeom prst="rect">
            <a:avLst/>
          </a:prstGeom>
          <a:noFill/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>
                <a:solidFill>
                  <a:srgbClr val="474546"/>
                </a:solidFill>
                <a:latin typeface="+mj-lt"/>
              </a:defRPr>
            </a:lvl1pPr>
          </a:lstStyle>
          <a:p>
            <a:r>
              <a:rPr lang="en-GB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+mj-cs"/>
                <a:sym typeface="Arial" panose="020B0604020202020204" pitchFamily="34" charset="0"/>
              </a:rPr>
              <a:t>TOSIN FAJINMI</a:t>
            </a:r>
            <a:endParaRPr lang="en-GB" altLang="en-US" sz="1600" b="1" dirty="0">
              <a:solidFill>
                <a:schemeClr val="tx1"/>
              </a:solidFill>
              <a:latin typeface="Arial" panose="020B0604020202020204" pitchFamily="34" charset="0"/>
              <a:cs typeface="+mj-cs"/>
              <a:sym typeface="Arial" panose="020B0604020202020204" pitchFamily="34" charset="0"/>
            </a:endParaRPr>
          </a:p>
        </p:txBody>
      </p:sp>
      <p:sp>
        <p:nvSpPr>
          <p:cNvPr id="13" name="文本框 24"/>
          <p:cNvSpPr txBox="1"/>
          <p:nvPr>
            <p:custDataLst>
              <p:tags r:id="rId7"/>
            </p:custDataLst>
          </p:nvPr>
        </p:nvSpPr>
        <p:spPr>
          <a:xfrm>
            <a:off x="7937873" y="5555913"/>
            <a:ext cx="3172209" cy="428792"/>
          </a:xfrm>
          <a:prstGeom prst="rect">
            <a:avLst/>
          </a:prstGeom>
          <a:noFill/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>
                <a:solidFill>
                  <a:srgbClr val="474546"/>
                </a:solidFill>
                <a:latin typeface="+mj-lt"/>
              </a:defRPr>
            </a:lvl1pPr>
          </a:lstStyle>
          <a:p>
            <a:r>
              <a:rPr lang="en-GB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+mj-cs"/>
                <a:sym typeface="Arial" panose="020B0604020202020204" pitchFamily="34" charset="0"/>
              </a:rPr>
              <a:t>ALADE LUCY</a:t>
            </a:r>
            <a:endParaRPr lang="en-GB" altLang="en-US" sz="1600" b="1" dirty="0">
              <a:solidFill>
                <a:schemeClr val="tx1"/>
              </a:solidFill>
              <a:latin typeface="Arial" panose="020B0604020202020204" pitchFamily="34" charset="0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文本框 24"/>
          <p:cNvSpPr txBox="1"/>
          <p:nvPr>
            <p:custDataLst>
              <p:tags r:id="rId8"/>
            </p:custDataLst>
          </p:nvPr>
        </p:nvSpPr>
        <p:spPr>
          <a:xfrm>
            <a:off x="7942953" y="4966633"/>
            <a:ext cx="3172209" cy="428792"/>
          </a:xfrm>
          <a:prstGeom prst="rect">
            <a:avLst/>
          </a:prstGeom>
          <a:noFill/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>
                <a:solidFill>
                  <a:srgbClr val="474546"/>
                </a:solidFill>
                <a:latin typeface="+mj-lt"/>
              </a:defRPr>
            </a:lvl1pPr>
          </a:lstStyle>
          <a:p>
            <a:r>
              <a:rPr lang="en-GB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+mj-cs"/>
                <a:sym typeface="Arial" panose="020B0604020202020204" pitchFamily="34" charset="0"/>
              </a:rPr>
              <a:t>ODUNUGA KEHINDE</a:t>
            </a:r>
            <a:endParaRPr lang="en-GB" altLang="en-US" sz="1600" b="1" dirty="0">
              <a:solidFill>
                <a:schemeClr val="tx1"/>
              </a:solidFill>
              <a:latin typeface="Arial" panose="020B0604020202020204" pitchFamily="34" charset="0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9" name="Picture Placeholder 18" descr="development-team-creates-mobile-application-flat-vector-illustration-mobile-app-development-125302943"/>
          <p:cNvPicPr>
            <a:picLocks noChangeAspect="1"/>
          </p:cNvPicPr>
          <p:nvPr>
            <p:ph type="pic" sz="quarter" idx="13"/>
          </p:nvPr>
        </p:nvPicPr>
        <p:blipFill>
          <a:blip r:embed="rId9"/>
          <a:srcRect b="8751"/>
          <a:stretch>
            <a:fillRect/>
          </a:stretch>
        </p:blipFill>
        <p:spPr>
          <a:xfrm>
            <a:off x="356870" y="852805"/>
            <a:ext cx="5262245" cy="54317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767005" y="1104411"/>
            <a:ext cx="657990" cy="0"/>
          </a:xfrm>
          <a:prstGeom prst="line">
            <a:avLst/>
          </a:prstGeom>
          <a:ln w="3810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24430" y="2172537"/>
            <a:ext cx="3388341" cy="1569660"/>
            <a:chOff x="1172773" y="1388765"/>
            <a:chExt cx="3388341" cy="1569660"/>
          </a:xfrm>
        </p:grpSpPr>
        <p:sp>
          <p:nvSpPr>
            <p:cNvPr id="8" name="文本框 7"/>
            <p:cNvSpPr txBox="1"/>
            <p:nvPr/>
          </p:nvSpPr>
          <p:spPr>
            <a:xfrm>
              <a:off x="1172773" y="1388765"/>
              <a:ext cx="187036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1</a:t>
              </a:r>
              <a:endParaRPr lang="zh-CN" altLang="en-US" sz="9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1"/>
              </p:custDataLst>
            </p:nvPr>
          </p:nvSpPr>
          <p:spPr>
            <a:xfrm>
              <a:off x="1850953" y="1611015"/>
              <a:ext cx="2273300" cy="624840"/>
            </a:xfrm>
            <a:prstGeom prst="rect">
              <a:avLst/>
            </a:prstGeom>
            <a:noFill/>
          </p:spPr>
          <p:txBody>
            <a:bodyPr wrap="square" anchor="b" anchorCtr="0">
              <a:normAutofit/>
            </a:bodyPr>
            <a:lstStyle>
              <a:defPPr>
                <a:defRPr lang="zh-CN"/>
              </a:defPPr>
              <a:lvl1pPr>
                <a:defRPr>
                  <a:solidFill>
                    <a:srgbClr val="474546"/>
                  </a:solidFill>
                  <a:latin typeface="+mj-lt"/>
                </a:defRPr>
              </a:lvl1pPr>
            </a:lstStyle>
            <a:p>
              <a:r>
                <a:rPr lang="en-GB" altLang="en-US" b="1" dirty="0">
                  <a:solidFill>
                    <a:schemeClr val="tx1"/>
                  </a:solidFill>
                  <a:latin typeface="Arial" panose="020B0604020202020204" pitchFamily="34" charset="0"/>
                  <a:cs typeface="+mj-cs"/>
                  <a:sym typeface="Arial" panose="020B0604020202020204" pitchFamily="34" charset="0"/>
                </a:rPr>
                <a:t>Report Description</a:t>
              </a:r>
              <a:endParaRPr lang="en-GB" altLang="en-US" b="1" dirty="0">
                <a:solidFill>
                  <a:schemeClr val="tx1"/>
                </a:solidFill>
                <a:latin typeface="Arial" panose="020B0604020202020204" pitchFamily="34" charset="0"/>
                <a:cs typeface="+mj-cs"/>
                <a:sym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2"/>
              </p:custDataLst>
            </p:nvPr>
          </p:nvSpPr>
          <p:spPr>
            <a:xfrm>
              <a:off x="1912012" y="2231606"/>
              <a:ext cx="2649102" cy="296255"/>
            </a:xfrm>
            <a:prstGeom prst="rect">
              <a:avLst/>
            </a:prstGeom>
          </p:spPr>
          <p:txBody>
            <a:bodyPr wrap="square" lIns="90000" tIns="46800" rIns="90000" bIns="46800">
              <a:normAutofit lnSpcReduction="10000"/>
            </a:bodyPr>
            <a:lstStyle>
              <a:defPPr>
                <a:defRPr lang="zh-CN"/>
              </a:defPPr>
              <a:lvl1pPr algn="just">
                <a:defRPr sz="1400">
                  <a:solidFill>
                    <a:srgbClr val="474546"/>
                  </a:solidFill>
                </a:defRPr>
              </a:lvl1pPr>
            </a:lstStyle>
            <a:p>
              <a:pPr algn="l"/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509019" y="2172537"/>
            <a:ext cx="3388360" cy="1569660"/>
            <a:chOff x="1172773" y="1388765"/>
            <a:chExt cx="3388360" cy="1569660"/>
          </a:xfrm>
        </p:grpSpPr>
        <p:sp>
          <p:nvSpPr>
            <p:cNvPr id="27" name="文本框 26"/>
            <p:cNvSpPr txBox="1"/>
            <p:nvPr/>
          </p:nvSpPr>
          <p:spPr>
            <a:xfrm>
              <a:off x="1172773" y="1388765"/>
              <a:ext cx="187036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2</a:t>
              </a:r>
              <a:endParaRPr lang="zh-CN" altLang="en-US" sz="9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文本框 27"/>
            <p:cNvSpPr txBox="1"/>
            <p:nvPr>
              <p:custDataLst>
                <p:tags r:id="rId3"/>
              </p:custDataLst>
            </p:nvPr>
          </p:nvSpPr>
          <p:spPr>
            <a:xfrm>
              <a:off x="1911913" y="1595775"/>
              <a:ext cx="2649220" cy="624840"/>
            </a:xfrm>
            <a:prstGeom prst="rect">
              <a:avLst/>
            </a:prstGeom>
            <a:noFill/>
          </p:spPr>
          <p:txBody>
            <a:bodyPr wrap="square" anchor="b" anchorCtr="0">
              <a:normAutofit lnSpcReduction="10000"/>
            </a:bodyPr>
            <a:lstStyle>
              <a:defPPr>
                <a:defRPr lang="zh-CN"/>
              </a:defPPr>
              <a:lvl1pPr>
                <a:defRPr>
                  <a:solidFill>
                    <a:srgbClr val="474546"/>
                  </a:solidFill>
                  <a:latin typeface="+mj-lt"/>
                </a:defRPr>
              </a:lvl1pPr>
            </a:lstStyle>
            <a:p>
              <a:r>
                <a:rPr lang="en-GB" altLang="en-US" b="1" dirty="0">
                  <a:solidFill>
                    <a:schemeClr val="tx1"/>
                  </a:solidFill>
                  <a:latin typeface="Arial" panose="020B0604020202020204" pitchFamily="34" charset="0"/>
                  <a:cs typeface="+mj-cs"/>
                  <a:sym typeface="Arial" panose="020B0604020202020204" pitchFamily="34" charset="0"/>
                </a:rPr>
                <a:t>Application Overview</a:t>
              </a:r>
              <a:endParaRPr lang="en-GB" altLang="en-US" b="1" dirty="0">
                <a:solidFill>
                  <a:schemeClr val="tx1"/>
                </a:solidFill>
                <a:latin typeface="Arial" panose="020B0604020202020204" pitchFamily="34" charset="0"/>
                <a:cs typeface="+mj-cs"/>
                <a:sym typeface="Arial" panose="020B0604020202020204" pitchFamily="34" charset="0"/>
              </a:endParaRPr>
            </a:p>
          </p:txBody>
        </p:sp>
        <p:sp>
          <p:nvSpPr>
            <p:cNvPr id="29" name="文本框 28"/>
            <p:cNvSpPr txBox="1"/>
            <p:nvPr>
              <p:custDataLst>
                <p:tags r:id="rId4"/>
              </p:custDataLst>
            </p:nvPr>
          </p:nvSpPr>
          <p:spPr>
            <a:xfrm>
              <a:off x="1912012" y="2231606"/>
              <a:ext cx="2649102" cy="296255"/>
            </a:xfrm>
            <a:prstGeom prst="rect">
              <a:avLst/>
            </a:prstGeom>
          </p:spPr>
          <p:txBody>
            <a:bodyPr wrap="square" lIns="90000" tIns="46800" rIns="90000" bIns="46800">
              <a:normAutofit lnSpcReduction="10000"/>
            </a:bodyPr>
            <a:lstStyle>
              <a:defPPr>
                <a:defRPr lang="zh-CN"/>
              </a:defPPr>
              <a:lvl1pPr algn="just">
                <a:defRPr sz="1400">
                  <a:solidFill>
                    <a:srgbClr val="474546"/>
                  </a:solidFill>
                </a:defRPr>
              </a:lvl1pPr>
            </a:lstStyle>
            <a:p>
              <a:pPr algn="l"/>
              <a:endParaRPr lang="en-GB" altLang="en-US" dirty="0" err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193608" y="2172537"/>
            <a:ext cx="3388341" cy="1569660"/>
            <a:chOff x="1172773" y="1388765"/>
            <a:chExt cx="3388341" cy="1569660"/>
          </a:xfrm>
        </p:grpSpPr>
        <p:sp>
          <p:nvSpPr>
            <p:cNvPr id="31" name="文本框 30"/>
            <p:cNvSpPr txBox="1"/>
            <p:nvPr/>
          </p:nvSpPr>
          <p:spPr>
            <a:xfrm>
              <a:off x="1172773" y="1388765"/>
              <a:ext cx="187036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3</a:t>
              </a:r>
              <a:endParaRPr lang="zh-CN" altLang="en-US" sz="9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文本框 31"/>
            <p:cNvSpPr txBox="1"/>
            <p:nvPr>
              <p:custDataLst>
                <p:tags r:id="rId5"/>
              </p:custDataLst>
            </p:nvPr>
          </p:nvSpPr>
          <p:spPr>
            <a:xfrm>
              <a:off x="1911913" y="1711980"/>
              <a:ext cx="2367280" cy="508635"/>
            </a:xfrm>
            <a:prstGeom prst="rect">
              <a:avLst/>
            </a:prstGeom>
            <a:noFill/>
          </p:spPr>
          <p:txBody>
            <a:bodyPr wrap="square" anchor="b" anchorCtr="0">
              <a:normAutofit/>
            </a:bodyPr>
            <a:lstStyle>
              <a:defPPr>
                <a:defRPr lang="zh-CN"/>
              </a:defPPr>
              <a:lvl1pPr>
                <a:defRPr>
                  <a:solidFill>
                    <a:srgbClr val="474546"/>
                  </a:solidFill>
                  <a:latin typeface="+mj-lt"/>
                </a:defRPr>
              </a:lvl1pPr>
            </a:lstStyle>
            <a:p>
              <a:r>
                <a:rPr lang="en-GB" altLang="en-US" b="1" dirty="0">
                  <a:solidFill>
                    <a:schemeClr val="tx1"/>
                  </a:solidFill>
                  <a:latin typeface="Arial" panose="020B0604020202020204" pitchFamily="34" charset="0"/>
                  <a:cs typeface="+mj-cs"/>
                  <a:sym typeface="Arial" panose="020B0604020202020204" pitchFamily="34" charset="0"/>
                </a:rPr>
                <a:t>Testing Objectives</a:t>
              </a:r>
              <a:endParaRPr lang="en-GB" altLang="en-US" b="1" dirty="0">
                <a:solidFill>
                  <a:schemeClr val="tx1"/>
                </a:solidFill>
                <a:latin typeface="Arial" panose="020B0604020202020204" pitchFamily="34" charset="0"/>
                <a:cs typeface="+mj-cs"/>
                <a:sym typeface="Arial" panose="020B0604020202020204" pitchFamily="34" charset="0"/>
              </a:endParaRPr>
            </a:p>
          </p:txBody>
        </p:sp>
        <p:sp>
          <p:nvSpPr>
            <p:cNvPr id="33" name="文本框 32"/>
            <p:cNvSpPr txBox="1"/>
            <p:nvPr>
              <p:custDataLst>
                <p:tags r:id="rId6"/>
              </p:custDataLst>
            </p:nvPr>
          </p:nvSpPr>
          <p:spPr>
            <a:xfrm>
              <a:off x="1912012" y="2231606"/>
              <a:ext cx="2649102" cy="296255"/>
            </a:xfrm>
            <a:prstGeom prst="rect">
              <a:avLst/>
            </a:prstGeom>
          </p:spPr>
          <p:txBody>
            <a:bodyPr wrap="square" lIns="90000" tIns="46800" rIns="90000" bIns="46800">
              <a:normAutofit lnSpcReduction="10000"/>
            </a:bodyPr>
            <a:lstStyle>
              <a:defPPr>
                <a:defRPr lang="zh-CN"/>
              </a:defPPr>
              <a:lvl1pPr algn="just">
                <a:defRPr sz="1400">
                  <a:solidFill>
                    <a:srgbClr val="474546"/>
                  </a:solidFill>
                </a:defRPr>
              </a:lvl1pPr>
            </a:lstStyle>
            <a:p>
              <a:pPr algn="l"/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24430" y="4079174"/>
            <a:ext cx="3388341" cy="1569660"/>
            <a:chOff x="1172773" y="1388765"/>
            <a:chExt cx="3388341" cy="1569660"/>
          </a:xfrm>
        </p:grpSpPr>
        <p:sp>
          <p:nvSpPr>
            <p:cNvPr id="42" name="文本框 41"/>
            <p:cNvSpPr txBox="1"/>
            <p:nvPr/>
          </p:nvSpPr>
          <p:spPr>
            <a:xfrm>
              <a:off x="1172773" y="1388765"/>
              <a:ext cx="187036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4</a:t>
              </a:r>
              <a:endParaRPr lang="zh-CN" altLang="en-US" sz="9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3" name="文本框 42"/>
            <p:cNvSpPr txBox="1"/>
            <p:nvPr>
              <p:custDataLst>
                <p:tags r:id="rId7"/>
              </p:custDataLst>
            </p:nvPr>
          </p:nvSpPr>
          <p:spPr>
            <a:xfrm>
              <a:off x="1911913" y="1618635"/>
              <a:ext cx="2212340" cy="601980"/>
            </a:xfrm>
            <a:prstGeom prst="rect">
              <a:avLst/>
            </a:prstGeom>
            <a:noFill/>
          </p:spPr>
          <p:txBody>
            <a:bodyPr wrap="square" anchor="b" anchorCtr="0">
              <a:normAutofit/>
            </a:bodyPr>
            <a:lstStyle>
              <a:defPPr>
                <a:defRPr lang="zh-CN"/>
              </a:defPPr>
              <a:lvl1pPr>
                <a:defRPr>
                  <a:solidFill>
                    <a:srgbClr val="474546"/>
                  </a:solidFill>
                  <a:latin typeface="+mj-lt"/>
                </a:defRPr>
              </a:lvl1pPr>
            </a:lstStyle>
            <a:p>
              <a:r>
                <a:rPr lang="en-GB" altLang="en-US" b="1" dirty="0">
                  <a:solidFill>
                    <a:schemeClr val="tx1"/>
                  </a:solidFill>
                  <a:latin typeface="Arial" panose="020B0604020202020204" pitchFamily="34" charset="0"/>
                  <a:cs typeface="+mj-cs"/>
                  <a:sym typeface="Arial" panose="020B0604020202020204" pitchFamily="34" charset="0"/>
                </a:rPr>
                <a:t>Testing Scope</a:t>
              </a:r>
              <a:endParaRPr lang="en-GB" altLang="en-US" b="1" dirty="0">
                <a:solidFill>
                  <a:schemeClr val="tx1"/>
                </a:solidFill>
                <a:latin typeface="Arial" panose="020B0604020202020204" pitchFamily="34" charset="0"/>
                <a:cs typeface="+mj-cs"/>
                <a:sym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>
              <p:custDataLst>
                <p:tags r:id="rId8"/>
              </p:custDataLst>
            </p:nvPr>
          </p:nvSpPr>
          <p:spPr>
            <a:xfrm>
              <a:off x="1912012" y="2231606"/>
              <a:ext cx="2649102" cy="296255"/>
            </a:xfrm>
            <a:prstGeom prst="rect">
              <a:avLst/>
            </a:prstGeom>
          </p:spPr>
          <p:txBody>
            <a:bodyPr wrap="square" lIns="90000" tIns="46800" rIns="90000" bIns="46800">
              <a:normAutofit lnSpcReduction="10000"/>
            </a:bodyPr>
            <a:lstStyle>
              <a:defPPr>
                <a:defRPr lang="zh-CN"/>
              </a:defPPr>
              <a:lvl1pPr algn="just">
                <a:defRPr sz="1400">
                  <a:solidFill>
                    <a:srgbClr val="474546"/>
                  </a:solidFill>
                </a:defRPr>
              </a:lvl1pPr>
            </a:lstStyle>
            <a:p>
              <a:pPr algn="l"/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509019" y="4079174"/>
            <a:ext cx="3408680" cy="1569660"/>
            <a:chOff x="1172773" y="1388765"/>
            <a:chExt cx="3408680" cy="1569660"/>
          </a:xfrm>
        </p:grpSpPr>
        <p:sp>
          <p:nvSpPr>
            <p:cNvPr id="46" name="文本框 45"/>
            <p:cNvSpPr txBox="1"/>
            <p:nvPr/>
          </p:nvSpPr>
          <p:spPr>
            <a:xfrm>
              <a:off x="1172773" y="1388765"/>
              <a:ext cx="187036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5</a:t>
              </a:r>
              <a:endParaRPr lang="zh-CN" altLang="en-US" sz="9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7" name="文本框 46"/>
            <p:cNvSpPr txBox="1"/>
            <p:nvPr>
              <p:custDataLst>
                <p:tags r:id="rId9"/>
              </p:custDataLst>
            </p:nvPr>
          </p:nvSpPr>
          <p:spPr>
            <a:xfrm>
              <a:off x="1972873" y="1521480"/>
              <a:ext cx="2608580" cy="639445"/>
            </a:xfrm>
            <a:prstGeom prst="rect">
              <a:avLst/>
            </a:prstGeom>
            <a:noFill/>
          </p:spPr>
          <p:txBody>
            <a:bodyPr wrap="square" anchor="b" anchorCtr="0">
              <a:normAutofit/>
            </a:bodyPr>
            <a:lstStyle>
              <a:defPPr>
                <a:defRPr lang="zh-CN"/>
              </a:defPPr>
              <a:lvl1pPr>
                <a:defRPr>
                  <a:solidFill>
                    <a:srgbClr val="474546"/>
                  </a:solidFill>
                  <a:latin typeface="+mj-lt"/>
                </a:defRPr>
              </a:lvl1pPr>
            </a:lstStyle>
            <a:p>
              <a:r>
                <a:rPr lang="en-GB" altLang="en-US" b="1" dirty="0">
                  <a:solidFill>
                    <a:schemeClr val="tx1"/>
                  </a:solidFill>
                  <a:latin typeface="Arial" panose="020B0604020202020204" pitchFamily="34" charset="0"/>
                  <a:cs typeface="+mj-cs"/>
                  <a:sym typeface="Arial" panose="020B0604020202020204" pitchFamily="34" charset="0"/>
                </a:rPr>
                <a:t>Metrics</a:t>
              </a:r>
              <a:endParaRPr lang="en-GB" altLang="en-US" b="1" dirty="0">
                <a:solidFill>
                  <a:schemeClr val="tx1"/>
                </a:solidFill>
                <a:latin typeface="Arial" panose="020B0604020202020204" pitchFamily="34" charset="0"/>
                <a:cs typeface="+mj-cs"/>
                <a:sym typeface="Arial" panose="020B0604020202020204" pitchFamily="34" charset="0"/>
              </a:endParaRPr>
            </a:p>
          </p:txBody>
        </p:sp>
        <p:sp>
          <p:nvSpPr>
            <p:cNvPr id="48" name="文本框 47"/>
            <p:cNvSpPr txBox="1"/>
            <p:nvPr>
              <p:custDataLst>
                <p:tags r:id="rId10"/>
              </p:custDataLst>
            </p:nvPr>
          </p:nvSpPr>
          <p:spPr>
            <a:xfrm>
              <a:off x="1912012" y="2231606"/>
              <a:ext cx="2649102" cy="296255"/>
            </a:xfrm>
            <a:prstGeom prst="rect">
              <a:avLst/>
            </a:prstGeom>
          </p:spPr>
          <p:txBody>
            <a:bodyPr wrap="square" lIns="90000" tIns="46800" rIns="90000" bIns="46800">
              <a:normAutofit lnSpcReduction="10000"/>
            </a:bodyPr>
            <a:lstStyle>
              <a:defPPr>
                <a:defRPr lang="zh-CN"/>
              </a:defPPr>
              <a:lvl1pPr algn="just">
                <a:defRPr sz="1400">
                  <a:solidFill>
                    <a:srgbClr val="474546"/>
                  </a:solidFill>
                </a:defRPr>
              </a:lvl1pPr>
            </a:lstStyle>
            <a:p>
              <a:pPr algn="l"/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8193608" y="4079174"/>
            <a:ext cx="3388341" cy="1569660"/>
            <a:chOff x="1172773" y="1388765"/>
            <a:chExt cx="3388341" cy="1569660"/>
          </a:xfrm>
        </p:grpSpPr>
        <p:sp>
          <p:nvSpPr>
            <p:cNvPr id="50" name="文本框 49"/>
            <p:cNvSpPr txBox="1"/>
            <p:nvPr/>
          </p:nvSpPr>
          <p:spPr>
            <a:xfrm>
              <a:off x="1172773" y="1388765"/>
              <a:ext cx="187036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6</a:t>
              </a:r>
              <a:endParaRPr lang="zh-CN" altLang="en-US" sz="9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1" name="文本框 50"/>
            <p:cNvSpPr txBox="1"/>
            <p:nvPr>
              <p:custDataLst>
                <p:tags r:id="rId11"/>
              </p:custDataLst>
            </p:nvPr>
          </p:nvSpPr>
          <p:spPr>
            <a:xfrm>
              <a:off x="1912548" y="1727220"/>
              <a:ext cx="2367280" cy="601980"/>
            </a:xfrm>
            <a:prstGeom prst="rect">
              <a:avLst/>
            </a:prstGeom>
            <a:noFill/>
          </p:spPr>
          <p:txBody>
            <a:bodyPr wrap="square" anchor="b" anchorCtr="0">
              <a:normAutofit fontScale="90000"/>
            </a:bodyPr>
            <a:lstStyle>
              <a:defPPr>
                <a:defRPr lang="zh-CN"/>
              </a:defPPr>
              <a:lvl1pPr>
                <a:defRPr>
                  <a:solidFill>
                    <a:srgbClr val="474546"/>
                  </a:solidFill>
                  <a:latin typeface="+mj-lt"/>
                </a:defRPr>
              </a:lvl1pPr>
            </a:lstStyle>
            <a:p>
              <a:r>
                <a:rPr lang="en-GB" altLang="en-US" b="1" dirty="0">
                  <a:solidFill>
                    <a:schemeClr val="tx1"/>
                  </a:solidFill>
                  <a:latin typeface="Arial" panose="020B0604020202020204" pitchFamily="34" charset="0"/>
                  <a:cs typeface="+mj-cs"/>
                  <a:sym typeface="Arial" panose="020B0604020202020204" pitchFamily="34" charset="0"/>
                </a:rPr>
                <a:t>Test Environment and Tools</a:t>
              </a:r>
              <a:endParaRPr lang="en-GB" altLang="en-US" b="1" dirty="0">
                <a:solidFill>
                  <a:schemeClr val="tx1"/>
                </a:solidFill>
                <a:latin typeface="Arial" panose="020B0604020202020204" pitchFamily="34" charset="0"/>
                <a:cs typeface="+mj-cs"/>
                <a:sym typeface="Arial" panose="020B0604020202020204" pitchFamily="34" charset="0"/>
              </a:endParaRPr>
            </a:p>
          </p:txBody>
        </p:sp>
        <p:sp>
          <p:nvSpPr>
            <p:cNvPr id="52" name="文本框 51"/>
            <p:cNvSpPr txBox="1"/>
            <p:nvPr>
              <p:custDataLst>
                <p:tags r:id="rId12"/>
              </p:custDataLst>
            </p:nvPr>
          </p:nvSpPr>
          <p:spPr>
            <a:xfrm>
              <a:off x="1912012" y="2231606"/>
              <a:ext cx="2649102" cy="296255"/>
            </a:xfrm>
            <a:prstGeom prst="rect">
              <a:avLst/>
            </a:prstGeom>
          </p:spPr>
          <p:txBody>
            <a:bodyPr wrap="square" lIns="90000" tIns="46800" rIns="90000" bIns="46800">
              <a:normAutofit lnSpcReduction="10000"/>
            </a:bodyPr>
            <a:lstStyle>
              <a:defPPr>
                <a:defRPr lang="zh-CN"/>
              </a:defPPr>
              <a:lvl1pPr algn="just">
                <a:defRPr sz="1400">
                  <a:solidFill>
                    <a:srgbClr val="474546"/>
                  </a:solidFill>
                </a:defRPr>
              </a:lvl1pPr>
            </a:lstStyle>
            <a:p>
              <a:pPr algn="l"/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3" name="文本框 3"/>
          <p:cNvSpPr txBox="1"/>
          <p:nvPr/>
        </p:nvSpPr>
        <p:spPr>
          <a:xfrm>
            <a:off x="4919345" y="358775"/>
            <a:ext cx="2464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CONTENT</a:t>
            </a:r>
            <a:endParaRPr lang="en-US" altLang="zh-CN" sz="36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  <a:sym typeface="Arial" panose="020B0604020202020204" pitchFamily="34" charset="0"/>
              </a:rPr>
              <a:t>This document explains various activities performed as part of testing the eNaira Speed Wallet application.</a:t>
            </a:r>
            <a:endParaRPr lang="en-US" altLang="zh-CN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altLang="en-US" dirty="0">
                <a:latin typeface="Arial" panose="020B0604020202020204" pitchFamily="34" charset="0"/>
                <a:sym typeface="Arial" panose="020B0604020202020204" pitchFamily="34" charset="0"/>
              </a:rPr>
              <a:t>Report Description</a:t>
            </a:r>
            <a:endParaRPr lang="en-GB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8177782" y="3316803"/>
            <a:ext cx="6579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Placeholder 6" descr="images (2)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11430" y="873125"/>
            <a:ext cx="5579110" cy="55791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428644" y="414864"/>
            <a:ext cx="7391612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rmAutofit/>
          </a:bodyPr>
          <a:lstStyle>
            <a:lvl1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l"/>
            <a:r>
              <a:rPr lang="en-GB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Report Description</a:t>
            </a:r>
            <a:endParaRPr lang="en-GB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70" name="Table 16887"/>
          <p:cNvGraphicFramePr/>
          <p:nvPr/>
        </p:nvGraphicFramePr>
        <p:xfrm>
          <a:off x="784225" y="1311275"/>
          <a:ext cx="10623550" cy="4624705"/>
        </p:xfrm>
        <a:graphic>
          <a:graphicData uri="http://schemas.openxmlformats.org/drawingml/2006/table">
            <a:tbl>
              <a:tblPr bandRow="1"/>
              <a:tblGrid>
                <a:gridCol w="3088005"/>
                <a:gridCol w="1884045"/>
                <a:gridCol w="1884045"/>
                <a:gridCol w="1884045"/>
                <a:gridCol w="1883410"/>
              </a:tblGrid>
              <a:tr h="638175"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Product Name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r>
                        <a:rPr lang="en-GB" altLang="en-US" sz="2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eNaira Speed Wallet</a:t>
                      </a:r>
                      <a:endParaRPr lang="en-GB" altLang="en-US" sz="2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466090"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r>
                        <a:rPr lang="en-GB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Name of Product      (Application URL)</a:t>
                      </a:r>
                      <a:endParaRPr lang="en-GB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r>
                        <a:rPr lang="en-GB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Banking application https://enaira.gov.ng/</a:t>
                      </a:r>
                      <a:endParaRPr lang="en-GB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820">
                <a:tc>
                  <a:txBody>
                    <a:bodyPr/>
                    <a:lstStyle/>
                    <a:p>
                      <a:pPr marL="0" marR="0" lvl="0" indent="3683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lang="en-GB" altLang="da-DK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Product Description</a:t>
                      </a:r>
                      <a:endParaRPr lang="en-GB" altLang="da-DK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r>
                        <a:rPr lang="en-GB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Banking Application</a:t>
                      </a:r>
                      <a:endParaRPr lang="en-GB" sz="1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63090">
                <a:tc rowSpan="2">
                  <a:txBody>
                    <a:bodyPr/>
                    <a:lstStyle/>
                    <a:p>
                      <a:pPr marL="0" marR="0" lvl="0" indent="3683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lang="en-GB" altLang="da-DK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Project Description</a:t>
                      </a:r>
                      <a:endParaRPr lang="en-GB" altLang="da-DK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r>
                        <a:rPr lang="en-GB" sz="18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Helvetica"/>
                          <a:sym typeface="Arial" panose="020B0604020202020204" pitchFamily="34" charset="0"/>
                        </a:rPr>
                        <a:t>Mission Of Project</a:t>
                      </a:r>
                      <a:endParaRPr lang="en-GB" sz="1800">
                        <a:solidFill>
                          <a:srgbClr val="262626"/>
                        </a:solidFill>
                        <a:latin typeface="Arial" panose="020B0604020202020204" pitchFamily="34" charset="0"/>
                        <a:ea typeface="Helvetica"/>
                        <a:sym typeface="Arial" panose="020B0604020202020204" pitchFamily="34" charset="0"/>
                      </a:endParaRPr>
                    </a:p>
                    <a:p>
                      <a:pPr indent="368300" algn="l" defTabSz="914400">
                        <a:defRPr sz="1800"/>
                      </a:pPr>
                      <a:r>
                        <a:rPr lang="en-GB" sz="18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Helvetica"/>
                          <a:sym typeface="Arial" panose="020B0604020202020204" pitchFamily="34" charset="0"/>
                        </a:rPr>
                        <a:t>Conduct testing to verify the finctionality of the application features</a:t>
                      </a:r>
                      <a:endParaRPr lang="en-GB" sz="1800">
                        <a:solidFill>
                          <a:srgbClr val="262626"/>
                        </a:solidFill>
                        <a:latin typeface="Arial" panose="020B0604020202020204" pitchFamily="34" charset="0"/>
                        <a:ea typeface="Helvetica"/>
                        <a:sym typeface="Arial" panose="020B0604020202020204" pitchFamily="34" charset="0"/>
                      </a:endParaRPr>
                    </a:p>
                    <a:p>
                      <a:pPr marL="285750" indent="-285750" algn="l" defTabSz="914400">
                        <a:buFont typeface="Arial" panose="020B0604020202020204" pitchFamily="34" charset="0"/>
                        <a:buChar char="•"/>
                        <a:defRPr sz="1800"/>
                      </a:pPr>
                      <a:r>
                        <a:rPr lang="en-GB" sz="18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Helvetica"/>
                          <a:sym typeface="Arial" panose="020B0604020202020204" pitchFamily="34" charset="0"/>
                        </a:rPr>
                        <a:t>Ensure what features to shut down</a:t>
                      </a:r>
                      <a:endParaRPr lang="en-GB" sz="1800">
                        <a:solidFill>
                          <a:srgbClr val="262626"/>
                        </a:solidFill>
                        <a:latin typeface="Arial" panose="020B0604020202020204" pitchFamily="34" charset="0"/>
                        <a:ea typeface="Helvetica"/>
                        <a:sym typeface="Arial" panose="020B0604020202020204" pitchFamily="34" charset="0"/>
                      </a:endParaRPr>
                    </a:p>
                    <a:p>
                      <a:pPr marL="285750" indent="-285750" algn="l" defTabSz="914400">
                        <a:buFont typeface="Arial" panose="020B0604020202020204" pitchFamily="34" charset="0"/>
                        <a:buChar char="•"/>
                        <a:defRPr sz="1800"/>
                      </a:pPr>
                      <a:r>
                        <a:rPr lang="en-GB" sz="18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Helvetica"/>
                          <a:sym typeface="Arial" panose="020B0604020202020204" pitchFamily="34" charset="0"/>
                        </a:rPr>
                        <a:t>Improvement for a better experience</a:t>
                      </a:r>
                      <a:endParaRPr lang="en-GB" sz="1800">
                        <a:solidFill>
                          <a:srgbClr val="262626"/>
                        </a:solidFill>
                        <a:latin typeface="Arial" panose="020B0604020202020204" pitchFamily="34" charset="0"/>
                        <a:ea typeface="Helvetica"/>
                        <a:sym typeface="Arial" panose="020B0604020202020204" pitchFamily="34" charset="0"/>
                      </a:endParaRPr>
                    </a:p>
                    <a:p>
                      <a:pPr marL="285750" indent="-285750" algn="l" defTabSz="914400">
                        <a:buFont typeface="Arial" panose="020B0604020202020204" pitchFamily="34" charset="0"/>
                        <a:buChar char="•"/>
                        <a:defRPr sz="1800"/>
                      </a:pPr>
                      <a:r>
                        <a:rPr lang="en-GB" sz="18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Helvetica"/>
                          <a:sym typeface="Arial" panose="020B0604020202020204" pitchFamily="34" charset="0"/>
                        </a:rPr>
                        <a:t>Best features</a:t>
                      </a:r>
                      <a:endParaRPr lang="en-GB" sz="1800">
                        <a:solidFill>
                          <a:srgbClr val="262626"/>
                        </a:solidFill>
                        <a:latin typeface="Arial" panose="020B0604020202020204" pitchFamily="34" charset="0"/>
                        <a:ea typeface="Helvetica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6265">
                <a:tc vMerge="1"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r>
                        <a:rPr lang="en-GB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Project Type</a:t>
                      </a:r>
                      <a:endParaRPr lang="en-GB" sz="1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r>
                        <a:rPr lang="en-GB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Testing/ Verification</a:t>
                      </a:r>
                      <a:endParaRPr lang="en-GB" sz="1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6265"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r>
                        <a:rPr lang="en-GB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Project Duration</a:t>
                      </a:r>
                      <a:endParaRPr lang="en-GB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r>
                        <a:rPr lang="en-GB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Start Date</a:t>
                      </a:r>
                      <a:endParaRPr lang="en-GB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r>
                        <a:rPr lang="en-GB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1/11/2021</a:t>
                      </a:r>
                      <a:endParaRPr lang="en-GB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r>
                        <a:rPr lang="en-GB" sz="16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End Date</a:t>
                      </a:r>
                      <a:endParaRPr lang="en-GB" sz="16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/>
                      </a:pPr>
                      <a:r>
                        <a:rPr lang="en-GB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5/11/2021</a:t>
                      </a:r>
                      <a:endParaRPr lang="en-GB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Helvetica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>
          <a:xfrm>
            <a:off x="6083841" y="3560280"/>
            <a:ext cx="5595938" cy="7493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atin typeface="Arial" panose="020B0604020202020204" pitchFamily="34" charset="0"/>
                <a:sym typeface="Arial" panose="020B0604020202020204" pitchFamily="34" charset="0"/>
              </a:rPr>
              <a:t>The eNaira Speed Wallet is an application that Central Bank of Nigeria-issued digital currency that provides a unique form of money denominated in Naira</a:t>
            </a:r>
            <a:endParaRPr lang="en-US" altLang="zh-CN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5838190" y="2146300"/>
            <a:ext cx="6117590" cy="1573530"/>
          </a:xfrm>
        </p:spPr>
        <p:txBody>
          <a:bodyPr/>
          <a:lstStyle/>
          <a:p>
            <a:r>
              <a:rPr lang="en-GB" altLang="en-US" dirty="0">
                <a:latin typeface="Arial" panose="020B0604020202020204" pitchFamily="34" charset="0"/>
                <a:sym typeface="Arial" panose="020B0604020202020204" pitchFamily="34" charset="0"/>
              </a:rPr>
              <a:t>Application Overview</a:t>
            </a:r>
            <a:endParaRPr lang="en-GB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8177782" y="3316803"/>
            <a:ext cx="6579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Placeholder 4" descr="123975870-mobile-application-development-process-software-api-prototyping-and-testing-background-smartphone-in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0" y="2146300"/>
            <a:ext cx="6012815" cy="35064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Arial" panose="020B0604020202020204" pitchFamily="34" charset="0"/>
                <a:sym typeface="Arial" panose="020B0604020202020204" pitchFamily="34" charset="0"/>
              </a:rPr>
              <a:t>Application Overview</a:t>
            </a:r>
            <a:endParaRPr lang="en-GB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en-US" altLang="zh-CN">
                <a:latin typeface="Arial" panose="020B0604020202020204" pitchFamily="34" charset="0"/>
                <a:sym typeface="Arial" panose="020B0604020202020204" pitchFamily="34" charset="0"/>
              </a:rPr>
              <a:t>eNaira serves as both a medium of exchange and a store of value, offering payment prospects in retail transactions when compared to cash payment. </a:t>
            </a:r>
            <a:endParaRPr lang="en-US" altLang="zh-CN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>
                <a:latin typeface="Arial" panose="020B0604020202020204" pitchFamily="34" charset="0"/>
                <a:sym typeface="Arial" panose="020B0604020202020204" pitchFamily="34" charset="0"/>
              </a:rPr>
              <a:t>Real-time passenger information is received from a “central repository system”, which will be referred to before all transactions are made and confirmed.</a:t>
            </a:r>
            <a:endParaRPr lang="en-US" altLang="zh-CN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>
                <a:latin typeface="Arial" panose="020B0604020202020204" pitchFamily="34" charset="0"/>
                <a:sym typeface="Arial" panose="020B0604020202020204" pitchFamily="34" charset="0"/>
              </a:rPr>
              <a:t>There are several modules like registration, data collection, payment, and store of value which are integrated to fulfill the purpose.</a:t>
            </a:r>
            <a:endParaRPr lang="en-US" altLang="zh-CN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5716270" y="2146300"/>
            <a:ext cx="6117590" cy="1573530"/>
          </a:xfrm>
        </p:spPr>
        <p:txBody>
          <a:bodyPr/>
          <a:lstStyle/>
          <a:p>
            <a:r>
              <a:rPr lang="en-GB" altLang="en-US" dirty="0">
                <a:latin typeface="Arial" panose="020B0604020202020204" pitchFamily="34" charset="0"/>
                <a:sym typeface="Arial" panose="020B0604020202020204" pitchFamily="34" charset="0"/>
              </a:rPr>
              <a:t>Testing Objective</a:t>
            </a:r>
            <a:endParaRPr lang="en-GB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8177782" y="3316803"/>
            <a:ext cx="6579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Placeholder 4" descr="mobile-testing-concept-illustration_114360-1871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0" y="1135380"/>
            <a:ext cx="5344160" cy="53441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>
          <a:xfrm rot="3439287">
            <a:off x="7912286" y="795813"/>
            <a:ext cx="5266372" cy="5266372"/>
          </a:xfrm>
          <a:custGeom>
            <a:avLst/>
            <a:gdLst>
              <a:gd name="connsiteX0" fmla="*/ 149906 w 5266372"/>
              <a:gd name="connsiteY0" fmla="*/ 386989 h 5266372"/>
              <a:gd name="connsiteX1" fmla="*/ 877746 w 5266372"/>
              <a:gd name="connsiteY1" fmla="*/ 0 h 5266372"/>
              <a:gd name="connsiteX2" fmla="*/ 1577745 w 5266372"/>
              <a:gd name="connsiteY2" fmla="*/ 0 h 5266372"/>
              <a:gd name="connsiteX3" fmla="*/ 5266372 w 5266372"/>
              <a:gd name="connsiteY3" fmla="*/ 2366108 h 5266372"/>
              <a:gd name="connsiteX4" fmla="*/ 5266372 w 5266372"/>
              <a:gd name="connsiteY4" fmla="*/ 4388626 h 5266372"/>
              <a:gd name="connsiteX5" fmla="*/ 4388626 w 5266372"/>
              <a:gd name="connsiteY5" fmla="*/ 5266372 h 5266372"/>
              <a:gd name="connsiteX6" fmla="*/ 877746 w 5266372"/>
              <a:gd name="connsiteY6" fmla="*/ 5266372 h 5266372"/>
              <a:gd name="connsiteX7" fmla="*/ 0 w 5266372"/>
              <a:gd name="connsiteY7" fmla="*/ 4388626 h 5266372"/>
              <a:gd name="connsiteX8" fmla="*/ 0 w 5266372"/>
              <a:gd name="connsiteY8" fmla="*/ 877746 h 5266372"/>
              <a:gd name="connsiteX9" fmla="*/ 149906 w 5266372"/>
              <a:gd name="connsiteY9" fmla="*/ 386989 h 52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66372" h="5266372">
                <a:moveTo>
                  <a:pt x="149906" y="386989"/>
                </a:moveTo>
                <a:cubicBezTo>
                  <a:pt x="307643" y="153508"/>
                  <a:pt x="574767" y="1"/>
                  <a:pt x="877746" y="0"/>
                </a:cubicBezTo>
                <a:lnTo>
                  <a:pt x="1577745" y="0"/>
                </a:lnTo>
                <a:lnTo>
                  <a:pt x="5266372" y="2366108"/>
                </a:lnTo>
                <a:lnTo>
                  <a:pt x="5266372" y="4388626"/>
                </a:lnTo>
                <a:cubicBezTo>
                  <a:pt x="5266372" y="4873392"/>
                  <a:pt x="4873392" y="5266372"/>
                  <a:pt x="4388626" y="5266372"/>
                </a:cubicBezTo>
                <a:lnTo>
                  <a:pt x="877746" y="5266372"/>
                </a:lnTo>
                <a:cubicBezTo>
                  <a:pt x="392980" y="5266372"/>
                  <a:pt x="0" y="4873392"/>
                  <a:pt x="0" y="4388626"/>
                </a:cubicBezTo>
                <a:lnTo>
                  <a:pt x="0" y="877746"/>
                </a:lnTo>
                <a:cubicBezTo>
                  <a:pt x="0" y="695959"/>
                  <a:pt x="55263" y="527079"/>
                  <a:pt x="149906" y="386989"/>
                </a:cubicBezTo>
                <a:close/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矩形: 圆角 14"/>
          <p:cNvSpPr/>
          <p:nvPr/>
        </p:nvSpPr>
        <p:spPr>
          <a:xfrm rot="2700000">
            <a:off x="1596593" y="1770642"/>
            <a:ext cx="820015" cy="82001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1"/>
            </p:custDataLst>
          </p:nvPr>
        </p:nvSpPr>
        <p:spPr>
          <a:xfrm>
            <a:off x="2733254" y="2098126"/>
            <a:ext cx="2208865" cy="428792"/>
          </a:xfrm>
          <a:prstGeom prst="rect">
            <a:avLst/>
          </a:prstGeom>
          <a:noFill/>
        </p:spPr>
        <p:txBody>
          <a:bodyPr wrap="square" anchor="b" anchorCtr="0">
            <a:noAutofit/>
          </a:bodyPr>
          <a:lstStyle>
            <a:defPPr>
              <a:defRPr lang="zh-CN"/>
            </a:defPPr>
            <a:lvl1pPr>
              <a:defRPr>
                <a:solidFill>
                  <a:srgbClr val="474546"/>
                </a:solidFill>
                <a:latin typeface="+mj-lt"/>
              </a:defRPr>
            </a:lvl1pPr>
          </a:lstStyle>
          <a:p>
            <a:r>
              <a:rPr lang="en-GB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+mj-cs"/>
                <a:sym typeface="Arial" panose="020B0604020202020204" pitchFamily="34" charset="0"/>
              </a:rPr>
              <a:t>Testing Objective</a:t>
            </a:r>
            <a:endParaRPr lang="en-GB" altLang="en-US" sz="2000" b="1" dirty="0">
              <a:solidFill>
                <a:schemeClr val="tx1"/>
              </a:solidFill>
              <a:latin typeface="Arial" panose="020B0604020202020204" pitchFamily="34" charset="0"/>
              <a:cs typeface="+mj-cs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2733254" y="2673199"/>
            <a:ext cx="2756790" cy="428792"/>
          </a:xfrm>
          <a:prstGeom prst="rect">
            <a:avLst/>
          </a:prstGeom>
        </p:spPr>
        <p:txBody>
          <a:bodyPr wrap="square" lIns="90000" tIns="46800" rIns="90000" bIns="46800">
            <a:noAutofit/>
          </a:bodyPr>
          <a:lstStyle>
            <a:defPPr>
              <a:defRPr lang="zh-CN"/>
            </a:defPPr>
            <a:lvl1pPr algn="just">
              <a:defRPr sz="1400">
                <a:solidFill>
                  <a:srgbClr val="474546"/>
                </a:solidFill>
              </a:defRPr>
            </a:lvl1pPr>
          </a:lstStyle>
          <a:p>
            <a:pPr algn="l"/>
            <a:r>
              <a:rPr lang="en-US" altLang="zh-CN" sz="19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 functional test was carried out on this application to verify the functionality of the application features.</a:t>
            </a:r>
            <a:endParaRPr lang="en-US" altLang="zh-CN" sz="190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72" name="Group 1008"/>
          <p:cNvGrpSpPr>
            <a:grpSpLocks noChangeAspect="1"/>
          </p:cNvGrpSpPr>
          <p:nvPr/>
        </p:nvGrpSpPr>
        <p:grpSpPr bwMode="auto">
          <a:xfrm>
            <a:off x="1826670" y="2043339"/>
            <a:ext cx="341119" cy="294878"/>
            <a:chOff x="-3982" y="41"/>
            <a:chExt cx="2641" cy="2283"/>
          </a:xfrm>
          <a:solidFill>
            <a:schemeClr val="bg1"/>
          </a:solidFill>
        </p:grpSpPr>
        <p:sp>
          <p:nvSpPr>
            <p:cNvPr id="73" name="Freeform 1010"/>
            <p:cNvSpPr>
              <a:spLocks noEditPoints="1"/>
            </p:cNvSpPr>
            <p:nvPr/>
          </p:nvSpPr>
          <p:spPr bwMode="auto">
            <a:xfrm>
              <a:off x="-3982" y="41"/>
              <a:ext cx="2641" cy="2283"/>
            </a:xfrm>
            <a:custGeom>
              <a:avLst/>
              <a:gdLst>
                <a:gd name="T0" fmla="*/ 383 w 5282"/>
                <a:gd name="T1" fmla="*/ 3127 h 4566"/>
                <a:gd name="T2" fmla="*/ 4899 w 5282"/>
                <a:gd name="T3" fmla="*/ 384 h 4566"/>
                <a:gd name="T4" fmla="*/ 257 w 5282"/>
                <a:gd name="T5" fmla="*/ 0 h 4566"/>
                <a:gd name="T6" fmla="*/ 5072 w 5282"/>
                <a:gd name="T7" fmla="*/ 4 h 4566"/>
                <a:gd name="T8" fmla="*/ 5156 w 5282"/>
                <a:gd name="T9" fmla="*/ 36 h 4566"/>
                <a:gd name="T10" fmla="*/ 5221 w 5282"/>
                <a:gd name="T11" fmla="*/ 90 h 4566"/>
                <a:gd name="T12" fmla="*/ 5266 w 5282"/>
                <a:gd name="T13" fmla="*/ 168 h 4566"/>
                <a:gd name="T14" fmla="*/ 5282 w 5282"/>
                <a:gd name="T15" fmla="*/ 256 h 4566"/>
                <a:gd name="T16" fmla="*/ 5278 w 5282"/>
                <a:gd name="T17" fmla="*/ 3300 h 4566"/>
                <a:gd name="T18" fmla="*/ 5247 w 5282"/>
                <a:gd name="T19" fmla="*/ 3384 h 4566"/>
                <a:gd name="T20" fmla="*/ 5191 w 5282"/>
                <a:gd name="T21" fmla="*/ 3451 h 4566"/>
                <a:gd name="T22" fmla="*/ 5116 w 5282"/>
                <a:gd name="T23" fmla="*/ 3494 h 4566"/>
                <a:gd name="T24" fmla="*/ 5026 w 5282"/>
                <a:gd name="T25" fmla="*/ 3511 h 4566"/>
                <a:gd name="T26" fmla="*/ 3243 w 5282"/>
                <a:gd name="T27" fmla="*/ 4092 h 4566"/>
                <a:gd name="T28" fmla="*/ 3985 w 5282"/>
                <a:gd name="T29" fmla="*/ 4097 h 4566"/>
                <a:gd name="T30" fmla="*/ 4068 w 5282"/>
                <a:gd name="T31" fmla="*/ 4132 h 4566"/>
                <a:gd name="T32" fmla="*/ 4133 w 5282"/>
                <a:gd name="T33" fmla="*/ 4196 h 4566"/>
                <a:gd name="T34" fmla="*/ 4168 w 5282"/>
                <a:gd name="T35" fmla="*/ 4280 h 4566"/>
                <a:gd name="T36" fmla="*/ 4168 w 5282"/>
                <a:gd name="T37" fmla="*/ 4376 h 4566"/>
                <a:gd name="T38" fmla="*/ 4133 w 5282"/>
                <a:gd name="T39" fmla="*/ 4462 h 4566"/>
                <a:gd name="T40" fmla="*/ 4068 w 5282"/>
                <a:gd name="T41" fmla="*/ 4524 h 4566"/>
                <a:gd name="T42" fmla="*/ 3985 w 5282"/>
                <a:gd name="T43" fmla="*/ 4561 h 4566"/>
                <a:gd name="T44" fmla="*/ 1345 w 5282"/>
                <a:gd name="T45" fmla="*/ 4566 h 4566"/>
                <a:gd name="T46" fmla="*/ 1254 w 5282"/>
                <a:gd name="T47" fmla="*/ 4547 h 4566"/>
                <a:gd name="T48" fmla="*/ 1179 w 5282"/>
                <a:gd name="T49" fmla="*/ 4495 h 4566"/>
                <a:gd name="T50" fmla="*/ 1127 w 5282"/>
                <a:gd name="T51" fmla="*/ 4421 h 4566"/>
                <a:gd name="T52" fmla="*/ 1110 w 5282"/>
                <a:gd name="T53" fmla="*/ 4328 h 4566"/>
                <a:gd name="T54" fmla="*/ 1127 w 5282"/>
                <a:gd name="T55" fmla="*/ 4237 h 4566"/>
                <a:gd name="T56" fmla="*/ 1179 w 5282"/>
                <a:gd name="T57" fmla="*/ 4161 h 4566"/>
                <a:gd name="T58" fmla="*/ 1254 w 5282"/>
                <a:gd name="T59" fmla="*/ 4110 h 4566"/>
                <a:gd name="T60" fmla="*/ 1345 w 5282"/>
                <a:gd name="T61" fmla="*/ 4092 h 4566"/>
                <a:gd name="T62" fmla="*/ 2040 w 5282"/>
                <a:gd name="T63" fmla="*/ 3511 h 4566"/>
                <a:gd name="T64" fmla="*/ 210 w 5282"/>
                <a:gd name="T65" fmla="*/ 3507 h 4566"/>
                <a:gd name="T66" fmla="*/ 127 w 5282"/>
                <a:gd name="T67" fmla="*/ 3475 h 4566"/>
                <a:gd name="T68" fmla="*/ 61 w 5282"/>
                <a:gd name="T69" fmla="*/ 3419 h 4566"/>
                <a:gd name="T70" fmla="*/ 16 w 5282"/>
                <a:gd name="T71" fmla="*/ 3343 h 4566"/>
                <a:gd name="T72" fmla="*/ 0 w 5282"/>
                <a:gd name="T73" fmla="*/ 3255 h 4566"/>
                <a:gd name="T74" fmla="*/ 5 w 5282"/>
                <a:gd name="T75" fmla="*/ 211 h 4566"/>
                <a:gd name="T76" fmla="*/ 35 w 5282"/>
                <a:gd name="T77" fmla="*/ 127 h 4566"/>
                <a:gd name="T78" fmla="*/ 91 w 5282"/>
                <a:gd name="T79" fmla="*/ 60 h 4566"/>
                <a:gd name="T80" fmla="*/ 167 w 5282"/>
                <a:gd name="T81" fmla="*/ 17 h 4566"/>
                <a:gd name="T82" fmla="*/ 257 w 5282"/>
                <a:gd name="T83" fmla="*/ 0 h 4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82" h="4566">
                  <a:moveTo>
                    <a:pt x="383" y="384"/>
                  </a:moveTo>
                  <a:lnTo>
                    <a:pt x="383" y="3127"/>
                  </a:lnTo>
                  <a:lnTo>
                    <a:pt x="4899" y="3127"/>
                  </a:lnTo>
                  <a:lnTo>
                    <a:pt x="4899" y="384"/>
                  </a:lnTo>
                  <a:lnTo>
                    <a:pt x="383" y="384"/>
                  </a:lnTo>
                  <a:close/>
                  <a:moveTo>
                    <a:pt x="257" y="0"/>
                  </a:moveTo>
                  <a:lnTo>
                    <a:pt x="5026" y="0"/>
                  </a:lnTo>
                  <a:lnTo>
                    <a:pt x="5072" y="4"/>
                  </a:lnTo>
                  <a:lnTo>
                    <a:pt x="5116" y="17"/>
                  </a:lnTo>
                  <a:lnTo>
                    <a:pt x="5156" y="36"/>
                  </a:lnTo>
                  <a:lnTo>
                    <a:pt x="5191" y="60"/>
                  </a:lnTo>
                  <a:lnTo>
                    <a:pt x="5221" y="90"/>
                  </a:lnTo>
                  <a:lnTo>
                    <a:pt x="5247" y="127"/>
                  </a:lnTo>
                  <a:lnTo>
                    <a:pt x="5266" y="168"/>
                  </a:lnTo>
                  <a:lnTo>
                    <a:pt x="5278" y="211"/>
                  </a:lnTo>
                  <a:lnTo>
                    <a:pt x="5282" y="256"/>
                  </a:lnTo>
                  <a:lnTo>
                    <a:pt x="5282" y="3255"/>
                  </a:lnTo>
                  <a:lnTo>
                    <a:pt x="5278" y="3300"/>
                  </a:lnTo>
                  <a:lnTo>
                    <a:pt x="5266" y="3343"/>
                  </a:lnTo>
                  <a:lnTo>
                    <a:pt x="5247" y="3384"/>
                  </a:lnTo>
                  <a:lnTo>
                    <a:pt x="5221" y="3419"/>
                  </a:lnTo>
                  <a:lnTo>
                    <a:pt x="5191" y="3451"/>
                  </a:lnTo>
                  <a:lnTo>
                    <a:pt x="5156" y="3475"/>
                  </a:lnTo>
                  <a:lnTo>
                    <a:pt x="5116" y="3494"/>
                  </a:lnTo>
                  <a:lnTo>
                    <a:pt x="5072" y="3507"/>
                  </a:lnTo>
                  <a:lnTo>
                    <a:pt x="5026" y="3511"/>
                  </a:lnTo>
                  <a:lnTo>
                    <a:pt x="3243" y="3511"/>
                  </a:lnTo>
                  <a:lnTo>
                    <a:pt x="3243" y="4092"/>
                  </a:lnTo>
                  <a:lnTo>
                    <a:pt x="3937" y="4092"/>
                  </a:lnTo>
                  <a:lnTo>
                    <a:pt x="3985" y="4097"/>
                  </a:lnTo>
                  <a:lnTo>
                    <a:pt x="4028" y="4110"/>
                  </a:lnTo>
                  <a:lnTo>
                    <a:pt x="4068" y="4132"/>
                  </a:lnTo>
                  <a:lnTo>
                    <a:pt x="4104" y="4161"/>
                  </a:lnTo>
                  <a:lnTo>
                    <a:pt x="4133" y="4196"/>
                  </a:lnTo>
                  <a:lnTo>
                    <a:pt x="4155" y="4237"/>
                  </a:lnTo>
                  <a:lnTo>
                    <a:pt x="4168" y="4280"/>
                  </a:lnTo>
                  <a:lnTo>
                    <a:pt x="4173" y="4328"/>
                  </a:lnTo>
                  <a:lnTo>
                    <a:pt x="4168" y="4376"/>
                  </a:lnTo>
                  <a:lnTo>
                    <a:pt x="4155" y="4421"/>
                  </a:lnTo>
                  <a:lnTo>
                    <a:pt x="4133" y="4462"/>
                  </a:lnTo>
                  <a:lnTo>
                    <a:pt x="4104" y="4495"/>
                  </a:lnTo>
                  <a:lnTo>
                    <a:pt x="4068" y="4524"/>
                  </a:lnTo>
                  <a:lnTo>
                    <a:pt x="4028" y="4547"/>
                  </a:lnTo>
                  <a:lnTo>
                    <a:pt x="3985" y="4561"/>
                  </a:lnTo>
                  <a:lnTo>
                    <a:pt x="3937" y="4566"/>
                  </a:lnTo>
                  <a:lnTo>
                    <a:pt x="1345" y="4566"/>
                  </a:lnTo>
                  <a:lnTo>
                    <a:pt x="1297" y="4561"/>
                  </a:lnTo>
                  <a:lnTo>
                    <a:pt x="1254" y="4547"/>
                  </a:lnTo>
                  <a:lnTo>
                    <a:pt x="1214" y="4524"/>
                  </a:lnTo>
                  <a:lnTo>
                    <a:pt x="1179" y="4495"/>
                  </a:lnTo>
                  <a:lnTo>
                    <a:pt x="1150" y="4462"/>
                  </a:lnTo>
                  <a:lnTo>
                    <a:pt x="1127" y="4421"/>
                  </a:lnTo>
                  <a:lnTo>
                    <a:pt x="1115" y="4376"/>
                  </a:lnTo>
                  <a:lnTo>
                    <a:pt x="1110" y="4328"/>
                  </a:lnTo>
                  <a:lnTo>
                    <a:pt x="1115" y="4280"/>
                  </a:lnTo>
                  <a:lnTo>
                    <a:pt x="1127" y="4237"/>
                  </a:lnTo>
                  <a:lnTo>
                    <a:pt x="1150" y="4196"/>
                  </a:lnTo>
                  <a:lnTo>
                    <a:pt x="1179" y="4161"/>
                  </a:lnTo>
                  <a:lnTo>
                    <a:pt x="1214" y="4132"/>
                  </a:lnTo>
                  <a:lnTo>
                    <a:pt x="1254" y="4110"/>
                  </a:lnTo>
                  <a:lnTo>
                    <a:pt x="1297" y="4097"/>
                  </a:lnTo>
                  <a:lnTo>
                    <a:pt x="1345" y="4092"/>
                  </a:lnTo>
                  <a:lnTo>
                    <a:pt x="2040" y="4092"/>
                  </a:lnTo>
                  <a:lnTo>
                    <a:pt x="2040" y="3511"/>
                  </a:lnTo>
                  <a:lnTo>
                    <a:pt x="257" y="3511"/>
                  </a:lnTo>
                  <a:lnTo>
                    <a:pt x="210" y="3507"/>
                  </a:lnTo>
                  <a:lnTo>
                    <a:pt x="167" y="3494"/>
                  </a:lnTo>
                  <a:lnTo>
                    <a:pt x="127" y="3475"/>
                  </a:lnTo>
                  <a:lnTo>
                    <a:pt x="91" y="3451"/>
                  </a:lnTo>
                  <a:lnTo>
                    <a:pt x="61" y="3419"/>
                  </a:lnTo>
                  <a:lnTo>
                    <a:pt x="35" y="3384"/>
                  </a:lnTo>
                  <a:lnTo>
                    <a:pt x="16" y="3343"/>
                  </a:lnTo>
                  <a:lnTo>
                    <a:pt x="5" y="3300"/>
                  </a:lnTo>
                  <a:lnTo>
                    <a:pt x="0" y="3255"/>
                  </a:lnTo>
                  <a:lnTo>
                    <a:pt x="0" y="256"/>
                  </a:lnTo>
                  <a:lnTo>
                    <a:pt x="5" y="211"/>
                  </a:lnTo>
                  <a:lnTo>
                    <a:pt x="16" y="168"/>
                  </a:lnTo>
                  <a:lnTo>
                    <a:pt x="35" y="127"/>
                  </a:lnTo>
                  <a:lnTo>
                    <a:pt x="61" y="90"/>
                  </a:lnTo>
                  <a:lnTo>
                    <a:pt x="91" y="60"/>
                  </a:lnTo>
                  <a:lnTo>
                    <a:pt x="127" y="36"/>
                  </a:lnTo>
                  <a:lnTo>
                    <a:pt x="167" y="17"/>
                  </a:lnTo>
                  <a:lnTo>
                    <a:pt x="210" y="4"/>
                  </a:lnTo>
                  <a:lnTo>
                    <a:pt x="2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Freeform 1011"/>
            <p:cNvSpPr/>
            <p:nvPr/>
          </p:nvSpPr>
          <p:spPr bwMode="auto">
            <a:xfrm>
              <a:off x="-3422" y="648"/>
              <a:ext cx="560" cy="539"/>
            </a:xfrm>
            <a:custGeom>
              <a:avLst/>
              <a:gdLst>
                <a:gd name="T0" fmla="*/ 964 w 1121"/>
                <a:gd name="T1" fmla="*/ 0 h 1078"/>
                <a:gd name="T2" fmla="*/ 993 w 1121"/>
                <a:gd name="T3" fmla="*/ 4 h 1078"/>
                <a:gd name="T4" fmla="*/ 1022 w 1121"/>
                <a:gd name="T5" fmla="*/ 12 h 1078"/>
                <a:gd name="T6" fmla="*/ 1048 w 1121"/>
                <a:gd name="T7" fmla="*/ 26 h 1078"/>
                <a:gd name="T8" fmla="*/ 1073 w 1121"/>
                <a:gd name="T9" fmla="*/ 45 h 1078"/>
                <a:gd name="T10" fmla="*/ 1094 w 1121"/>
                <a:gd name="T11" fmla="*/ 69 h 1078"/>
                <a:gd name="T12" fmla="*/ 1108 w 1121"/>
                <a:gd name="T13" fmla="*/ 97 h 1078"/>
                <a:gd name="T14" fmla="*/ 1118 w 1121"/>
                <a:gd name="T15" fmla="*/ 126 h 1078"/>
                <a:gd name="T16" fmla="*/ 1121 w 1121"/>
                <a:gd name="T17" fmla="*/ 158 h 1078"/>
                <a:gd name="T18" fmla="*/ 1121 w 1121"/>
                <a:gd name="T19" fmla="*/ 161 h 1078"/>
                <a:gd name="T20" fmla="*/ 1116 w 1121"/>
                <a:gd name="T21" fmla="*/ 198 h 1078"/>
                <a:gd name="T22" fmla="*/ 1105 w 1121"/>
                <a:gd name="T23" fmla="*/ 230 h 1078"/>
                <a:gd name="T24" fmla="*/ 1086 w 1121"/>
                <a:gd name="T25" fmla="*/ 261 h 1078"/>
                <a:gd name="T26" fmla="*/ 1060 w 1121"/>
                <a:gd name="T27" fmla="*/ 285 h 1078"/>
                <a:gd name="T28" fmla="*/ 1030 w 1121"/>
                <a:gd name="T29" fmla="*/ 304 h 1078"/>
                <a:gd name="T30" fmla="*/ 525 w 1121"/>
                <a:gd name="T31" fmla="*/ 538 h 1078"/>
                <a:gd name="T32" fmla="*/ 1030 w 1121"/>
                <a:gd name="T33" fmla="*/ 775 h 1078"/>
                <a:gd name="T34" fmla="*/ 1060 w 1121"/>
                <a:gd name="T35" fmla="*/ 792 h 1078"/>
                <a:gd name="T36" fmla="*/ 1086 w 1121"/>
                <a:gd name="T37" fmla="*/ 818 h 1078"/>
                <a:gd name="T38" fmla="*/ 1105 w 1121"/>
                <a:gd name="T39" fmla="*/ 847 h 1078"/>
                <a:gd name="T40" fmla="*/ 1116 w 1121"/>
                <a:gd name="T41" fmla="*/ 881 h 1078"/>
                <a:gd name="T42" fmla="*/ 1121 w 1121"/>
                <a:gd name="T43" fmla="*/ 916 h 1078"/>
                <a:gd name="T44" fmla="*/ 1121 w 1121"/>
                <a:gd name="T45" fmla="*/ 921 h 1078"/>
                <a:gd name="T46" fmla="*/ 1118 w 1121"/>
                <a:gd name="T47" fmla="*/ 953 h 1078"/>
                <a:gd name="T48" fmla="*/ 1108 w 1121"/>
                <a:gd name="T49" fmla="*/ 982 h 1078"/>
                <a:gd name="T50" fmla="*/ 1094 w 1121"/>
                <a:gd name="T51" fmla="*/ 1009 h 1078"/>
                <a:gd name="T52" fmla="*/ 1073 w 1121"/>
                <a:gd name="T53" fmla="*/ 1033 h 1078"/>
                <a:gd name="T54" fmla="*/ 1048 w 1121"/>
                <a:gd name="T55" fmla="*/ 1053 h 1078"/>
                <a:gd name="T56" fmla="*/ 1022 w 1121"/>
                <a:gd name="T57" fmla="*/ 1067 h 1078"/>
                <a:gd name="T58" fmla="*/ 993 w 1121"/>
                <a:gd name="T59" fmla="*/ 1075 h 1078"/>
                <a:gd name="T60" fmla="*/ 964 w 1121"/>
                <a:gd name="T61" fmla="*/ 1078 h 1078"/>
                <a:gd name="T62" fmla="*/ 930 w 1121"/>
                <a:gd name="T63" fmla="*/ 1073 h 1078"/>
                <a:gd name="T64" fmla="*/ 898 w 1121"/>
                <a:gd name="T65" fmla="*/ 1064 h 1078"/>
                <a:gd name="T66" fmla="*/ 90 w 1121"/>
                <a:gd name="T67" fmla="*/ 688 h 1078"/>
                <a:gd name="T68" fmla="*/ 60 w 1121"/>
                <a:gd name="T69" fmla="*/ 669 h 1078"/>
                <a:gd name="T70" fmla="*/ 36 w 1121"/>
                <a:gd name="T71" fmla="*/ 643 h 1078"/>
                <a:gd name="T72" fmla="*/ 16 w 1121"/>
                <a:gd name="T73" fmla="*/ 614 h 1078"/>
                <a:gd name="T74" fmla="*/ 4 w 1121"/>
                <a:gd name="T75" fmla="*/ 580 h 1078"/>
                <a:gd name="T76" fmla="*/ 0 w 1121"/>
                <a:gd name="T77" fmla="*/ 545 h 1078"/>
                <a:gd name="T78" fmla="*/ 0 w 1121"/>
                <a:gd name="T79" fmla="*/ 534 h 1078"/>
                <a:gd name="T80" fmla="*/ 4 w 1121"/>
                <a:gd name="T81" fmla="*/ 498 h 1078"/>
                <a:gd name="T82" fmla="*/ 16 w 1121"/>
                <a:gd name="T83" fmla="*/ 465 h 1078"/>
                <a:gd name="T84" fmla="*/ 36 w 1121"/>
                <a:gd name="T85" fmla="*/ 434 h 1078"/>
                <a:gd name="T86" fmla="*/ 60 w 1121"/>
                <a:gd name="T87" fmla="*/ 410 h 1078"/>
                <a:gd name="T88" fmla="*/ 90 w 1121"/>
                <a:gd name="T89" fmla="*/ 391 h 1078"/>
                <a:gd name="T90" fmla="*/ 898 w 1121"/>
                <a:gd name="T91" fmla="*/ 15 h 1078"/>
                <a:gd name="T92" fmla="*/ 930 w 1121"/>
                <a:gd name="T93" fmla="*/ 5 h 1078"/>
                <a:gd name="T94" fmla="*/ 964 w 1121"/>
                <a:gd name="T95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21" h="1078">
                  <a:moveTo>
                    <a:pt x="964" y="0"/>
                  </a:moveTo>
                  <a:lnTo>
                    <a:pt x="993" y="4"/>
                  </a:lnTo>
                  <a:lnTo>
                    <a:pt x="1022" y="12"/>
                  </a:lnTo>
                  <a:lnTo>
                    <a:pt x="1048" y="26"/>
                  </a:lnTo>
                  <a:lnTo>
                    <a:pt x="1073" y="45"/>
                  </a:lnTo>
                  <a:lnTo>
                    <a:pt x="1094" y="69"/>
                  </a:lnTo>
                  <a:lnTo>
                    <a:pt x="1108" y="97"/>
                  </a:lnTo>
                  <a:lnTo>
                    <a:pt x="1118" y="126"/>
                  </a:lnTo>
                  <a:lnTo>
                    <a:pt x="1121" y="158"/>
                  </a:lnTo>
                  <a:lnTo>
                    <a:pt x="1121" y="161"/>
                  </a:lnTo>
                  <a:lnTo>
                    <a:pt x="1116" y="198"/>
                  </a:lnTo>
                  <a:lnTo>
                    <a:pt x="1105" y="230"/>
                  </a:lnTo>
                  <a:lnTo>
                    <a:pt x="1086" y="261"/>
                  </a:lnTo>
                  <a:lnTo>
                    <a:pt x="1060" y="285"/>
                  </a:lnTo>
                  <a:lnTo>
                    <a:pt x="1030" y="304"/>
                  </a:lnTo>
                  <a:lnTo>
                    <a:pt x="525" y="538"/>
                  </a:lnTo>
                  <a:lnTo>
                    <a:pt x="1030" y="775"/>
                  </a:lnTo>
                  <a:lnTo>
                    <a:pt x="1060" y="792"/>
                  </a:lnTo>
                  <a:lnTo>
                    <a:pt x="1086" y="818"/>
                  </a:lnTo>
                  <a:lnTo>
                    <a:pt x="1105" y="847"/>
                  </a:lnTo>
                  <a:lnTo>
                    <a:pt x="1116" y="881"/>
                  </a:lnTo>
                  <a:lnTo>
                    <a:pt x="1121" y="916"/>
                  </a:lnTo>
                  <a:lnTo>
                    <a:pt x="1121" y="921"/>
                  </a:lnTo>
                  <a:lnTo>
                    <a:pt x="1118" y="953"/>
                  </a:lnTo>
                  <a:lnTo>
                    <a:pt x="1108" y="982"/>
                  </a:lnTo>
                  <a:lnTo>
                    <a:pt x="1094" y="1009"/>
                  </a:lnTo>
                  <a:lnTo>
                    <a:pt x="1073" y="1033"/>
                  </a:lnTo>
                  <a:lnTo>
                    <a:pt x="1048" y="1053"/>
                  </a:lnTo>
                  <a:lnTo>
                    <a:pt x="1022" y="1067"/>
                  </a:lnTo>
                  <a:lnTo>
                    <a:pt x="993" y="1075"/>
                  </a:lnTo>
                  <a:lnTo>
                    <a:pt x="964" y="1078"/>
                  </a:lnTo>
                  <a:lnTo>
                    <a:pt x="930" y="1073"/>
                  </a:lnTo>
                  <a:lnTo>
                    <a:pt x="898" y="1064"/>
                  </a:lnTo>
                  <a:lnTo>
                    <a:pt x="90" y="688"/>
                  </a:lnTo>
                  <a:lnTo>
                    <a:pt x="60" y="669"/>
                  </a:lnTo>
                  <a:lnTo>
                    <a:pt x="36" y="643"/>
                  </a:lnTo>
                  <a:lnTo>
                    <a:pt x="16" y="614"/>
                  </a:lnTo>
                  <a:lnTo>
                    <a:pt x="4" y="580"/>
                  </a:lnTo>
                  <a:lnTo>
                    <a:pt x="0" y="545"/>
                  </a:lnTo>
                  <a:lnTo>
                    <a:pt x="0" y="534"/>
                  </a:lnTo>
                  <a:lnTo>
                    <a:pt x="4" y="498"/>
                  </a:lnTo>
                  <a:lnTo>
                    <a:pt x="16" y="465"/>
                  </a:lnTo>
                  <a:lnTo>
                    <a:pt x="36" y="434"/>
                  </a:lnTo>
                  <a:lnTo>
                    <a:pt x="60" y="410"/>
                  </a:lnTo>
                  <a:lnTo>
                    <a:pt x="90" y="391"/>
                  </a:lnTo>
                  <a:lnTo>
                    <a:pt x="898" y="15"/>
                  </a:lnTo>
                  <a:lnTo>
                    <a:pt x="930" y="5"/>
                  </a:lnTo>
                  <a:lnTo>
                    <a:pt x="9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Freeform 1012"/>
            <p:cNvSpPr/>
            <p:nvPr/>
          </p:nvSpPr>
          <p:spPr bwMode="auto">
            <a:xfrm>
              <a:off x="-2873" y="424"/>
              <a:ext cx="423" cy="982"/>
            </a:xfrm>
            <a:custGeom>
              <a:avLst/>
              <a:gdLst>
                <a:gd name="T0" fmla="*/ 686 w 847"/>
                <a:gd name="T1" fmla="*/ 0 h 1963"/>
                <a:gd name="T2" fmla="*/ 691 w 847"/>
                <a:gd name="T3" fmla="*/ 0 h 1963"/>
                <a:gd name="T4" fmla="*/ 728 w 847"/>
                <a:gd name="T5" fmla="*/ 3 h 1963"/>
                <a:gd name="T6" fmla="*/ 762 w 847"/>
                <a:gd name="T7" fmla="*/ 16 h 1963"/>
                <a:gd name="T8" fmla="*/ 792 w 847"/>
                <a:gd name="T9" fmla="*/ 37 h 1963"/>
                <a:gd name="T10" fmla="*/ 818 w 847"/>
                <a:gd name="T11" fmla="*/ 64 h 1963"/>
                <a:gd name="T12" fmla="*/ 835 w 847"/>
                <a:gd name="T13" fmla="*/ 96 h 1963"/>
                <a:gd name="T14" fmla="*/ 845 w 847"/>
                <a:gd name="T15" fmla="*/ 131 h 1963"/>
                <a:gd name="T16" fmla="*/ 847 w 847"/>
                <a:gd name="T17" fmla="*/ 168 h 1963"/>
                <a:gd name="T18" fmla="*/ 840 w 847"/>
                <a:gd name="T19" fmla="*/ 204 h 1963"/>
                <a:gd name="T20" fmla="*/ 309 w 847"/>
                <a:gd name="T21" fmla="*/ 1854 h 1963"/>
                <a:gd name="T22" fmla="*/ 295 w 847"/>
                <a:gd name="T23" fmla="*/ 1884 h 1963"/>
                <a:gd name="T24" fmla="*/ 276 w 847"/>
                <a:gd name="T25" fmla="*/ 1911 h 1963"/>
                <a:gd name="T26" fmla="*/ 252 w 847"/>
                <a:gd name="T27" fmla="*/ 1934 h 1963"/>
                <a:gd name="T28" fmla="*/ 224 w 847"/>
                <a:gd name="T29" fmla="*/ 1950 h 1963"/>
                <a:gd name="T30" fmla="*/ 192 w 847"/>
                <a:gd name="T31" fmla="*/ 1960 h 1963"/>
                <a:gd name="T32" fmla="*/ 160 w 847"/>
                <a:gd name="T33" fmla="*/ 1963 h 1963"/>
                <a:gd name="T34" fmla="*/ 155 w 847"/>
                <a:gd name="T35" fmla="*/ 1963 h 1963"/>
                <a:gd name="T36" fmla="*/ 118 w 847"/>
                <a:gd name="T37" fmla="*/ 1960 h 1963"/>
                <a:gd name="T38" fmla="*/ 85 w 847"/>
                <a:gd name="T39" fmla="*/ 1947 h 1963"/>
                <a:gd name="T40" fmla="*/ 54 w 847"/>
                <a:gd name="T41" fmla="*/ 1926 h 1963"/>
                <a:gd name="T42" fmla="*/ 29 w 847"/>
                <a:gd name="T43" fmla="*/ 1899 h 1963"/>
                <a:gd name="T44" fmla="*/ 11 w 847"/>
                <a:gd name="T45" fmla="*/ 1866 h 1963"/>
                <a:gd name="T46" fmla="*/ 1 w 847"/>
                <a:gd name="T47" fmla="*/ 1831 h 1963"/>
                <a:gd name="T48" fmla="*/ 0 w 847"/>
                <a:gd name="T49" fmla="*/ 1794 h 1963"/>
                <a:gd name="T50" fmla="*/ 6 w 847"/>
                <a:gd name="T51" fmla="*/ 1759 h 1963"/>
                <a:gd name="T52" fmla="*/ 537 w 847"/>
                <a:gd name="T53" fmla="*/ 109 h 1963"/>
                <a:gd name="T54" fmla="*/ 551 w 847"/>
                <a:gd name="T55" fmla="*/ 77 h 1963"/>
                <a:gd name="T56" fmla="*/ 571 w 847"/>
                <a:gd name="T57" fmla="*/ 51 h 1963"/>
                <a:gd name="T58" fmla="*/ 595 w 847"/>
                <a:gd name="T59" fmla="*/ 29 h 1963"/>
                <a:gd name="T60" fmla="*/ 622 w 847"/>
                <a:gd name="T61" fmla="*/ 13 h 1963"/>
                <a:gd name="T62" fmla="*/ 654 w 847"/>
                <a:gd name="T63" fmla="*/ 3 h 1963"/>
                <a:gd name="T64" fmla="*/ 686 w 847"/>
                <a:gd name="T65" fmla="*/ 0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47" h="1963">
                  <a:moveTo>
                    <a:pt x="686" y="0"/>
                  </a:moveTo>
                  <a:lnTo>
                    <a:pt x="691" y="0"/>
                  </a:lnTo>
                  <a:lnTo>
                    <a:pt x="728" y="3"/>
                  </a:lnTo>
                  <a:lnTo>
                    <a:pt x="762" y="16"/>
                  </a:lnTo>
                  <a:lnTo>
                    <a:pt x="792" y="37"/>
                  </a:lnTo>
                  <a:lnTo>
                    <a:pt x="818" y="64"/>
                  </a:lnTo>
                  <a:lnTo>
                    <a:pt x="835" y="96"/>
                  </a:lnTo>
                  <a:lnTo>
                    <a:pt x="845" y="131"/>
                  </a:lnTo>
                  <a:lnTo>
                    <a:pt x="847" y="168"/>
                  </a:lnTo>
                  <a:lnTo>
                    <a:pt x="840" y="204"/>
                  </a:lnTo>
                  <a:lnTo>
                    <a:pt x="309" y="1854"/>
                  </a:lnTo>
                  <a:lnTo>
                    <a:pt x="295" y="1884"/>
                  </a:lnTo>
                  <a:lnTo>
                    <a:pt x="276" y="1911"/>
                  </a:lnTo>
                  <a:lnTo>
                    <a:pt x="252" y="1934"/>
                  </a:lnTo>
                  <a:lnTo>
                    <a:pt x="224" y="1950"/>
                  </a:lnTo>
                  <a:lnTo>
                    <a:pt x="192" y="1960"/>
                  </a:lnTo>
                  <a:lnTo>
                    <a:pt x="160" y="1963"/>
                  </a:lnTo>
                  <a:lnTo>
                    <a:pt x="155" y="1963"/>
                  </a:lnTo>
                  <a:lnTo>
                    <a:pt x="118" y="1960"/>
                  </a:lnTo>
                  <a:lnTo>
                    <a:pt x="85" y="1947"/>
                  </a:lnTo>
                  <a:lnTo>
                    <a:pt x="54" y="1926"/>
                  </a:lnTo>
                  <a:lnTo>
                    <a:pt x="29" y="1899"/>
                  </a:lnTo>
                  <a:lnTo>
                    <a:pt x="11" y="1866"/>
                  </a:lnTo>
                  <a:lnTo>
                    <a:pt x="1" y="1831"/>
                  </a:lnTo>
                  <a:lnTo>
                    <a:pt x="0" y="1794"/>
                  </a:lnTo>
                  <a:lnTo>
                    <a:pt x="6" y="1759"/>
                  </a:lnTo>
                  <a:lnTo>
                    <a:pt x="537" y="109"/>
                  </a:lnTo>
                  <a:lnTo>
                    <a:pt x="551" y="77"/>
                  </a:lnTo>
                  <a:lnTo>
                    <a:pt x="571" y="51"/>
                  </a:lnTo>
                  <a:lnTo>
                    <a:pt x="595" y="29"/>
                  </a:lnTo>
                  <a:lnTo>
                    <a:pt x="622" y="13"/>
                  </a:lnTo>
                  <a:lnTo>
                    <a:pt x="654" y="3"/>
                  </a:lnTo>
                  <a:lnTo>
                    <a:pt x="6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6" name="Freeform 1013"/>
            <p:cNvSpPr/>
            <p:nvPr/>
          </p:nvSpPr>
          <p:spPr bwMode="auto">
            <a:xfrm>
              <a:off x="-2461" y="648"/>
              <a:ext cx="561" cy="539"/>
            </a:xfrm>
            <a:custGeom>
              <a:avLst/>
              <a:gdLst>
                <a:gd name="T0" fmla="*/ 157 w 1121"/>
                <a:gd name="T1" fmla="*/ 0 h 1078"/>
                <a:gd name="T2" fmla="*/ 191 w 1121"/>
                <a:gd name="T3" fmla="*/ 5 h 1078"/>
                <a:gd name="T4" fmla="*/ 223 w 1121"/>
                <a:gd name="T5" fmla="*/ 15 h 1078"/>
                <a:gd name="T6" fmla="*/ 1031 w 1121"/>
                <a:gd name="T7" fmla="*/ 391 h 1078"/>
                <a:gd name="T8" fmla="*/ 1062 w 1121"/>
                <a:gd name="T9" fmla="*/ 410 h 1078"/>
                <a:gd name="T10" fmla="*/ 1086 w 1121"/>
                <a:gd name="T11" fmla="*/ 434 h 1078"/>
                <a:gd name="T12" fmla="*/ 1105 w 1121"/>
                <a:gd name="T13" fmla="*/ 465 h 1078"/>
                <a:gd name="T14" fmla="*/ 1118 w 1121"/>
                <a:gd name="T15" fmla="*/ 498 h 1078"/>
                <a:gd name="T16" fmla="*/ 1121 w 1121"/>
                <a:gd name="T17" fmla="*/ 534 h 1078"/>
                <a:gd name="T18" fmla="*/ 1121 w 1121"/>
                <a:gd name="T19" fmla="*/ 545 h 1078"/>
                <a:gd name="T20" fmla="*/ 1118 w 1121"/>
                <a:gd name="T21" fmla="*/ 580 h 1078"/>
                <a:gd name="T22" fmla="*/ 1105 w 1121"/>
                <a:gd name="T23" fmla="*/ 614 h 1078"/>
                <a:gd name="T24" fmla="*/ 1086 w 1121"/>
                <a:gd name="T25" fmla="*/ 643 h 1078"/>
                <a:gd name="T26" fmla="*/ 1062 w 1121"/>
                <a:gd name="T27" fmla="*/ 669 h 1078"/>
                <a:gd name="T28" fmla="*/ 1031 w 1121"/>
                <a:gd name="T29" fmla="*/ 688 h 1078"/>
                <a:gd name="T30" fmla="*/ 223 w 1121"/>
                <a:gd name="T31" fmla="*/ 1064 h 1078"/>
                <a:gd name="T32" fmla="*/ 191 w 1121"/>
                <a:gd name="T33" fmla="*/ 1073 h 1078"/>
                <a:gd name="T34" fmla="*/ 157 w 1121"/>
                <a:gd name="T35" fmla="*/ 1078 h 1078"/>
                <a:gd name="T36" fmla="*/ 128 w 1121"/>
                <a:gd name="T37" fmla="*/ 1075 h 1078"/>
                <a:gd name="T38" fmla="*/ 100 w 1121"/>
                <a:gd name="T39" fmla="*/ 1067 h 1078"/>
                <a:gd name="T40" fmla="*/ 74 w 1121"/>
                <a:gd name="T41" fmla="*/ 1053 h 1078"/>
                <a:gd name="T42" fmla="*/ 48 w 1121"/>
                <a:gd name="T43" fmla="*/ 1033 h 1078"/>
                <a:gd name="T44" fmla="*/ 27 w 1121"/>
                <a:gd name="T45" fmla="*/ 1009 h 1078"/>
                <a:gd name="T46" fmla="*/ 13 w 1121"/>
                <a:gd name="T47" fmla="*/ 982 h 1078"/>
                <a:gd name="T48" fmla="*/ 3 w 1121"/>
                <a:gd name="T49" fmla="*/ 953 h 1078"/>
                <a:gd name="T50" fmla="*/ 0 w 1121"/>
                <a:gd name="T51" fmla="*/ 921 h 1078"/>
                <a:gd name="T52" fmla="*/ 0 w 1121"/>
                <a:gd name="T53" fmla="*/ 916 h 1078"/>
                <a:gd name="T54" fmla="*/ 5 w 1121"/>
                <a:gd name="T55" fmla="*/ 881 h 1078"/>
                <a:gd name="T56" fmla="*/ 16 w 1121"/>
                <a:gd name="T57" fmla="*/ 847 h 1078"/>
                <a:gd name="T58" fmla="*/ 35 w 1121"/>
                <a:gd name="T59" fmla="*/ 818 h 1078"/>
                <a:gd name="T60" fmla="*/ 61 w 1121"/>
                <a:gd name="T61" fmla="*/ 792 h 1078"/>
                <a:gd name="T62" fmla="*/ 92 w 1121"/>
                <a:gd name="T63" fmla="*/ 775 h 1078"/>
                <a:gd name="T64" fmla="*/ 597 w 1121"/>
                <a:gd name="T65" fmla="*/ 538 h 1078"/>
                <a:gd name="T66" fmla="*/ 92 w 1121"/>
                <a:gd name="T67" fmla="*/ 304 h 1078"/>
                <a:gd name="T68" fmla="*/ 61 w 1121"/>
                <a:gd name="T69" fmla="*/ 285 h 1078"/>
                <a:gd name="T70" fmla="*/ 35 w 1121"/>
                <a:gd name="T71" fmla="*/ 261 h 1078"/>
                <a:gd name="T72" fmla="*/ 16 w 1121"/>
                <a:gd name="T73" fmla="*/ 230 h 1078"/>
                <a:gd name="T74" fmla="*/ 5 w 1121"/>
                <a:gd name="T75" fmla="*/ 198 h 1078"/>
                <a:gd name="T76" fmla="*/ 0 w 1121"/>
                <a:gd name="T77" fmla="*/ 161 h 1078"/>
                <a:gd name="T78" fmla="*/ 0 w 1121"/>
                <a:gd name="T79" fmla="*/ 158 h 1078"/>
                <a:gd name="T80" fmla="*/ 3 w 1121"/>
                <a:gd name="T81" fmla="*/ 126 h 1078"/>
                <a:gd name="T82" fmla="*/ 13 w 1121"/>
                <a:gd name="T83" fmla="*/ 97 h 1078"/>
                <a:gd name="T84" fmla="*/ 27 w 1121"/>
                <a:gd name="T85" fmla="*/ 69 h 1078"/>
                <a:gd name="T86" fmla="*/ 48 w 1121"/>
                <a:gd name="T87" fmla="*/ 45 h 1078"/>
                <a:gd name="T88" fmla="*/ 74 w 1121"/>
                <a:gd name="T89" fmla="*/ 24 h 1078"/>
                <a:gd name="T90" fmla="*/ 100 w 1121"/>
                <a:gd name="T91" fmla="*/ 12 h 1078"/>
                <a:gd name="T92" fmla="*/ 128 w 1121"/>
                <a:gd name="T93" fmla="*/ 4 h 1078"/>
                <a:gd name="T94" fmla="*/ 157 w 1121"/>
                <a:gd name="T95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21" h="1078">
                  <a:moveTo>
                    <a:pt x="157" y="0"/>
                  </a:moveTo>
                  <a:lnTo>
                    <a:pt x="191" y="5"/>
                  </a:lnTo>
                  <a:lnTo>
                    <a:pt x="223" y="15"/>
                  </a:lnTo>
                  <a:lnTo>
                    <a:pt x="1031" y="391"/>
                  </a:lnTo>
                  <a:lnTo>
                    <a:pt x="1062" y="410"/>
                  </a:lnTo>
                  <a:lnTo>
                    <a:pt x="1086" y="434"/>
                  </a:lnTo>
                  <a:lnTo>
                    <a:pt x="1105" y="465"/>
                  </a:lnTo>
                  <a:lnTo>
                    <a:pt x="1118" y="498"/>
                  </a:lnTo>
                  <a:lnTo>
                    <a:pt x="1121" y="534"/>
                  </a:lnTo>
                  <a:lnTo>
                    <a:pt x="1121" y="545"/>
                  </a:lnTo>
                  <a:lnTo>
                    <a:pt x="1118" y="580"/>
                  </a:lnTo>
                  <a:lnTo>
                    <a:pt x="1105" y="614"/>
                  </a:lnTo>
                  <a:lnTo>
                    <a:pt x="1086" y="643"/>
                  </a:lnTo>
                  <a:lnTo>
                    <a:pt x="1062" y="669"/>
                  </a:lnTo>
                  <a:lnTo>
                    <a:pt x="1031" y="688"/>
                  </a:lnTo>
                  <a:lnTo>
                    <a:pt x="223" y="1064"/>
                  </a:lnTo>
                  <a:lnTo>
                    <a:pt x="191" y="1073"/>
                  </a:lnTo>
                  <a:lnTo>
                    <a:pt x="157" y="1078"/>
                  </a:lnTo>
                  <a:lnTo>
                    <a:pt x="128" y="1075"/>
                  </a:lnTo>
                  <a:lnTo>
                    <a:pt x="100" y="1067"/>
                  </a:lnTo>
                  <a:lnTo>
                    <a:pt x="74" y="1053"/>
                  </a:lnTo>
                  <a:lnTo>
                    <a:pt x="48" y="1033"/>
                  </a:lnTo>
                  <a:lnTo>
                    <a:pt x="27" y="1009"/>
                  </a:lnTo>
                  <a:lnTo>
                    <a:pt x="13" y="982"/>
                  </a:lnTo>
                  <a:lnTo>
                    <a:pt x="3" y="953"/>
                  </a:lnTo>
                  <a:lnTo>
                    <a:pt x="0" y="921"/>
                  </a:lnTo>
                  <a:lnTo>
                    <a:pt x="0" y="916"/>
                  </a:lnTo>
                  <a:lnTo>
                    <a:pt x="5" y="881"/>
                  </a:lnTo>
                  <a:lnTo>
                    <a:pt x="16" y="847"/>
                  </a:lnTo>
                  <a:lnTo>
                    <a:pt x="35" y="818"/>
                  </a:lnTo>
                  <a:lnTo>
                    <a:pt x="61" y="792"/>
                  </a:lnTo>
                  <a:lnTo>
                    <a:pt x="92" y="775"/>
                  </a:lnTo>
                  <a:lnTo>
                    <a:pt x="597" y="538"/>
                  </a:lnTo>
                  <a:lnTo>
                    <a:pt x="92" y="304"/>
                  </a:lnTo>
                  <a:lnTo>
                    <a:pt x="61" y="285"/>
                  </a:lnTo>
                  <a:lnTo>
                    <a:pt x="35" y="261"/>
                  </a:lnTo>
                  <a:lnTo>
                    <a:pt x="16" y="230"/>
                  </a:lnTo>
                  <a:lnTo>
                    <a:pt x="5" y="198"/>
                  </a:lnTo>
                  <a:lnTo>
                    <a:pt x="0" y="161"/>
                  </a:lnTo>
                  <a:lnTo>
                    <a:pt x="0" y="158"/>
                  </a:lnTo>
                  <a:lnTo>
                    <a:pt x="3" y="126"/>
                  </a:lnTo>
                  <a:lnTo>
                    <a:pt x="13" y="97"/>
                  </a:lnTo>
                  <a:lnTo>
                    <a:pt x="27" y="69"/>
                  </a:lnTo>
                  <a:lnTo>
                    <a:pt x="48" y="45"/>
                  </a:lnTo>
                  <a:lnTo>
                    <a:pt x="74" y="24"/>
                  </a:lnTo>
                  <a:lnTo>
                    <a:pt x="100" y="12"/>
                  </a:lnTo>
                  <a:lnTo>
                    <a:pt x="128" y="4"/>
                  </a:lnTo>
                  <a:lnTo>
                    <a:pt x="1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25" name="Picture Placeholder 24" descr="shutterstock_1146436022_rn5j7l"/>
          <p:cNvPicPr>
            <a:picLocks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5569585" y="1561465"/>
            <a:ext cx="6594475" cy="371221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2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a*1_2_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  <p:tag name="KSO_WM_UNIT_PRESET_TEXT" val="Enter title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52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f*1_2_1"/>
  <p:tag name="KSO_WM_UNIT_NOCLEAR" val="0"/>
  <p:tag name="KSO_WM_UNIT_DIAGRAM_ISNUMVISUAL" val="0"/>
  <p:tag name="KSO_WM_UNIT_DIAGRAM_ISREFERUNIT" val="0"/>
  <p:tag name="KSO_WM_UNIT_PRESET_TEXT" val="Lorem ipsum dolor sit amet, consectetur adipisicing elit.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2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a*1_2_1"/>
  <p:tag name="KSO_WM_UNIT_NOCLEAR" val="0"/>
  <p:tag name="KSO_WM_UNIT_DIAGRAM_ISNUMVISUAL" val="0"/>
  <p:tag name="KSO_WM_UNIT_DIAGRAM_ISREFERUNIT" val="0"/>
  <p:tag name="KSO_WM_UNIT_PRESET_TEXT" val="LOREM IPSUM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52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f*1_2_1"/>
  <p:tag name="KSO_WM_UNIT_NOCLEAR" val="0"/>
  <p:tag name="KSO_WM_UNIT_DIAGRAM_ISNUMVISUAL" val="0"/>
  <p:tag name="KSO_WM_UNIT_DIAGRAM_ISREFERUNIT" val="0"/>
  <p:tag name="KSO_WM_UNIT_PRESET_TEXT" val="Lorem ipsum dolor sit amet, consectetur adipisicing elit.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2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a*1_2_1"/>
  <p:tag name="KSO_WM_UNIT_NOCLEAR" val="0"/>
  <p:tag name="KSO_WM_UNIT_DIAGRAM_ISNUMVISUAL" val="0"/>
  <p:tag name="KSO_WM_UNIT_DIAGRAM_ISREFERUNIT" val="0"/>
  <p:tag name="KSO_WM_UNIT_PRESET_TEXT" val="LOREM IPSUM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52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f*1_2_1"/>
  <p:tag name="KSO_WM_UNIT_NOCLEAR" val="0"/>
  <p:tag name="KSO_WM_UNIT_DIAGRAM_ISNUMVISUAL" val="0"/>
  <p:tag name="KSO_WM_UNIT_DIAGRAM_ISREFERUNIT" val="0"/>
  <p:tag name="KSO_WM_UNIT_PRESET_TEXT" val="Lorem ipsum dolor sit amet, consectetur adipisicing elit.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2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a*1_2_1"/>
  <p:tag name="KSO_WM_UNIT_NOCLEAR" val="0"/>
  <p:tag name="KSO_WM_UNIT_DIAGRAM_ISNUMVISUAL" val="0"/>
  <p:tag name="KSO_WM_UNIT_DIAGRAM_ISREFERUNIT" val="0"/>
  <p:tag name="KSO_WM_UNIT_PRESET_TEXT" val="LOREM IPSUM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52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f*1_2_1"/>
  <p:tag name="KSO_WM_UNIT_NOCLEAR" val="0"/>
  <p:tag name="KSO_WM_UNIT_DIAGRAM_ISNUMVISUAL" val="0"/>
  <p:tag name="KSO_WM_UNIT_DIAGRAM_ISREFERUNIT" val="0"/>
  <p:tag name="KSO_WM_UNIT_PRESET_TEXT" val="Lorem ipsum dolor sit amet, consectetur adipisicing elit.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2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a*1_2_1"/>
  <p:tag name="KSO_WM_UNIT_NOCLEAR" val="0"/>
  <p:tag name="KSO_WM_UNIT_DIAGRAM_ISNUMVISUAL" val="0"/>
  <p:tag name="KSO_WM_UNIT_DIAGRAM_ISREFERUNIT" val="0"/>
  <p:tag name="KSO_WM_UNIT_PRESET_TEXT" val="LOREM IPSUM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52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f*1_2_1"/>
  <p:tag name="KSO_WM_UNIT_NOCLEAR" val="0"/>
  <p:tag name="KSO_WM_UNIT_DIAGRAM_ISNUMVISUAL" val="0"/>
  <p:tag name="KSO_WM_UNIT_DIAGRAM_ISREFERUNIT" val="0"/>
  <p:tag name="KSO_WM_UNIT_PRESET_TEXT" val="Lorem ipsum dolor sit amet, consectetur adipisicing elit.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2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a*1_2_1"/>
  <p:tag name="KSO_WM_UNIT_NOCLEAR" val="0"/>
  <p:tag name="KSO_WM_UNIT_DIAGRAM_ISNUMVISUAL" val="0"/>
  <p:tag name="KSO_WM_UNIT_DIAGRAM_ISREFERUNIT" val="0"/>
  <p:tag name="KSO_WM_UNIT_PRESET_TEXT" val="LOREM IPSUM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2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a*1_2_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  <p:tag name="KSO_WM_UNIT_PRESET_TEXT" val="Enter title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52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f*1_2_1"/>
  <p:tag name="KSO_WM_UNIT_NOCLEAR" val="0"/>
  <p:tag name="KSO_WM_UNIT_DIAGRAM_ISNUMVISUAL" val="0"/>
  <p:tag name="KSO_WM_UNIT_DIAGRAM_ISREFERUNIT" val="0"/>
  <p:tag name="KSO_WM_UNIT_PRESET_TEXT" val="Lorem ipsum dolor sit amet, consectetur adipisicing elit.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23"/>
  <p:tag name="KSO_WM_UNIT_ISCONTENTSTITLE" val="0"/>
  <p:tag name="KSO_WM_UNIT_HIGHLIGHT" val="0"/>
  <p:tag name="KSO_WM_UNIT_COMPATIBLE" val="0"/>
  <p:tag name="KSO_WM_TEMPLATE_CATEGORY" val="custom"/>
  <p:tag name="KSO_WM_TEMPLATE_INDEX" val="20177430"/>
  <p:tag name="KSO_WM_DIAGRAM_GROUP_CODE" val="m1-1"/>
  <p:tag name="KSO_WM_UNIT_ID" val="custom20177430_21*a*1"/>
  <p:tag name="KSO_WM_UNIT_NOCLEAR" val="0"/>
  <p:tag name="KSO_WM_UNIT_DIAGRAM_ISNUMVISUAL" val="0"/>
  <p:tag name="KSO_WM_UNIT_DIAGRAM_ISREFERUNIT" val="0"/>
  <p:tag name="KSO_WM_UNIT_PRESET_TEXT" val="LOREM IPSUM DOLOR"/>
  <p:tag name="KSO_WM_UNIT_TEXT_FILL_FORE_SCHEMECOLOR_INDEX" val="5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2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a*1_2_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  <p:tag name="KSO_WM_UNIT_PRESET_TEXT" val="Enter title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52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f*1_2_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  <p:tag name="KSO_WM_UNIT_PRESET_TEXT" val="Click here to add the text, the text is the refinement of your thought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52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f*1_2_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  <p:tag name="KSO_WM_UNIT_PRESET_TEXT" val="Click here to add the text, the text is the refinement of your thought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2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a*1_2_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  <p:tag name="KSO_WM_UNIT_PRESET_TEXT" val="Enter title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52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f*1_2_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  <p:tag name="KSO_WM_UNIT_PRESET_TEXT" val="Click here to add the text, the text is the refinement of your thought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2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a*1_2_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  <p:tag name="KSO_WM_UNIT_PRESET_TEXT" val="Enter title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52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f*1_2_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  <p:tag name="KSO_WM_UNIT_PRESET_TEXT" val="Click here to add the text, the text is the refinement of your thought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23"/>
  <p:tag name="KSO_WM_UNIT_ISCONTENTSTITLE" val="0"/>
  <p:tag name="KSO_WM_UNIT_HIGHLIGHT" val="0"/>
  <p:tag name="KSO_WM_UNIT_COMPATIBLE" val="0"/>
  <p:tag name="KSO_WM_TEMPLATE_CATEGORY" val="custom"/>
  <p:tag name="KSO_WM_TEMPLATE_INDEX" val="20177430"/>
  <p:tag name="KSO_WM_DIAGRAM_GROUP_CODE" val="m1-1"/>
  <p:tag name="KSO_WM_UNIT_ID" val="custom20177430_21*a*1"/>
  <p:tag name="KSO_WM_UNIT_NOCLEAR" val="0"/>
  <p:tag name="KSO_WM_UNIT_DIAGRAM_ISNUMVISUAL" val="0"/>
  <p:tag name="KSO_WM_UNIT_DIAGRAM_ISREFERUNIT" val="0"/>
  <p:tag name="KSO_WM_UNIT_PRESET_TEXT" val="LOREM IPSUM DOLOR"/>
  <p:tag name="KSO_WM_UNIT_TEXT_FILL_FORE_SCHEMECOLOR_INDEX" val="5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2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a*1_2_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  <p:tag name="KSO_WM_UNIT_PRESET_TEXT" val="Enter title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23"/>
  <p:tag name="KSO_WM_UNIT_ISCONTENTSTITLE" val="0"/>
  <p:tag name="KSO_WM_UNIT_HIGHLIGHT" val="0"/>
  <p:tag name="KSO_WM_UNIT_COMPATIBLE" val="0"/>
  <p:tag name="KSO_WM_TEMPLATE_CATEGORY" val="custom"/>
  <p:tag name="KSO_WM_TEMPLATE_INDEX" val="20177430"/>
  <p:tag name="KSO_WM_DIAGRAM_GROUP_CODE" val="m1-1"/>
  <p:tag name="KSO_WM_UNIT_ID" val="custom20177430_21*a*1"/>
  <p:tag name="KSO_WM_UNIT_NOCLEAR" val="0"/>
  <p:tag name="KSO_WM_UNIT_DIAGRAM_ISNUMVISUAL" val="0"/>
  <p:tag name="KSO_WM_UNIT_DIAGRAM_ISREFERUNIT" val="0"/>
  <p:tag name="KSO_WM_UNIT_PRESET_TEXT" val="LOREM IPSUM DOLOR"/>
  <p:tag name="KSO_WM_UNIT_TEXT_FILL_FORE_SCHEMECOLOR_INDEX" val="5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23"/>
  <p:tag name="KSO_WM_UNIT_ISCONTENTSTITLE" val="0"/>
  <p:tag name="KSO_WM_UNIT_HIGHLIGHT" val="0"/>
  <p:tag name="KSO_WM_UNIT_COMPATIBLE" val="0"/>
  <p:tag name="KSO_WM_TEMPLATE_CATEGORY" val="custom"/>
  <p:tag name="KSO_WM_TEMPLATE_INDEX" val="20177430"/>
  <p:tag name="KSO_WM_DIAGRAM_GROUP_CODE" val="m1-1"/>
  <p:tag name="KSO_WM_UNIT_ID" val="custom20177430_21*a*1"/>
  <p:tag name="KSO_WM_UNIT_NOCLEAR" val="0"/>
  <p:tag name="KSO_WM_UNIT_DIAGRAM_ISNUMVISUAL" val="0"/>
  <p:tag name="KSO_WM_UNIT_DIAGRAM_ISREFERUNIT" val="0"/>
  <p:tag name="KSO_WM_UNIT_PRESET_TEXT" val="LOREM IPSUM DOLOR"/>
  <p:tag name="KSO_WM_UNIT_TEXT_FILL_FORE_SCHEMECOLOR_INDEX" val="5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2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a*1_2_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  <p:tag name="KSO_WM_UNIT_PRESET_TEXT" val="Enter title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2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a*1_2_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  <p:tag name="KSO_WM_UNIT_PRESET_TEXT" val="Enter title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2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a*1_2_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  <p:tag name="KSO_WM_UNIT_PRESET_TEXT" val="Enter title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2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a*1_2_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  <p:tag name="KSO_WM_UNIT_PRESET_TEXT" val="Enter title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2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a*1_2_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  <p:tag name="KSO_WM_UNIT_PRESET_TEXT" val="Enter title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2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a*1_2_1"/>
  <p:tag name="KSO_WM_UNIT_NOCLEAR" val="0"/>
  <p:tag name="KSO_WM_UNIT_DIAGRAM_ISNUMVISUAL" val="0"/>
  <p:tag name="KSO_WM_UNIT_DIAGRAM_ISREFERUNIT" val="0"/>
  <p:tag name="KSO_WM_UNIT_PRESET_TEXT" val="LOREM IPSUM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配色方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F5597"/>
      </a:accent1>
      <a:accent2>
        <a:srgbClr val="9DC3E6"/>
      </a:accent2>
      <a:accent3>
        <a:srgbClr val="D9D9D9"/>
      </a:accent3>
      <a:accent4>
        <a:srgbClr val="B5B5B5"/>
      </a:accent4>
      <a:accent5>
        <a:srgbClr val="F2F2F2"/>
      </a:accent5>
      <a:accent6>
        <a:srgbClr val="C5E0B3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3629</Words>
  <Application>WPS Presentation</Application>
  <PresentationFormat>宽屏</PresentationFormat>
  <Paragraphs>295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SimSun</vt:lpstr>
      <vt:lpstr>Wingdings</vt:lpstr>
      <vt:lpstr>汉仪旗黑-85S</vt:lpstr>
      <vt:lpstr>Microsoft YaHei</vt:lpstr>
      <vt:lpstr>黑体</vt:lpstr>
      <vt:lpstr>Tempus Sans ITC</vt:lpstr>
      <vt:lpstr>幼圆</vt:lpstr>
      <vt:lpstr>Calibri</vt:lpstr>
      <vt:lpstr>Arial Unicode MS</vt:lpstr>
      <vt:lpstr>Helvetica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Enter title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uying</dc:creator>
  <cp:lastModifiedBy>TESTIFY LIMITED</cp:lastModifiedBy>
  <cp:revision>75</cp:revision>
  <dcterms:created xsi:type="dcterms:W3CDTF">2019-08-28T08:39:00Z</dcterms:created>
  <dcterms:modified xsi:type="dcterms:W3CDTF">2021-11-06T13:18:32Z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2057-11.2.0.10351</vt:lpwstr>
  </property>
  <property fmtid="{D5CDD505-2E9C-101B-9397-08002B2CF9AE}" pid="3" name="ICV">
    <vt:lpwstr>F566EA0CC0174387BF565BFE7D2C5007</vt:lpwstr>
  </property>
</Properties>
</file>