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65ECD-ACC4-E0B3-4250-7C1A5DD7D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F0FF81-A743-3D07-0AA6-D2D24413AF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C4688-398B-7C8E-B286-3F8AEE353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DDBC4-BBEF-4E07-B836-E45F7508040A}" type="datetimeFigureOut">
              <a:rPr lang="en-NL" smtClean="0"/>
              <a:t>03/06/2022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7B994-7B89-AE91-8A04-1642EB008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1D4EC-1DED-8354-998E-9205CBB5B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BE293-0CAA-42F3-BD3E-1000C67B313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72828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5540A-F3B3-4803-35C9-34272BDCC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0E71AE-6B15-0CEE-4BF7-1FDACB7EF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11F37-C306-8B5A-7874-DA22DF727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DDBC4-BBEF-4E07-B836-E45F7508040A}" type="datetimeFigureOut">
              <a:rPr lang="en-NL" smtClean="0"/>
              <a:t>03/06/2022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AF4D8-CBCF-C757-CF7B-E8B70260C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403D5-AEC4-D1F8-A9D7-7D2413CC3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BE293-0CAA-42F3-BD3E-1000C67B313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73882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2EC6CB-D817-40FB-CC6E-A16F4A77D1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B67947-1A4F-8FFE-DD9E-CFCCE31C3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BEED3-77DF-C054-A29A-6F5ACAFE5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DDBC4-BBEF-4E07-B836-E45F7508040A}" type="datetimeFigureOut">
              <a:rPr lang="en-NL" smtClean="0"/>
              <a:t>03/06/2022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813E6-D95E-D091-E0EF-A4F860435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1822C-4558-C872-9EF1-CBBEBBB43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BE293-0CAA-42F3-BD3E-1000C67B313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67213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888A8-D54F-A517-13CB-2D066A439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04AD9-48CA-1821-D320-54FED6874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EBDB0-5A76-9660-DFC4-782A0DE73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DDBC4-BBEF-4E07-B836-E45F7508040A}" type="datetimeFigureOut">
              <a:rPr lang="en-NL" smtClean="0"/>
              <a:t>03/06/2022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CAA57-6BE5-374A-1EE1-88A5FEB83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10F33-C6D5-744F-0A22-3519AE703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BE293-0CAA-42F3-BD3E-1000C67B313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49866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BA450-C490-389D-2BA5-86A0D0458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FA71E-D32D-29AD-277D-D346B544E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E0DE5-65CC-2894-53BC-D12B03F0A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DDBC4-BBEF-4E07-B836-E45F7508040A}" type="datetimeFigureOut">
              <a:rPr lang="en-NL" smtClean="0"/>
              <a:t>03/06/2022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2FAC6-A321-E8E1-4CA2-C34A78102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56BFF-E861-894E-DC3D-14F321158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BE293-0CAA-42F3-BD3E-1000C67B313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35786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58832-3DB0-2E4E-2372-7728EC60D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9AAE6-57E3-6D35-09C2-4B5C646C7D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E041E-6F8D-1042-CEB7-F0688C56D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8889B3-5197-9FD2-413A-DE147ED71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DDBC4-BBEF-4E07-B836-E45F7508040A}" type="datetimeFigureOut">
              <a:rPr lang="en-NL" smtClean="0"/>
              <a:t>03/06/2022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D64531-8862-1063-437E-27118275A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748DA-12F7-6DFE-CBAE-551445D6F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BE293-0CAA-42F3-BD3E-1000C67B313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36083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7CAC5-6F7A-6242-E979-AEE4EC409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42F65-DC5E-0B6A-5B9C-2F75D0846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D9EFF0-2E76-488E-5C55-B7B71CB4D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668CE8-C6CD-3D23-32A5-B64A5BE7D2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1E4B67-2E82-21D0-742C-4A7DEA8F9D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B532C1-5541-B4EA-9018-9A014B005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DDBC4-BBEF-4E07-B836-E45F7508040A}" type="datetimeFigureOut">
              <a:rPr lang="en-NL" smtClean="0"/>
              <a:t>03/06/2022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EE61EE-408F-4CE4-7C9D-684439C8E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03B5B0-6727-580F-7C2E-FD67BAA4C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BE293-0CAA-42F3-BD3E-1000C67B313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49685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6C1A-009B-8AEF-98DB-B631BFA7A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2DA604-BA60-E85C-CFDC-616F9D3A3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DDBC4-BBEF-4E07-B836-E45F7508040A}" type="datetimeFigureOut">
              <a:rPr lang="en-NL" smtClean="0"/>
              <a:t>03/06/2022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19D07D-0828-2FCE-144C-C7DAEEA22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13775B-F8E8-9CF9-CA23-00C304C3A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BE293-0CAA-42F3-BD3E-1000C67B313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37442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02287F-6B94-38AE-05E3-7B7957F42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DDBC4-BBEF-4E07-B836-E45F7508040A}" type="datetimeFigureOut">
              <a:rPr lang="en-NL" smtClean="0"/>
              <a:t>03/06/2022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42998C-BF30-6F6B-04B7-DBA22D19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9E653A-CDE5-4A7A-DAB5-BCC49906D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BE293-0CAA-42F3-BD3E-1000C67B313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54243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36EA1-797A-DC35-5EC8-01F25F3ED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088CA-68D3-4E41-FD47-9E385CAFA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D466F7-6A49-41BF-FB82-7F9AA84BE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F3896-BADE-7D90-19E5-FC9102408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DDBC4-BBEF-4E07-B836-E45F7508040A}" type="datetimeFigureOut">
              <a:rPr lang="en-NL" smtClean="0"/>
              <a:t>03/06/2022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392596-9868-055D-1C55-83D698D78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70036-63DA-6131-C1CA-AC2CE4094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BE293-0CAA-42F3-BD3E-1000C67B313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9079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2F609-9086-37EB-9923-C5F09FCC7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8C8993-B22D-D788-A6D8-1B56E899C0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5C3AC7-3A5D-94C6-53D1-AC94A6D0D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96F51-F362-6D0C-68FD-60B8B0E69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DDBC4-BBEF-4E07-B836-E45F7508040A}" type="datetimeFigureOut">
              <a:rPr lang="en-NL" smtClean="0"/>
              <a:t>03/06/2022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F27CC-5CBD-B5A4-D9EF-A13B6B4EB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27EFB-ABC7-E32D-FDE8-F1AC15342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BE293-0CAA-42F3-BD3E-1000C67B313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30502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1DE539-5F8D-D107-6699-57E8DBC23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40941-47C1-ABF6-C030-37146BE09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0D2BD-13C8-51ED-FB47-9C98FDBE26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DDBC4-BBEF-4E07-B836-E45F7508040A}" type="datetimeFigureOut">
              <a:rPr lang="en-NL" smtClean="0"/>
              <a:t>03/06/2022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07E31-7FC2-7026-36A9-FDD7CA02EC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6F885-5456-2FDB-7975-2784B5B42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BE293-0CAA-42F3-BD3E-1000C67B313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30029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6DDAA2B-2510-CB19-EAAA-7E9D5D92AAAD}"/>
              </a:ext>
            </a:extLst>
          </p:cNvPr>
          <p:cNvGrpSpPr/>
          <p:nvPr/>
        </p:nvGrpSpPr>
        <p:grpSpPr>
          <a:xfrm>
            <a:off x="342900" y="548640"/>
            <a:ext cx="1920240" cy="1062990"/>
            <a:chOff x="560070" y="2045970"/>
            <a:chExt cx="1920240" cy="10629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1343B72-A849-1240-985D-6252F137F09D}"/>
                </a:ext>
              </a:extLst>
            </p:cNvPr>
            <p:cNvSpPr/>
            <p:nvPr/>
          </p:nvSpPr>
          <p:spPr>
            <a:xfrm>
              <a:off x="560070" y="2045970"/>
              <a:ext cx="1920240" cy="10629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27892A9-57BC-DFB8-1540-A3C26CAD182E}"/>
                </a:ext>
              </a:extLst>
            </p:cNvPr>
            <p:cNvSpPr txBox="1"/>
            <p:nvPr/>
          </p:nvSpPr>
          <p:spPr>
            <a:xfrm>
              <a:off x="902970" y="2388870"/>
              <a:ext cx="11887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/>
                <a:t>Raw data</a:t>
              </a:r>
              <a:endParaRPr lang="en-NL" sz="2000" b="1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E50772C-CB4C-B84B-732C-8C5227C47B50}"/>
              </a:ext>
            </a:extLst>
          </p:cNvPr>
          <p:cNvGrpSpPr/>
          <p:nvPr/>
        </p:nvGrpSpPr>
        <p:grpSpPr>
          <a:xfrm>
            <a:off x="4518660" y="548640"/>
            <a:ext cx="1920240" cy="1062990"/>
            <a:chOff x="560070" y="2045970"/>
            <a:chExt cx="1920240" cy="106299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958060E-C2E2-F347-C99B-83110BF2DAD1}"/>
                </a:ext>
              </a:extLst>
            </p:cNvPr>
            <p:cNvSpPr/>
            <p:nvPr/>
          </p:nvSpPr>
          <p:spPr>
            <a:xfrm>
              <a:off x="560070" y="2045970"/>
              <a:ext cx="1920240" cy="10629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F707705-5D48-A48C-03D6-5DE586837346}"/>
                </a:ext>
              </a:extLst>
            </p:cNvPr>
            <p:cNvSpPr txBox="1"/>
            <p:nvPr/>
          </p:nvSpPr>
          <p:spPr>
            <a:xfrm>
              <a:off x="796290" y="2388870"/>
              <a:ext cx="1447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/>
                <a:t>Table data</a:t>
              </a:r>
              <a:endParaRPr lang="en-NL" sz="2000" b="1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189CE6-D2FD-7306-F489-8C2704762561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2263140" y="1080135"/>
            <a:ext cx="225552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9FF33AF-023E-7A80-7C38-DA09DBE87532}"/>
              </a:ext>
            </a:extLst>
          </p:cNvPr>
          <p:cNvSpPr txBox="1"/>
          <p:nvPr/>
        </p:nvSpPr>
        <p:spPr>
          <a:xfrm>
            <a:off x="2334521" y="210086"/>
            <a:ext cx="2112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prepare_grouped_data</a:t>
            </a:r>
          </a:p>
          <a:p>
            <a:r>
              <a:rPr lang="en-US" sz="1600"/>
              <a:t>...</a:t>
            </a:r>
            <a:endParaRPr lang="en-NL" sz="16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5003C41-407E-AC68-9BF2-33B4EE8F0B64}"/>
              </a:ext>
            </a:extLst>
          </p:cNvPr>
          <p:cNvGrpSpPr/>
          <p:nvPr/>
        </p:nvGrpSpPr>
        <p:grpSpPr>
          <a:xfrm>
            <a:off x="8305800" y="548640"/>
            <a:ext cx="1920240" cy="1062990"/>
            <a:chOff x="560070" y="2045970"/>
            <a:chExt cx="1920240" cy="106299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D2EC6E8-D210-05FE-FAD0-FCAD1B38F955}"/>
                </a:ext>
              </a:extLst>
            </p:cNvPr>
            <p:cNvSpPr/>
            <p:nvPr/>
          </p:nvSpPr>
          <p:spPr>
            <a:xfrm>
              <a:off x="560070" y="2045970"/>
              <a:ext cx="1920240" cy="10629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177957-2C07-9B4F-046B-9E5D268B27B3}"/>
                </a:ext>
              </a:extLst>
            </p:cNvPr>
            <p:cNvSpPr txBox="1"/>
            <p:nvPr/>
          </p:nvSpPr>
          <p:spPr>
            <a:xfrm>
              <a:off x="796290" y="2388870"/>
              <a:ext cx="1447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/>
                <a:t>Plot (PNG)</a:t>
              </a:r>
              <a:endParaRPr lang="en-NL" sz="2000" b="1"/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B49714D-6D13-BBF9-E9BF-179312BFA625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>
            <a:off x="6438900" y="1080135"/>
            <a:ext cx="18669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FEB4C5A-5D86-C370-08E0-2550FBBEDD5A}"/>
              </a:ext>
            </a:extLst>
          </p:cNvPr>
          <p:cNvSpPr txBox="1"/>
          <p:nvPr/>
        </p:nvSpPr>
        <p:spPr>
          <a:xfrm>
            <a:off x="6491505" y="247301"/>
            <a:ext cx="19164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custom plot function</a:t>
            </a:r>
          </a:p>
          <a:p>
            <a:r>
              <a:rPr lang="en-US" sz="1600"/>
              <a:t>...</a:t>
            </a:r>
            <a:endParaRPr lang="en-NL" sz="160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EB4DB77-C3FF-DE7D-0CA6-53D2F743A0E6}"/>
              </a:ext>
            </a:extLst>
          </p:cNvPr>
          <p:cNvGrpSpPr/>
          <p:nvPr/>
        </p:nvGrpSpPr>
        <p:grpSpPr>
          <a:xfrm>
            <a:off x="4518660" y="2394948"/>
            <a:ext cx="1920240" cy="1062990"/>
            <a:chOff x="560070" y="2045970"/>
            <a:chExt cx="1920240" cy="106299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231A2C9-BB61-A0DB-68AE-680DEE66C93D}"/>
                </a:ext>
              </a:extLst>
            </p:cNvPr>
            <p:cNvSpPr/>
            <p:nvPr/>
          </p:nvSpPr>
          <p:spPr>
            <a:xfrm>
              <a:off x="560070" y="2045970"/>
              <a:ext cx="1920240" cy="10629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9909DBB-95E7-1C3E-F7ED-4860666CC2E8}"/>
                </a:ext>
              </a:extLst>
            </p:cNvPr>
            <p:cNvSpPr txBox="1"/>
            <p:nvPr/>
          </p:nvSpPr>
          <p:spPr>
            <a:xfrm>
              <a:off x="796290" y="2257484"/>
              <a:ext cx="152781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/>
                <a:t>Formatted </a:t>
              </a:r>
            </a:p>
            <a:p>
              <a:r>
                <a:rPr lang="en-US" sz="2000" b="1"/>
                <a:t>table data</a:t>
              </a:r>
              <a:endParaRPr lang="en-NL" sz="2000" b="1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02EEBB1B-9146-04E3-9C2C-EE67155CB188}"/>
              </a:ext>
            </a:extLst>
          </p:cNvPr>
          <p:cNvSpPr txBox="1"/>
          <p:nvPr/>
        </p:nvSpPr>
        <p:spPr>
          <a:xfrm>
            <a:off x="2731860" y="1858386"/>
            <a:ext cx="23908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custom formatter function</a:t>
            </a:r>
            <a:endParaRPr lang="en-NL" sz="160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A46657D-A293-182A-1F54-09B0558B1BBB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>
            <a:off x="5478780" y="1611630"/>
            <a:ext cx="0" cy="7833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ED36C05E-F91A-4838-FEE9-EE81743DB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1224" y="3913922"/>
            <a:ext cx="1945997" cy="15876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DFDE638-EF5A-B82D-44D6-DEAD3CDF0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1856" y="3916414"/>
            <a:ext cx="1929329" cy="1587677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A2BF4E05-A9FE-FEE7-3820-E4CC1E891405}"/>
              </a:ext>
            </a:extLst>
          </p:cNvPr>
          <p:cNvGrpSpPr/>
          <p:nvPr/>
        </p:nvGrpSpPr>
        <p:grpSpPr>
          <a:xfrm>
            <a:off x="7969358" y="2390460"/>
            <a:ext cx="2274570" cy="1278258"/>
            <a:chOff x="560070" y="2045970"/>
            <a:chExt cx="1920240" cy="1227177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9217BCC-3FC9-1013-D78B-58D1ED243657}"/>
                </a:ext>
              </a:extLst>
            </p:cNvPr>
            <p:cNvSpPr/>
            <p:nvPr/>
          </p:nvSpPr>
          <p:spPr>
            <a:xfrm>
              <a:off x="560070" y="2045970"/>
              <a:ext cx="1920240" cy="10629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DD83294-263B-2E5E-5141-827D27FA2ED0}"/>
                </a:ext>
              </a:extLst>
            </p:cNvPr>
            <p:cNvSpPr txBox="1"/>
            <p:nvPr/>
          </p:nvSpPr>
          <p:spPr>
            <a:xfrm>
              <a:off x="796290" y="2257484"/>
              <a:ext cx="152781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/>
                <a:t>'Plot widget'</a:t>
              </a:r>
            </a:p>
            <a:p>
              <a:r>
                <a:rPr lang="en-US" sz="2000" b="1"/>
                <a:t>Shiny module</a:t>
              </a:r>
              <a:endParaRPr lang="en-NL" sz="2000" b="1"/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1BA74C9-8385-232F-4CD1-6499C0EDE5F1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9265920" y="1611630"/>
            <a:ext cx="0" cy="77883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FA2C24C-6168-5632-E5C6-10D92E7506D5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6434355" y="2944078"/>
            <a:ext cx="1535003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C4A68BF-1109-E60B-2EB6-9F09155AA5A1}"/>
              </a:ext>
            </a:extLst>
          </p:cNvPr>
          <p:cNvSpPr/>
          <p:nvPr/>
        </p:nvSpPr>
        <p:spPr>
          <a:xfrm>
            <a:off x="7040880" y="1973848"/>
            <a:ext cx="4606288" cy="375258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05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29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Remko Duursma</dc:creator>
  <cp:lastModifiedBy>Remko Duursma</cp:lastModifiedBy>
  <cp:revision>1</cp:revision>
  <dcterms:created xsi:type="dcterms:W3CDTF">2022-06-03T11:45:33Z</dcterms:created>
  <dcterms:modified xsi:type="dcterms:W3CDTF">2022-06-03T11:55:35Z</dcterms:modified>
</cp:coreProperties>
</file>