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59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12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CB16-3D75-4ED4-BC33-1F318222F35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47F57-F7E0-4CB1-A267-0EB1ED35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css/" TargetMode="External"/><Relationship Id="rId2" Type="http://schemas.openxmlformats.org/officeDocument/2006/relationships/hyperlink" Target="https://devdocs.io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mbwJ2xhgzM&amp;list=PLu0W_9lII9agiCUZYRsvtGTXdxkzPyItg" TargetMode="External"/><Relationship Id="rId5" Type="http://schemas.openxmlformats.org/officeDocument/2006/relationships/hyperlink" Target="https://docs.mongodb.com/" TargetMode="External"/><Relationship Id="rId4" Type="http://schemas.openxmlformats.org/officeDocument/2006/relationships/hyperlink" Target="https://devdocs.io/javascrip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1739"/>
            <a:ext cx="9144000" cy="1072993"/>
          </a:xfrm>
        </p:spPr>
        <p:txBody>
          <a:bodyPr/>
          <a:lstStyle/>
          <a:p>
            <a:pPr algn="just"/>
            <a:r>
              <a:rPr lang="en-US" dirty="0"/>
              <a:t>An app which reminds a person to code everyday and build the habit of coding.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4" y="5061397"/>
            <a:ext cx="620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Group Members: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Kapil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Motwani</a:t>
            </a:r>
            <a:r>
              <a:rPr lang="en-US" dirty="0">
                <a:solidFill>
                  <a:schemeClr val="accent1"/>
                </a:solidFill>
              </a:rPr>
              <a:t> ( 19DCS067 )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Keval</a:t>
            </a:r>
            <a:r>
              <a:rPr lang="en-US" dirty="0">
                <a:solidFill>
                  <a:schemeClr val="accent1"/>
                </a:solidFill>
              </a:rPr>
              <a:t> Lad ( 19DCS055 )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Ajay Pal ( 19DCS070 )</a:t>
            </a:r>
          </a:p>
        </p:txBody>
      </p:sp>
    </p:spTree>
    <p:extLst>
      <p:ext uri="{BB962C8B-B14F-4D97-AF65-F5344CB8AC3E}">
        <p14:creationId xmlns:p14="http://schemas.microsoft.com/office/powerpoint/2010/main" val="141623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 Documentation</a:t>
            </a:r>
            <a:endParaRPr lang="en-US" dirty="0"/>
          </a:p>
          <a:p>
            <a:r>
              <a:rPr lang="en-US" dirty="0">
                <a:hlinkClick r:id="rId3"/>
              </a:rPr>
              <a:t>Css Documentation</a:t>
            </a:r>
            <a:endParaRPr lang="en-US" dirty="0"/>
          </a:p>
          <a:p>
            <a:r>
              <a:rPr lang="en-US" dirty="0">
                <a:hlinkClick r:id="rId4"/>
              </a:rPr>
              <a:t>JavaScript Documentation</a:t>
            </a:r>
            <a:endParaRPr lang="en-US" dirty="0"/>
          </a:p>
          <a:p>
            <a:r>
              <a:rPr lang="en-US" dirty="0">
                <a:hlinkClick r:id="rId5"/>
              </a:rPr>
              <a:t>Mongo Database Documentation</a:t>
            </a:r>
            <a:endParaRPr lang="en-US" dirty="0"/>
          </a:p>
          <a:p>
            <a:r>
              <a:rPr lang="en-US" dirty="0">
                <a:hlinkClick r:id="rId6"/>
              </a:rPr>
              <a:t>Web Development Playlist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369704">
            <a:off x="699915" y="2318885"/>
            <a:ext cx="916949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65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coding?</a:t>
            </a:r>
          </a:p>
          <a:p>
            <a:r>
              <a:rPr lang="en-US" dirty="0"/>
              <a:t>Why coding habit is important for anyone?</a:t>
            </a:r>
          </a:p>
          <a:p>
            <a:r>
              <a:rPr lang="en-US" dirty="0"/>
              <a:t>How our web application helps the user to develop the habit of coding?</a:t>
            </a:r>
          </a:p>
          <a:p>
            <a:r>
              <a:rPr lang="en-US" dirty="0"/>
              <a:t>Features which will be offered by our web application.</a:t>
            </a:r>
          </a:p>
          <a:p>
            <a:r>
              <a:rPr lang="en-US" dirty="0"/>
              <a:t>Technologies which we will use.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092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is what makes it possible for us to create computer software, apps and websites.</a:t>
            </a:r>
          </a:p>
          <a:p>
            <a:r>
              <a:rPr lang="en-US" dirty="0"/>
              <a:t> Your browser, your OS, the apps on your phone, Facebook, and this website – they’re all made with code.</a:t>
            </a:r>
          </a:p>
          <a:p>
            <a:r>
              <a:rPr lang="en-US" dirty="0"/>
              <a:t>Coding is done using various coding languages.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26" y="3920207"/>
            <a:ext cx="3533440" cy="235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616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Coding habit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habit is important because coding skills comes with regular practice of various kinds of coding problems.</a:t>
            </a:r>
          </a:p>
          <a:p>
            <a:r>
              <a:rPr lang="en-US" dirty="0"/>
              <a:t>Both good and bad. But when you start adopting the right </a:t>
            </a:r>
            <a:r>
              <a:rPr lang="en-US" b="1" dirty="0"/>
              <a:t>programming habits</a:t>
            </a:r>
            <a:r>
              <a:rPr lang="en-US" dirty="0"/>
              <a:t> you can seriously boost your efficiency. </a:t>
            </a:r>
          </a:p>
          <a:p>
            <a:r>
              <a:rPr lang="en-US" dirty="0"/>
              <a:t>Not only will these good </a:t>
            </a:r>
            <a:r>
              <a:rPr lang="en-US" b="1" dirty="0"/>
              <a:t>habits</a:t>
            </a:r>
            <a:r>
              <a:rPr lang="en-US" dirty="0"/>
              <a:t> impact you, but most likely they will also impact the people around you.</a:t>
            </a:r>
          </a:p>
        </p:txBody>
      </p:sp>
    </p:spTree>
    <p:extLst>
      <p:ext uri="{BB962C8B-B14F-4D97-AF65-F5344CB8AC3E}">
        <p14:creationId xmlns:p14="http://schemas.microsoft.com/office/powerpoint/2010/main" val="28578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Features of our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1003"/>
            <a:ext cx="8596668" cy="3880773"/>
          </a:xfrm>
        </p:spPr>
        <p:txBody>
          <a:bodyPr/>
          <a:lstStyle/>
          <a:p>
            <a:r>
              <a:rPr lang="en-US" dirty="0"/>
              <a:t>It will remind you everyday through email notification to code.</a:t>
            </a:r>
          </a:p>
          <a:p>
            <a:r>
              <a:rPr lang="en-US" dirty="0"/>
              <a:t>If you are a beginner then it will show you a pathway to become a pro coder from a </a:t>
            </a:r>
            <a:r>
              <a:rPr lang="en-US" dirty="0" err="1"/>
              <a:t>noob</a:t>
            </a:r>
            <a:r>
              <a:rPr lang="en-US" dirty="0"/>
              <a:t> coder.</a:t>
            </a:r>
          </a:p>
          <a:p>
            <a:r>
              <a:rPr lang="en-US" dirty="0"/>
              <a:t>Also it will be a really personalized web application which will suggest you problems according to your current level.</a:t>
            </a:r>
          </a:p>
          <a:p>
            <a:r>
              <a:rPr lang="en-US" dirty="0"/>
              <a:t>Also it will notify users about latest contests on different websites which is suitable for the users.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5" y="3898209"/>
            <a:ext cx="1643801" cy="240644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03820" y="4881093"/>
            <a:ext cx="1352281" cy="440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3809456"/>
            <a:ext cx="2639096" cy="26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Technologies which we will 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, CSS , JavaScript  for Frontend Development.</a:t>
            </a:r>
          </a:p>
          <a:p>
            <a:r>
              <a:rPr lang="en-US" dirty="0"/>
              <a:t>JavaScript for Backend Development.</a:t>
            </a:r>
          </a:p>
          <a:p>
            <a:r>
              <a:rPr lang="en-US" dirty="0"/>
              <a:t>Mongo DB for Database.</a:t>
            </a:r>
          </a:p>
        </p:txBody>
      </p:sp>
    </p:spTree>
    <p:extLst>
      <p:ext uri="{BB962C8B-B14F-4D97-AF65-F5344CB8AC3E}">
        <p14:creationId xmlns:p14="http://schemas.microsoft.com/office/powerpoint/2010/main" val="4174114513"/>
      </p:ext>
    </p:extLst>
  </p:cSld>
  <p:clrMapOvr>
    <a:masterClrMapping/>
  </p:clrMapOvr>
  <p:transition spd="slow"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HTML , CSS, and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An overview:</a:t>
            </a:r>
          </a:p>
          <a:p>
            <a:pPr fontAlgn="base"/>
            <a:r>
              <a:rPr lang="en-US" b="1" dirty="0"/>
              <a:t>HTML </a:t>
            </a:r>
            <a:r>
              <a:rPr lang="en-US" dirty="0"/>
              <a:t>provides the </a:t>
            </a:r>
            <a:r>
              <a:rPr lang="en-US" i="1" dirty="0"/>
              <a:t>basic structure</a:t>
            </a:r>
            <a:r>
              <a:rPr lang="en-US" dirty="0"/>
              <a:t> of sites, which is enhanced and modified by other technologies like CSS and JavaScript.</a:t>
            </a:r>
          </a:p>
          <a:p>
            <a:pPr fontAlgn="base"/>
            <a:r>
              <a:rPr lang="en-US" b="1" dirty="0"/>
              <a:t>CSS</a:t>
            </a:r>
            <a:r>
              <a:rPr lang="en-US" dirty="0"/>
              <a:t> is used to control </a:t>
            </a:r>
            <a:r>
              <a:rPr lang="en-US" i="1" dirty="0"/>
              <a:t>presentation, formatting, and layout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JavaScript</a:t>
            </a:r>
            <a:r>
              <a:rPr lang="en-US" dirty="0"/>
              <a:t> is used to control the </a:t>
            </a:r>
            <a:r>
              <a:rPr lang="en-US" i="1" dirty="0"/>
              <a:t>behavior</a:t>
            </a:r>
            <a:r>
              <a:rPr lang="en-US" dirty="0"/>
              <a:t> of different elements.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75" y="4401194"/>
            <a:ext cx="2170627" cy="187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51" y="4278614"/>
            <a:ext cx="2030234" cy="2115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34" y="4401194"/>
            <a:ext cx="2057400" cy="180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4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Node </a:t>
            </a:r>
            <a:r>
              <a:rPr lang="en-US" sz="4400" dirty="0" err="1"/>
              <a:t>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We will use Node </a:t>
            </a:r>
            <a:r>
              <a:rPr lang="en-US" dirty="0" err="1"/>
              <a:t>Js</a:t>
            </a:r>
            <a:r>
              <a:rPr lang="en-US" dirty="0"/>
              <a:t> for Backend Development. It uses JavaScript as its scripting language.</a:t>
            </a:r>
          </a:p>
          <a:p>
            <a:r>
              <a:rPr lang="en-US" dirty="0"/>
              <a:t>Overview of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Node.js is an open source, cross-platform runtime environment for developing server-side and networking applications. Node.js applications are written in JavaScript, and can be run within the Node.js runtime on OS X, Microsoft Windows, and Linux.</a:t>
            </a:r>
          </a:p>
          <a:p>
            <a:r>
              <a:rPr lang="en-US" dirty="0"/>
              <a:t>Node.js also provides a rich library of various JavaScript modules which simplifies the development of web applications using Node.js to a great extent.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51" y="4426402"/>
            <a:ext cx="2870920" cy="175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548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Mongo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MongoDB</a:t>
            </a:r>
            <a:r>
              <a:rPr lang="en-US" dirty="0"/>
              <a:t> is a document-oriented database which stores data in JSON-like documents with dynamic schema. </a:t>
            </a:r>
          </a:p>
          <a:p>
            <a:r>
              <a:rPr lang="en-US" dirty="0"/>
              <a:t>It means you can store your records without worrying about the data structure such as the number of fields or types of fields to store values.</a:t>
            </a:r>
          </a:p>
          <a:p>
            <a:r>
              <a:rPr lang="en-US" dirty="0"/>
              <a:t> </a:t>
            </a:r>
            <a:r>
              <a:rPr lang="en-US" b="1" dirty="0" err="1"/>
              <a:t>MongoDB</a:t>
            </a:r>
            <a:r>
              <a:rPr lang="en-US" dirty="0"/>
              <a:t> documents are similar to JSON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86" y="3525751"/>
            <a:ext cx="2696716" cy="3160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115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524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Let’s Code</vt:lpstr>
      <vt:lpstr>Table Of Contents</vt:lpstr>
      <vt:lpstr>What is Coding?</vt:lpstr>
      <vt:lpstr>Why Coding habit is important?</vt:lpstr>
      <vt:lpstr>Features of our Web Application</vt:lpstr>
      <vt:lpstr>Technologies which we will use.</vt:lpstr>
      <vt:lpstr>HTML , CSS, and JavaScript</vt:lpstr>
      <vt:lpstr>Node Js</vt:lpstr>
      <vt:lpstr>Mongo DB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Code</dc:title>
  <dc:creator>kapilmotwani</dc:creator>
  <cp:lastModifiedBy>Kapil Motwani</cp:lastModifiedBy>
  <cp:revision>12</cp:revision>
  <dcterms:created xsi:type="dcterms:W3CDTF">2021-02-03T12:35:59Z</dcterms:created>
  <dcterms:modified xsi:type="dcterms:W3CDTF">2021-03-27T09:48:25Z</dcterms:modified>
</cp:coreProperties>
</file>