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5" r:id="rId2"/>
    <p:sldId id="370" r:id="rId3"/>
    <p:sldId id="369" r:id="rId4"/>
    <p:sldId id="350" r:id="rId5"/>
    <p:sldId id="340" r:id="rId6"/>
    <p:sldId id="319" r:id="rId7"/>
    <p:sldId id="341" r:id="rId8"/>
    <p:sldId id="342" r:id="rId9"/>
    <p:sldId id="352" r:id="rId10"/>
    <p:sldId id="366" r:id="rId11"/>
    <p:sldId id="361" r:id="rId12"/>
    <p:sldId id="354" r:id="rId13"/>
    <p:sldId id="362" r:id="rId14"/>
    <p:sldId id="364" r:id="rId15"/>
    <p:sldId id="365" r:id="rId16"/>
    <p:sldId id="371" r:id="rId17"/>
    <p:sldId id="355" r:id="rId18"/>
    <p:sldId id="357" r:id="rId19"/>
    <p:sldId id="356" r:id="rId20"/>
    <p:sldId id="358" r:id="rId21"/>
    <p:sldId id="367" r:id="rId22"/>
    <p:sldId id="368" r:id="rId23"/>
    <p:sldId id="359" r:id="rId24"/>
    <p:sldId id="332" r:id="rId25"/>
    <p:sldId id="351" r:id="rId26"/>
    <p:sldId id="318" r:id="rId27"/>
  </p:sldIdLst>
  <p:sldSz cx="9144000" cy="5143500" type="screen16x9"/>
  <p:notesSz cx="6858000" cy="9144000"/>
  <p:embeddedFontLst>
    <p:embeddedFont>
      <p:font typeface="Arial Narrow" pitchFamily="34" charset="0"/>
      <p:regular r:id="rId30"/>
      <p:bold r:id="rId31"/>
      <p:italic r:id="rId32"/>
      <p:boldItalic r:id="rId33"/>
    </p:embeddedFont>
    <p:embeddedFont>
      <p:font typeface="Tahoma" pitchFamily="34" charset="0"/>
      <p:regular r:id="rId34"/>
      <p:bold r:id="rId35"/>
    </p:embeddedFont>
    <p:embeddedFont>
      <p:font typeface="Intel Clear" charset="0"/>
      <p:regular r:id="rId36"/>
      <p:bold r:id="rId37"/>
      <p:italic r:id="rId38"/>
      <p:boldItalic r:id="rId39"/>
    </p:embeddedFont>
    <p:embeddedFont>
      <p:font typeface="Intel Clear Pro" charset="0"/>
      <p:bold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1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orient="horz" pos="422">
          <p15:clr>
            <a:srgbClr val="A4A3A4"/>
          </p15:clr>
        </p15:guide>
        <p15:guide id="4" orient="horz" pos="824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1643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  <p15:guide id="9" pos="2909">
          <p15:clr>
            <a:srgbClr val="A4A3A4"/>
          </p15:clr>
        </p15:guide>
        <p15:guide id="10" pos="2811">
          <p15:clr>
            <a:srgbClr val="A4A3A4"/>
          </p15:clr>
        </p15:guide>
        <p15:guide id="11" pos="2852">
          <p15:clr>
            <a:srgbClr val="A4A3A4"/>
          </p15:clr>
        </p15:guide>
        <p15:guide id="12" orient="horz" pos="1576">
          <p15:clr>
            <a:srgbClr val="A4A3A4"/>
          </p15:clr>
        </p15:guide>
        <p15:guide id="13" orient="horz" pos="2059">
          <p15:clr>
            <a:srgbClr val="A4A3A4"/>
          </p15:clr>
        </p15:guide>
        <p15:guide id="14" orient="horz" pos="1164" userDrawn="1">
          <p15:clr>
            <a:srgbClr val="A4A3A4"/>
          </p15:clr>
        </p15:guide>
        <p15:guide id="15" pos="2182">
          <p15:clr>
            <a:srgbClr val="A4A3A4"/>
          </p15:clr>
        </p15:guide>
        <p15:guide id="16" pos="3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מחבר" initials="א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308"/>
    <a:srgbClr val="003C71"/>
    <a:srgbClr val="0071C5"/>
    <a:srgbClr val="009FDF"/>
    <a:srgbClr val="FD9208"/>
    <a:srgbClr val="F3D54E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 autoAdjust="0"/>
    <p:restoredTop sz="68979" autoAdjust="0"/>
  </p:normalViewPr>
  <p:slideViewPr>
    <p:cSldViewPr snapToGrid="0">
      <p:cViewPr varScale="1">
        <p:scale>
          <a:sx n="98" d="100"/>
          <a:sy n="98" d="100"/>
        </p:scale>
        <p:origin x="-678" y="-102"/>
      </p:cViewPr>
      <p:guideLst>
        <p:guide orient="horz" pos="1581"/>
        <p:guide orient="horz" pos="3004"/>
        <p:guide orient="horz" pos="422"/>
        <p:guide orient="horz" pos="824"/>
        <p:guide orient="horz" pos="2916"/>
        <p:guide orient="horz" pos="1643"/>
        <p:guide orient="horz" pos="1576"/>
        <p:guide orient="horz" pos="2059"/>
        <p:guide orient="horz" pos="1164"/>
        <p:guide pos="5470"/>
        <p:guide pos="287"/>
        <p:guide pos="2909"/>
        <p:guide pos="2811"/>
        <p:guide pos="2852"/>
        <p:guide pos="2182"/>
        <p:guide pos="35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'[spit-output-updated.xlsx]Sheet1'!$C$2</c:f>
              <c:strCache>
                <c:ptCount val="1"/>
                <c:pt idx="0">
                  <c:v>ROC</c:v>
                </c:pt>
              </c:strCache>
            </c:strRef>
          </c:tx>
          <c:marker>
            <c:symbol val="none"/>
          </c:marker>
          <c:cat>
            <c:numRef>
              <c:f>'[spit-output-updated.xlsx]Sheet1'!$A$3:$A$52</c:f>
              <c:numCache>
                <c:formatCode>General</c:formatCode>
                <c:ptCount val="50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</c:numCache>
            </c:numRef>
          </c:cat>
          <c:val>
            <c:numRef>
              <c:f>'[spit-output-updated.xlsx]Sheet1'!$C$3:$C$52</c:f>
              <c:numCache>
                <c:formatCode>General</c:formatCode>
                <c:ptCount val="50"/>
                <c:pt idx="0">
                  <c:v>0.63921447368421047</c:v>
                </c:pt>
                <c:pt idx="1">
                  <c:v>0.73062434210526306</c:v>
                </c:pt>
                <c:pt idx="2">
                  <c:v>0.76771578947368402</c:v>
                </c:pt>
                <c:pt idx="3">
                  <c:v>0.79814999999999958</c:v>
                </c:pt>
                <c:pt idx="4">
                  <c:v>0.82035263157894689</c:v>
                </c:pt>
                <c:pt idx="5">
                  <c:v>0.82846907894736821</c:v>
                </c:pt>
                <c:pt idx="6">
                  <c:v>0.83291907894736839</c:v>
                </c:pt>
                <c:pt idx="7">
                  <c:v>0.83443223684210477</c:v>
                </c:pt>
                <c:pt idx="8">
                  <c:v>0.8367374999999998</c:v>
                </c:pt>
                <c:pt idx="9">
                  <c:v>0.83923552631578902</c:v>
                </c:pt>
                <c:pt idx="10">
                  <c:v>0.84302236842105216</c:v>
                </c:pt>
                <c:pt idx="11">
                  <c:v>0.84519605263157871</c:v>
                </c:pt>
                <c:pt idx="12">
                  <c:v>0.84486710526315756</c:v>
                </c:pt>
                <c:pt idx="13">
                  <c:v>0.84475526315789495</c:v>
                </c:pt>
                <c:pt idx="14">
                  <c:v>0.84567894736842097</c:v>
                </c:pt>
                <c:pt idx="15">
                  <c:v>0.84536710526315739</c:v>
                </c:pt>
                <c:pt idx="16">
                  <c:v>0.84342236842105212</c:v>
                </c:pt>
                <c:pt idx="17">
                  <c:v>0.84183947368421042</c:v>
                </c:pt>
                <c:pt idx="18">
                  <c:v>0.84185263157894752</c:v>
                </c:pt>
                <c:pt idx="19">
                  <c:v>0.8427249999999995</c:v>
                </c:pt>
                <c:pt idx="20">
                  <c:v>0.8416684210526314</c:v>
                </c:pt>
                <c:pt idx="21">
                  <c:v>0.84205394736842121</c:v>
                </c:pt>
                <c:pt idx="22">
                  <c:v>0.84200921052631572</c:v>
                </c:pt>
                <c:pt idx="23">
                  <c:v>0.84275657894736811</c:v>
                </c:pt>
                <c:pt idx="24">
                  <c:v>0.84157763157894716</c:v>
                </c:pt>
                <c:pt idx="25">
                  <c:v>0.83996052631578921</c:v>
                </c:pt>
                <c:pt idx="26">
                  <c:v>0.83708815789473678</c:v>
                </c:pt>
                <c:pt idx="27">
                  <c:v>0.8352105263157894</c:v>
                </c:pt>
                <c:pt idx="28">
                  <c:v>0.82965526315789473</c:v>
                </c:pt>
                <c:pt idx="29">
                  <c:v>0.81991842105263146</c:v>
                </c:pt>
                <c:pt idx="30">
                  <c:v>0.81510921052631558</c:v>
                </c:pt>
                <c:pt idx="31">
                  <c:v>0.7973039473684207</c:v>
                </c:pt>
                <c:pt idx="32">
                  <c:v>0.78348815789473658</c:v>
                </c:pt>
                <c:pt idx="33">
                  <c:v>0.77571249999999992</c:v>
                </c:pt>
                <c:pt idx="34">
                  <c:v>0.76561776315789443</c:v>
                </c:pt>
                <c:pt idx="35">
                  <c:v>0.75635592105263183</c:v>
                </c:pt>
                <c:pt idx="36">
                  <c:v>0.74640131578947344</c:v>
                </c:pt>
                <c:pt idx="37">
                  <c:v>0.73160657894736825</c:v>
                </c:pt>
                <c:pt idx="38">
                  <c:v>0.71787171052631582</c:v>
                </c:pt>
                <c:pt idx="39">
                  <c:v>0.71281250000000029</c:v>
                </c:pt>
                <c:pt idx="40">
                  <c:v>0.70659078947368426</c:v>
                </c:pt>
                <c:pt idx="41">
                  <c:v>0.70408289473684205</c:v>
                </c:pt>
                <c:pt idx="42">
                  <c:v>0.69958750000000014</c:v>
                </c:pt>
                <c:pt idx="43">
                  <c:v>0.69638750000000016</c:v>
                </c:pt>
                <c:pt idx="44">
                  <c:v>0.69989934210526306</c:v>
                </c:pt>
                <c:pt idx="45">
                  <c:v>0.69859539473684196</c:v>
                </c:pt>
                <c:pt idx="46">
                  <c:v>0.69764473684210548</c:v>
                </c:pt>
                <c:pt idx="47">
                  <c:v>0.69298026315789474</c:v>
                </c:pt>
                <c:pt idx="48">
                  <c:v>0.68937565789473665</c:v>
                </c:pt>
                <c:pt idx="49">
                  <c:v>0.68803684210526317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380-43BE-A288-349D08424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148736"/>
        <c:axId val="248150656"/>
      </c:lineChart>
      <c:catAx>
        <c:axId val="248148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Precentage</a:t>
                </a:r>
                <a:r>
                  <a:rPr lang="en-US" baseline="0"/>
                  <a:t> of attributes used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8150656"/>
        <c:crosses val="autoZero"/>
        <c:auto val="1"/>
        <c:lblAlgn val="ctr"/>
        <c:lblOffset val="100"/>
        <c:noMultiLvlLbl val="0"/>
      </c:catAx>
      <c:valAx>
        <c:axId val="248150656"/>
        <c:scaling>
          <c:orientation val="minMax"/>
          <c:max val="0.85000000000000009"/>
          <c:min val="0.67000000000000015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ROC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814873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'[spit-output-updated.xlsx]Sheet1'!$B$2</c:f>
              <c:strCache>
                <c:ptCount val="1"/>
                <c:pt idx="0">
                  <c:v>Accuracy</c:v>
                </c:pt>
              </c:strCache>
            </c:strRef>
          </c:tx>
          <c:marker>
            <c:symbol val="none"/>
          </c:marker>
          <c:cat>
            <c:numRef>
              <c:f>'[spit-output-updated.xlsx]Sheet1'!$A$3:$A$52</c:f>
              <c:numCache>
                <c:formatCode>General</c:formatCode>
                <c:ptCount val="50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</c:numCache>
            </c:numRef>
          </c:cat>
          <c:val>
            <c:numRef>
              <c:f>'[spit-output-updated.xlsx]Sheet1'!$B$3:$B$52</c:f>
              <c:numCache>
                <c:formatCode>General</c:formatCode>
                <c:ptCount val="50"/>
                <c:pt idx="0">
                  <c:v>62.966666666666676</c:v>
                </c:pt>
                <c:pt idx="1">
                  <c:v>69.22628205128207</c:v>
                </c:pt>
                <c:pt idx="2">
                  <c:v>72.120512820512829</c:v>
                </c:pt>
                <c:pt idx="3">
                  <c:v>73.649358974358989</c:v>
                </c:pt>
                <c:pt idx="4">
                  <c:v>74.90320512820513</c:v>
                </c:pt>
                <c:pt idx="5">
                  <c:v>75.958974358974373</c:v>
                </c:pt>
                <c:pt idx="6">
                  <c:v>75.784615384615392</c:v>
                </c:pt>
                <c:pt idx="7">
                  <c:v>76.456410256410265</c:v>
                </c:pt>
                <c:pt idx="8">
                  <c:v>76.439743589743614</c:v>
                </c:pt>
                <c:pt idx="9">
                  <c:v>76.4121794871795</c:v>
                </c:pt>
                <c:pt idx="10">
                  <c:v>76.939102564102583</c:v>
                </c:pt>
                <c:pt idx="11">
                  <c:v>76.967307692307699</c:v>
                </c:pt>
                <c:pt idx="12">
                  <c:v>77.369871794871813</c:v>
                </c:pt>
                <c:pt idx="13">
                  <c:v>77.319871794871801</c:v>
                </c:pt>
                <c:pt idx="14">
                  <c:v>77.444230769230785</c:v>
                </c:pt>
                <c:pt idx="15">
                  <c:v>77.495512820512829</c:v>
                </c:pt>
                <c:pt idx="16">
                  <c:v>77.369230769230782</c:v>
                </c:pt>
                <c:pt idx="17">
                  <c:v>76.995512820512829</c:v>
                </c:pt>
                <c:pt idx="18">
                  <c:v>77.095512820512837</c:v>
                </c:pt>
                <c:pt idx="19">
                  <c:v>77.119230769230782</c:v>
                </c:pt>
                <c:pt idx="20">
                  <c:v>77.242948717948735</c:v>
                </c:pt>
                <c:pt idx="21">
                  <c:v>77.168589743589749</c:v>
                </c:pt>
                <c:pt idx="22">
                  <c:v>76.967307692307699</c:v>
                </c:pt>
                <c:pt idx="23">
                  <c:v>76.866666666666674</c:v>
                </c:pt>
                <c:pt idx="24">
                  <c:v>76.567307692307708</c:v>
                </c:pt>
                <c:pt idx="25">
                  <c:v>76.541666666666686</c:v>
                </c:pt>
                <c:pt idx="26">
                  <c:v>76.31538461538463</c:v>
                </c:pt>
                <c:pt idx="27">
                  <c:v>76.164743589743608</c:v>
                </c:pt>
                <c:pt idx="28">
                  <c:v>75.987820512820534</c:v>
                </c:pt>
                <c:pt idx="29">
                  <c:v>75.562179487179506</c:v>
                </c:pt>
                <c:pt idx="30">
                  <c:v>75.61025641025644</c:v>
                </c:pt>
                <c:pt idx="31">
                  <c:v>74.33141025641028</c:v>
                </c:pt>
                <c:pt idx="32">
                  <c:v>73.771794871794881</c:v>
                </c:pt>
                <c:pt idx="33">
                  <c:v>73.073717948717956</c:v>
                </c:pt>
                <c:pt idx="34">
                  <c:v>72.500641025641031</c:v>
                </c:pt>
                <c:pt idx="35">
                  <c:v>71.848076923076931</c:v>
                </c:pt>
                <c:pt idx="36">
                  <c:v>71.275641025641036</c:v>
                </c:pt>
                <c:pt idx="37">
                  <c:v>70.135897435897462</c:v>
                </c:pt>
                <c:pt idx="38">
                  <c:v>69.056410256410274</c:v>
                </c:pt>
                <c:pt idx="39">
                  <c:v>68.577564102564125</c:v>
                </c:pt>
                <c:pt idx="40">
                  <c:v>68.706410256410265</c:v>
                </c:pt>
                <c:pt idx="41">
                  <c:v>68.651923076923083</c:v>
                </c:pt>
                <c:pt idx="42">
                  <c:v>68.273717948717973</c:v>
                </c:pt>
                <c:pt idx="43">
                  <c:v>67.54487179487181</c:v>
                </c:pt>
                <c:pt idx="44">
                  <c:v>68.050641025641028</c:v>
                </c:pt>
                <c:pt idx="45">
                  <c:v>67.494230769230782</c:v>
                </c:pt>
                <c:pt idx="46">
                  <c:v>67.921794871794887</c:v>
                </c:pt>
                <c:pt idx="47">
                  <c:v>67.848717948717962</c:v>
                </c:pt>
                <c:pt idx="48">
                  <c:v>67.572435897435909</c:v>
                </c:pt>
                <c:pt idx="49">
                  <c:v>67.144871794871804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C0-4F12-BB34-FF223B44E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163328"/>
        <c:axId val="248169600"/>
      </c:lineChart>
      <c:catAx>
        <c:axId val="248163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Precentage of attributes used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8169600"/>
        <c:crosses val="autoZero"/>
        <c:auto val="1"/>
        <c:lblAlgn val="ctr"/>
        <c:lblOffset val="100"/>
        <c:noMultiLvlLbl val="0"/>
      </c:catAx>
      <c:valAx>
        <c:axId val="248169600"/>
        <c:scaling>
          <c:orientation val="minMax"/>
          <c:max val="78"/>
          <c:min val="65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8163328"/>
        <c:crossesAt val="1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  <a:endParaRPr lang="he-IL" sz="9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1" presStyleCnt="7" custScaleX="198130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1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2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2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3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3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4" presStyleCnt="7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4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1109D439-A35E-4C94-BE98-0484382BE438}" type="presOf" srcId="{BA695B63-2395-465B-B7CA-27665E6DA40B}" destId="{58F18001-2DE4-40DC-82CB-BEBA2873E36B}" srcOrd="0" destOrd="0" presId="urn:microsoft.com/office/officeart/2009/3/layout/RandomtoResultProcess"/>
    <dgm:cxn modelId="{75BB275B-F53E-4314-807C-17AF4673A274}" type="presOf" srcId="{D8BD7163-6777-42E8-91CE-3EA8B1C269EB}" destId="{F0767B06-30C9-4B3B-8534-4F704C0CA66A}" srcOrd="0" destOrd="0" presId="urn:microsoft.com/office/officeart/2009/3/layout/RandomtoResultProcess"/>
    <dgm:cxn modelId="{F2FD4757-F1B2-4934-A6E8-BA8784E04075}" srcId="{E6A51099-2D99-41B1-9C2C-E1DEBDA921B9}" destId="{6E96A40E-996E-4519-AB2D-B8F8F5F151C4}" srcOrd="1" destOrd="0" parTransId="{A01D614C-1B61-4CB2-B2B4-AC39BEE09B12}" sibTransId="{2EFFE17D-427D-42A2-89A3-B4DCA4729E5B}"/>
    <dgm:cxn modelId="{9DC4FBCD-2E93-4A1F-959A-825D9C616362}" type="presOf" srcId="{A369B322-02C5-46E2-9183-59C675769B8E}" destId="{4CF7B07B-BD7A-4E6B-9744-BF2951DBECB4}" srcOrd="0" destOrd="0" presId="urn:microsoft.com/office/officeart/2009/3/layout/RandomtoResultProcess"/>
    <dgm:cxn modelId="{63C37489-9468-4EAF-8DC0-C4CBD914BCA6}" srcId="{E6A51099-2D99-41B1-9C2C-E1DEBDA921B9}" destId="{416C348F-0A63-40D6-B06C-0F373CDE6F84}" srcOrd="2" destOrd="0" parTransId="{37C19A5D-44E4-4246-904F-FA58423C736C}" sibTransId="{BCE376CF-5FDD-48E6-BFF9-AE0C97C70D76}"/>
    <dgm:cxn modelId="{784A6A2A-4956-455C-BA21-9B934D25420C}" type="presOf" srcId="{6E96A40E-996E-4519-AB2D-B8F8F5F151C4}" destId="{60AE6034-3ACD-4319-97F0-61E08E28DF30}" srcOrd="0" destOrd="0" presId="urn:microsoft.com/office/officeart/2009/3/layout/RandomtoResultProcess"/>
    <dgm:cxn modelId="{215B921A-C6DD-4D81-A191-B3B8A4F49FFF}" type="presOf" srcId="{13B1765C-7478-4360-AFCF-F1F64A18C400}" destId="{0AE8BFFF-8205-4114-9FC7-3F8464C01396}" srcOrd="0" destOrd="0" presId="urn:microsoft.com/office/officeart/2009/3/layout/RandomtoResultProcess"/>
    <dgm:cxn modelId="{AE9A2674-E7F3-4529-B682-AA7756EE6991}" type="presOf" srcId="{96B55F57-B57C-453D-85D8-2E49A09BE276}" destId="{BF6B196F-AE28-4AE2-950D-4C5D48CE4EC2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920900F8-245C-4F8F-97AE-253FA6D603AC}" srcId="{E6A51099-2D99-41B1-9C2C-E1DEBDA921B9}" destId="{A369B322-02C5-46E2-9183-59C675769B8E}" srcOrd="4" destOrd="0" parTransId="{330A5216-F6A5-47C5-AEB8-966980352611}" sibTransId="{153AED3A-E793-4501-B21D-855520A6C186}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DEE41316-9EF5-4B2A-BBBF-AE923C323ABE}" type="presOf" srcId="{DF7D042C-B0DF-4893-A363-92F2A6BF0D5E}" destId="{41833C2E-471F-4EA1-802A-37A09800E493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3" destOrd="0" parTransId="{FEC4BE7B-6BA1-44AB-AD29-86F16BAEA55B}" sibTransId="{47D2B545-AC1D-4EE5-962E-61D6214DD12D}"/>
    <dgm:cxn modelId="{3BAC67B7-7C13-4702-B92F-1FCB48DD0D85}" type="presOf" srcId="{416C348F-0A63-40D6-B06C-0F373CDE6F84}" destId="{709292A1-4B25-4817-845F-8EE1E61A1E50}" srcOrd="0" destOrd="0" presId="urn:microsoft.com/office/officeart/2009/3/layout/RandomtoResultProcess"/>
    <dgm:cxn modelId="{BC18215B-9067-4748-A8CD-5F44ED3438BD}" type="presParOf" srcId="{64097260-DD4F-48A3-B81B-C6B6D1D15CF9}" destId="{32487F20-B713-4800-A106-28C584DF58ED}" srcOrd="0" destOrd="0" presId="urn:microsoft.com/office/officeart/2009/3/layout/RandomtoResultProcess"/>
    <dgm:cxn modelId="{96BA8435-C7AC-4EE3-BCB0-1C9251177773}" type="presParOf" srcId="{32487F20-B713-4800-A106-28C584DF58ED}" destId="{58F18001-2DE4-40DC-82CB-BEBA2873E36B}" srcOrd="0" destOrd="0" presId="urn:microsoft.com/office/officeart/2009/3/layout/RandomtoResultProcess"/>
    <dgm:cxn modelId="{510F7EEC-FF35-42B1-8DCA-EFB08938B65F}" type="presParOf" srcId="{32487F20-B713-4800-A106-28C584DF58ED}" destId="{6C8F3C0B-D882-4EDB-A532-26AC65E98E0A}" srcOrd="1" destOrd="0" presId="urn:microsoft.com/office/officeart/2009/3/layout/RandomtoResultProcess"/>
    <dgm:cxn modelId="{3264E59B-AB6C-45AF-A1AB-5FD72DDDB2AB}" type="presParOf" srcId="{32487F20-B713-4800-A106-28C584DF58ED}" destId="{882999BE-2735-48ED-B7A9-D9D0216E3363}" srcOrd="2" destOrd="0" presId="urn:microsoft.com/office/officeart/2009/3/layout/RandomtoResultProcess"/>
    <dgm:cxn modelId="{312ED0A6-9FE1-4CE6-A155-C0F8AF88CD8A}" type="presParOf" srcId="{32487F20-B713-4800-A106-28C584DF58ED}" destId="{F8083774-0650-42C9-9926-ACF5C6A6D564}" srcOrd="3" destOrd="0" presId="urn:microsoft.com/office/officeart/2009/3/layout/RandomtoResultProcess"/>
    <dgm:cxn modelId="{841D650D-6092-49CB-8861-97AD89DA0C2A}" type="presParOf" srcId="{32487F20-B713-4800-A106-28C584DF58ED}" destId="{8DE57E1A-356E-4D1B-8F3A-46DAB2ABCE84}" srcOrd="4" destOrd="0" presId="urn:microsoft.com/office/officeart/2009/3/layout/RandomtoResultProcess"/>
    <dgm:cxn modelId="{2A9D5E9A-F284-4B26-AE4D-E27F69A66C59}" type="presParOf" srcId="{32487F20-B713-4800-A106-28C584DF58ED}" destId="{AD155781-56B2-4631-AD3A-C1FBB125E097}" srcOrd="5" destOrd="0" presId="urn:microsoft.com/office/officeart/2009/3/layout/RandomtoResultProcess"/>
    <dgm:cxn modelId="{A04088C1-14F7-4289-92AD-23299EA96092}" type="presParOf" srcId="{32487F20-B713-4800-A106-28C584DF58ED}" destId="{80961D38-2A7D-4297-83CD-8C957F1A7701}" srcOrd="6" destOrd="0" presId="urn:microsoft.com/office/officeart/2009/3/layout/RandomtoResultProcess"/>
    <dgm:cxn modelId="{55E43094-073E-48F5-964B-6F8AF1B2CD62}" type="presParOf" srcId="{32487F20-B713-4800-A106-28C584DF58ED}" destId="{533CB75E-3DF6-41D5-8253-C54747778F60}" srcOrd="7" destOrd="0" presId="urn:microsoft.com/office/officeart/2009/3/layout/RandomtoResultProcess"/>
    <dgm:cxn modelId="{B79313AA-6505-4F8F-9074-F43A72074520}" type="presParOf" srcId="{32487F20-B713-4800-A106-28C584DF58ED}" destId="{A17B2A3B-A870-4A4F-9026-38E64B389378}" srcOrd="8" destOrd="0" presId="urn:microsoft.com/office/officeart/2009/3/layout/RandomtoResultProcess"/>
    <dgm:cxn modelId="{EA080559-217B-4D43-BB21-0829BDEB2DE7}" type="presParOf" srcId="{32487F20-B713-4800-A106-28C584DF58ED}" destId="{BCCD06F4-81F2-4EFE-8ECF-201507F7FB8F}" srcOrd="9" destOrd="0" presId="urn:microsoft.com/office/officeart/2009/3/layout/RandomtoResultProcess"/>
    <dgm:cxn modelId="{3C1F0591-66B2-42EF-AB3A-6DA92A8CF094}" type="presParOf" srcId="{32487F20-B713-4800-A106-28C584DF58ED}" destId="{338CA52D-703C-48C7-9F2D-DD1CC0ABA612}" srcOrd="10" destOrd="0" presId="urn:microsoft.com/office/officeart/2009/3/layout/RandomtoResultProcess"/>
    <dgm:cxn modelId="{A89C4E55-8F09-4073-B5AD-5B9F16C4E13A}" type="presParOf" srcId="{32487F20-B713-4800-A106-28C584DF58ED}" destId="{0B32FC42-2A32-4F46-8297-9B8683096184}" srcOrd="11" destOrd="0" presId="urn:microsoft.com/office/officeart/2009/3/layout/RandomtoResultProcess"/>
    <dgm:cxn modelId="{B2DAC23E-FAA4-4A3D-B496-AEDE1DD54604}" type="presParOf" srcId="{32487F20-B713-4800-A106-28C584DF58ED}" destId="{250AE347-AC36-4721-86A4-F0054810510A}" srcOrd="12" destOrd="0" presId="urn:microsoft.com/office/officeart/2009/3/layout/RandomtoResultProcess"/>
    <dgm:cxn modelId="{2469A4E6-7AEB-4B02-8F95-44E98C1A299F}" type="presParOf" srcId="{32487F20-B713-4800-A106-28C584DF58ED}" destId="{D381D24D-74F2-4948-831D-0AC7187E903A}" srcOrd="13" destOrd="0" presId="urn:microsoft.com/office/officeart/2009/3/layout/RandomtoResultProcess"/>
    <dgm:cxn modelId="{4D8DB9A3-6E2F-4A68-B2DA-4A698E4C2482}" type="presParOf" srcId="{32487F20-B713-4800-A106-28C584DF58ED}" destId="{4454E40A-6054-4D4E-8FAF-2611A4F3E944}" srcOrd="14" destOrd="0" presId="urn:microsoft.com/office/officeart/2009/3/layout/RandomtoResultProcess"/>
    <dgm:cxn modelId="{AA417B80-4E92-41E8-AD19-BBE063AD168F}" type="presParOf" srcId="{32487F20-B713-4800-A106-28C584DF58ED}" destId="{D42712EC-01A6-473C-904A-A73CBF0EF817}" srcOrd="15" destOrd="0" presId="urn:microsoft.com/office/officeart/2009/3/layout/RandomtoResultProcess"/>
    <dgm:cxn modelId="{53A5CFB1-E38A-42B1-AA54-82ADD8AEAB2D}" type="presParOf" srcId="{32487F20-B713-4800-A106-28C584DF58ED}" destId="{109A227A-7C0E-4488-AA63-86380CCCAC51}" srcOrd="16" destOrd="0" presId="urn:microsoft.com/office/officeart/2009/3/layout/RandomtoResultProcess"/>
    <dgm:cxn modelId="{FE1BB9E1-A17F-477C-B2D4-E63589C7F833}" type="presParOf" srcId="{32487F20-B713-4800-A106-28C584DF58ED}" destId="{CBA09E48-2C15-42A9-AF26-FB7C8924FE25}" srcOrd="17" destOrd="0" presId="urn:microsoft.com/office/officeart/2009/3/layout/RandomtoResultProcess"/>
    <dgm:cxn modelId="{ACC6C9A6-74AE-4AF2-AFEA-CE73B9D7FE9D}" type="presParOf" srcId="{32487F20-B713-4800-A106-28C584DF58ED}" destId="{2784D585-426D-451A-8594-AE34C33BEA17}" srcOrd="18" destOrd="0" presId="urn:microsoft.com/office/officeart/2009/3/layout/RandomtoResultProcess"/>
    <dgm:cxn modelId="{C4E0B392-85BE-43DE-8095-A12970D2741A}" type="presParOf" srcId="{64097260-DD4F-48A3-B81B-C6B6D1D15CF9}" destId="{96F8CDC4-2049-484A-9672-D83FD2B878C9}" srcOrd="1" destOrd="0" presId="urn:microsoft.com/office/officeart/2009/3/layout/RandomtoResultProcess"/>
    <dgm:cxn modelId="{23CC75FE-84AE-4D0C-9D7F-EBE76BAE47CD}" type="presParOf" srcId="{96F8CDC4-2049-484A-9672-D83FD2B878C9}" destId="{6FF646EE-F59B-40B2-8DD8-5088FA55248B}" srcOrd="0" destOrd="0" presId="urn:microsoft.com/office/officeart/2009/3/layout/RandomtoResultProcess"/>
    <dgm:cxn modelId="{4B7683D2-EAD8-4F78-8600-D5ACCD83CFDC}" type="presParOf" srcId="{96F8CDC4-2049-484A-9672-D83FD2B878C9}" destId="{90449419-D2F3-41BA-A533-E470B9F8AFB2}" srcOrd="1" destOrd="0" presId="urn:microsoft.com/office/officeart/2009/3/layout/RandomtoResultProcess"/>
    <dgm:cxn modelId="{21608D33-DDD1-4BF6-AFAA-6464EB501911}" type="presParOf" srcId="{64097260-DD4F-48A3-B81B-C6B6D1D15CF9}" destId="{12F49A1A-100E-4B07-B403-BA837035D601}" srcOrd="2" destOrd="0" presId="urn:microsoft.com/office/officeart/2009/3/layout/RandomtoResultProcess"/>
    <dgm:cxn modelId="{C3306AC7-E5D3-4790-BF05-7C16C143A070}" type="presParOf" srcId="{12F49A1A-100E-4B07-B403-BA837035D601}" destId="{60AE6034-3ACD-4319-97F0-61E08E28DF30}" srcOrd="0" destOrd="0" presId="urn:microsoft.com/office/officeart/2009/3/layout/RandomtoResultProcess"/>
    <dgm:cxn modelId="{F874A850-8016-4550-87BE-521429B26C8E}" type="presParOf" srcId="{12F49A1A-100E-4B07-B403-BA837035D601}" destId="{B2FF6A01-F9F4-47B0-A232-E2A9B40E7676}" srcOrd="1" destOrd="0" presId="urn:microsoft.com/office/officeart/2009/3/layout/RandomtoResultProcess"/>
    <dgm:cxn modelId="{251B7E6D-68FB-47E5-8B7C-A71E4AD77BE7}" type="presParOf" srcId="{64097260-DD4F-48A3-B81B-C6B6D1D15CF9}" destId="{FAE11A8D-975E-48CE-A4FC-719BAF887C02}" srcOrd="3" destOrd="0" presId="urn:microsoft.com/office/officeart/2009/3/layout/RandomtoResultProcess"/>
    <dgm:cxn modelId="{5DE923FC-F941-4DD9-82CB-27278D68E526}" type="presParOf" srcId="{FAE11A8D-975E-48CE-A4FC-719BAF887C02}" destId="{796152CE-F42F-417D-A4EC-4AB5EA1B9BFC}" srcOrd="0" destOrd="0" presId="urn:microsoft.com/office/officeart/2009/3/layout/RandomtoResultProcess"/>
    <dgm:cxn modelId="{8382EDAC-10E7-4196-93F4-0407CF68C0DA}" type="presParOf" srcId="{FAE11A8D-975E-48CE-A4FC-719BAF887C02}" destId="{CF64CC00-794E-4BE4-B355-D47DF9DFFC8A}" srcOrd="1" destOrd="0" presId="urn:microsoft.com/office/officeart/2009/3/layout/RandomtoResultProcess"/>
    <dgm:cxn modelId="{EE134778-3D61-4B77-B190-2D4474D149ED}" type="presParOf" srcId="{64097260-DD4F-48A3-B81B-C6B6D1D15CF9}" destId="{02E2C65A-322F-408B-BEE0-E1D9A5B22773}" srcOrd="4" destOrd="0" presId="urn:microsoft.com/office/officeart/2009/3/layout/RandomtoResultProcess"/>
    <dgm:cxn modelId="{60A0419F-F933-45B4-B85F-B951D6D3FDF4}" type="presParOf" srcId="{02E2C65A-322F-408B-BEE0-E1D9A5B22773}" destId="{709292A1-4B25-4817-845F-8EE1E61A1E50}" srcOrd="0" destOrd="0" presId="urn:microsoft.com/office/officeart/2009/3/layout/RandomtoResultProcess"/>
    <dgm:cxn modelId="{CD83455A-F55B-4E36-9A30-F393F78AC84B}" type="presParOf" srcId="{02E2C65A-322F-408B-BEE0-E1D9A5B22773}" destId="{B205776B-076A-41D2-BDA6-A794C5D38FC9}" srcOrd="1" destOrd="0" presId="urn:microsoft.com/office/officeart/2009/3/layout/RandomtoResultProcess"/>
    <dgm:cxn modelId="{1DF009B2-B8A8-44B0-852A-E1C2047CA39F}" type="presParOf" srcId="{64097260-DD4F-48A3-B81B-C6B6D1D15CF9}" destId="{41074132-6472-41DA-B517-F9511B2CFBE4}" srcOrd="5" destOrd="0" presId="urn:microsoft.com/office/officeart/2009/3/layout/RandomtoResultProcess"/>
    <dgm:cxn modelId="{74A3A7A8-8686-4B4E-8A50-BC7C986ED674}" type="presParOf" srcId="{41074132-6472-41DA-B517-F9511B2CFBE4}" destId="{092BF639-F282-4FAA-908C-23FA9F1A9EE0}" srcOrd="0" destOrd="0" presId="urn:microsoft.com/office/officeart/2009/3/layout/RandomtoResultProcess"/>
    <dgm:cxn modelId="{563A8899-9795-4687-88FA-54188D6ECED3}" type="presParOf" srcId="{41074132-6472-41DA-B517-F9511B2CFBE4}" destId="{98805269-47FB-4ECD-9B29-6244C435CCC3}" srcOrd="1" destOrd="0" presId="urn:microsoft.com/office/officeart/2009/3/layout/RandomtoResultProcess"/>
    <dgm:cxn modelId="{27726C44-5ED0-42B6-92AA-37EF0EEE25F9}" type="presParOf" srcId="{64097260-DD4F-48A3-B81B-C6B6D1D15CF9}" destId="{7619EF83-A3B0-448F-82BB-9449E1229C8A}" srcOrd="6" destOrd="0" presId="urn:microsoft.com/office/officeart/2009/3/layout/RandomtoResultProcess"/>
    <dgm:cxn modelId="{790E56A4-2A3C-4DD5-AD35-AAE468D05552}" type="presParOf" srcId="{7619EF83-A3B0-448F-82BB-9449E1229C8A}" destId="{0AE8BFFF-8205-4114-9FC7-3F8464C01396}" srcOrd="0" destOrd="0" presId="urn:microsoft.com/office/officeart/2009/3/layout/RandomtoResultProcess"/>
    <dgm:cxn modelId="{C227E17C-BF7F-4360-BD3E-4771CFE84EA1}" type="presParOf" srcId="{7619EF83-A3B0-448F-82BB-9449E1229C8A}" destId="{9E4D38EB-1675-4AE8-8792-0272FD249300}" srcOrd="1" destOrd="0" presId="urn:microsoft.com/office/officeart/2009/3/layout/RandomtoResultProcess"/>
    <dgm:cxn modelId="{FF82CC0A-5418-494F-B795-474F4C28D956}" type="presParOf" srcId="{64097260-DD4F-48A3-B81B-C6B6D1D15CF9}" destId="{D072AEC3-29F3-4CE7-8602-05193C9109B3}" srcOrd="7" destOrd="0" presId="urn:microsoft.com/office/officeart/2009/3/layout/RandomtoResultProcess"/>
    <dgm:cxn modelId="{5553BE4D-1851-42C2-B3DD-471EC42FB6D9}" type="presParOf" srcId="{D072AEC3-29F3-4CE7-8602-05193C9109B3}" destId="{F1F5EAEF-6DAB-455A-9409-182B6B916C57}" srcOrd="0" destOrd="0" presId="urn:microsoft.com/office/officeart/2009/3/layout/RandomtoResultProcess"/>
    <dgm:cxn modelId="{C52289DE-AC07-4647-87D3-4AAFD4E59572}" type="presParOf" srcId="{D072AEC3-29F3-4CE7-8602-05193C9109B3}" destId="{7429A1B0-32ED-4401-8003-25E6BDCE44F5}" srcOrd="1" destOrd="0" presId="urn:microsoft.com/office/officeart/2009/3/layout/RandomtoResultProcess"/>
    <dgm:cxn modelId="{6ADB494E-7938-41CA-8E78-A3561B87C607}" type="presParOf" srcId="{64097260-DD4F-48A3-B81B-C6B6D1D15CF9}" destId="{774837FE-65E7-4BE1-A972-940C7981D155}" srcOrd="8" destOrd="0" presId="urn:microsoft.com/office/officeart/2009/3/layout/RandomtoResultProcess"/>
    <dgm:cxn modelId="{3797E2E2-17D1-43AB-A744-D18DFDBF6F88}" type="presParOf" srcId="{774837FE-65E7-4BE1-A972-940C7981D155}" destId="{4CF7B07B-BD7A-4E6B-9744-BF2951DBECB4}" srcOrd="0" destOrd="0" presId="urn:microsoft.com/office/officeart/2009/3/layout/RandomtoResultProcess"/>
    <dgm:cxn modelId="{2ECEF5A2-A64E-4979-8CF8-67696D67FFC5}" type="presParOf" srcId="{774837FE-65E7-4BE1-A972-940C7981D155}" destId="{B015D8B1-16E0-459A-AEB6-DD6B097F3F06}" srcOrd="1" destOrd="0" presId="urn:microsoft.com/office/officeart/2009/3/layout/RandomtoResultProcess"/>
    <dgm:cxn modelId="{00CE2D61-7276-4A3D-A18B-70E17F01F7EF}" type="presParOf" srcId="{64097260-DD4F-48A3-B81B-C6B6D1D15CF9}" destId="{0AA54332-5BBA-4A39-BE09-1D5E51A4D502}" srcOrd="9" destOrd="0" presId="urn:microsoft.com/office/officeart/2009/3/layout/RandomtoResultProcess"/>
    <dgm:cxn modelId="{8B6DCAD7-9272-4442-9C84-6258DB197E9E}" type="presParOf" srcId="{0AA54332-5BBA-4A39-BE09-1D5E51A4D502}" destId="{55BD9406-E01D-45EA-A39B-A390AC6AAB39}" srcOrd="0" destOrd="0" presId="urn:microsoft.com/office/officeart/2009/3/layout/RandomtoResultProcess"/>
    <dgm:cxn modelId="{BBF653C5-38D8-4B8F-A8C5-45BDF408F199}" type="presParOf" srcId="{0AA54332-5BBA-4A39-BE09-1D5E51A4D502}" destId="{9185D2AA-9A39-45AF-98D9-876E6CB0095B}" srcOrd="1" destOrd="0" presId="urn:microsoft.com/office/officeart/2009/3/layout/RandomtoResultProcess"/>
    <dgm:cxn modelId="{8B2810C9-E3B8-49BD-AE5D-BD0F79FBF442}" type="presParOf" srcId="{64097260-DD4F-48A3-B81B-C6B6D1D15CF9}" destId="{73DF4950-901A-4388-8B47-D3555A4A018C}" srcOrd="10" destOrd="0" presId="urn:microsoft.com/office/officeart/2009/3/layout/RandomtoResultProcess"/>
    <dgm:cxn modelId="{BE37380C-73F0-442D-873D-B31DC6016F6C}" type="presParOf" srcId="{73DF4950-901A-4388-8B47-D3555A4A018C}" destId="{BF6B196F-AE28-4AE2-950D-4C5D48CE4EC2}" srcOrd="0" destOrd="0" presId="urn:microsoft.com/office/officeart/2009/3/layout/RandomtoResultProcess"/>
    <dgm:cxn modelId="{41530748-0C4A-4EDC-AC65-3BCB7F915ACF}" type="presParOf" srcId="{73DF4950-901A-4388-8B47-D3555A4A018C}" destId="{08779EED-6C26-40EC-AC72-85F8658588F8}" srcOrd="1" destOrd="0" presId="urn:microsoft.com/office/officeart/2009/3/layout/RandomtoResultProcess"/>
    <dgm:cxn modelId="{6994FB6B-CB3D-4A13-B09D-90B507E690C7}" type="presParOf" srcId="{64097260-DD4F-48A3-B81B-C6B6D1D15CF9}" destId="{483A7FD0-0925-44D7-A837-7B801AD0DE22}" srcOrd="11" destOrd="0" presId="urn:microsoft.com/office/officeart/2009/3/layout/RandomtoResultProcess"/>
    <dgm:cxn modelId="{77D7BF9C-10B1-4774-A47F-10836A7184F0}" type="presParOf" srcId="{483A7FD0-0925-44D7-A837-7B801AD0DE22}" destId="{EE035FD5-5E9B-4FEE-BA09-2039FF0E805F}" srcOrd="0" destOrd="0" presId="urn:microsoft.com/office/officeart/2009/3/layout/RandomtoResultProcess"/>
    <dgm:cxn modelId="{35BDE6F6-0EAA-48C3-AE78-4FEDABE7642B}" type="presParOf" srcId="{483A7FD0-0925-44D7-A837-7B801AD0DE22}" destId="{12373239-85A2-4612-A689-97CD5F3A0B82}" srcOrd="1" destOrd="0" presId="urn:microsoft.com/office/officeart/2009/3/layout/RandomtoResultProcess"/>
    <dgm:cxn modelId="{20C9209E-EF5F-4672-BE82-95A887C9481B}" type="presParOf" srcId="{64097260-DD4F-48A3-B81B-C6B6D1D15CF9}" destId="{2B45DB0A-69FD-491F-B10F-A000F743E06D}" srcOrd="12" destOrd="0" presId="urn:microsoft.com/office/officeart/2009/3/layout/RandomtoResultProcess"/>
    <dgm:cxn modelId="{0BB547F1-E298-4BB9-8B6C-A263F8605239}" type="presParOf" srcId="{2B45DB0A-69FD-491F-B10F-A000F743E06D}" destId="{F0767B06-30C9-4B3B-8534-4F704C0CA66A}" srcOrd="0" destOrd="0" presId="urn:microsoft.com/office/officeart/2009/3/layout/RandomtoResultProcess"/>
    <dgm:cxn modelId="{843895AD-C1E7-4CB2-9BC5-10D789AEC75F}" type="presParOf" srcId="{2B45DB0A-69FD-491F-B10F-A000F743E06D}" destId="{8D98B488-EA7B-48CA-A653-CD4D8DB5662D}" srcOrd="1" destOrd="0" presId="urn:microsoft.com/office/officeart/2009/3/layout/RandomtoResultProcess"/>
    <dgm:cxn modelId="{89FDEA1B-ED56-49B7-B2D6-F3DA6A79468E}" type="presParOf" srcId="{64097260-DD4F-48A3-B81B-C6B6D1D15CF9}" destId="{226C5F5F-AB5A-4BE7-8970-2EC27F8298C2}" srcOrd="13" destOrd="0" presId="urn:microsoft.com/office/officeart/2009/3/layout/RandomtoResultProcess"/>
    <dgm:cxn modelId="{ADC58D2E-C749-4D13-89A4-8B6689A92BB8}" type="presParOf" srcId="{226C5F5F-AB5A-4BE7-8970-2EC27F8298C2}" destId="{E1A37A42-2B48-4530-9AEE-D14420D567D8}" srcOrd="0" destOrd="0" presId="urn:microsoft.com/office/officeart/2009/3/layout/RandomtoResultProcess"/>
    <dgm:cxn modelId="{1DCA6A21-9AE8-4C11-8CE1-8E2C7A8B1B00}" type="presParOf" srcId="{226C5F5F-AB5A-4BE7-8970-2EC27F8298C2}" destId="{7B86A225-03B4-4B44-A302-B57B65912D6D}" srcOrd="1" destOrd="0" presId="urn:microsoft.com/office/officeart/2009/3/layout/RandomtoResultProcess"/>
    <dgm:cxn modelId="{1F499E14-01E8-435E-A214-0F5352B476D5}" type="presParOf" srcId="{64097260-DD4F-48A3-B81B-C6B6D1D15CF9}" destId="{65A48E93-B38A-4395-A4EC-ACCF8046F5A0}" srcOrd="14" destOrd="0" presId="urn:microsoft.com/office/officeart/2009/3/layout/RandomtoResultProcess"/>
    <dgm:cxn modelId="{5D20611B-70C1-4682-97AE-B6CA9037A939}" type="presParOf" srcId="{65A48E93-B38A-4395-A4EC-ACCF8046F5A0}" destId="{41833C2E-471F-4EA1-802A-37A09800E493}" srcOrd="0" destOrd="0" presId="urn:microsoft.com/office/officeart/2009/3/layout/RandomtoResultProcess"/>
    <dgm:cxn modelId="{DBA3483B-2276-4804-A389-245966C69E11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3" presStyleCnt="7" custScaleX="125978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3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4" presStyleCnt="7" custScaleX="198130" custLinFactNeighborX="9870" custLinFactNeighborY="4028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4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C5FD924F-86BD-415B-9C25-463724506B3A}" type="presOf" srcId="{A369B322-02C5-46E2-9183-59C675769B8E}" destId="{4CF7B07B-BD7A-4E6B-9744-BF2951DBECB4}" srcOrd="0" destOrd="0" presId="urn:microsoft.com/office/officeart/2009/3/layout/RandomtoResultProcess"/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F2FD4757-F1B2-4934-A6E8-BA8784E04075}" srcId="{E6A51099-2D99-41B1-9C2C-E1DEBDA921B9}" destId="{6E96A40E-996E-4519-AB2D-B8F8F5F151C4}" srcOrd="4" destOrd="0" parTransId="{A01D614C-1B61-4CB2-B2B4-AC39BEE09B12}" sibTransId="{2EFFE17D-427D-42A2-89A3-B4DCA4729E5B}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AE0CF62C-574F-48E7-A7C4-454D8A0FD162}" type="presOf" srcId="{13B1765C-7478-4360-AFCF-F1F64A18C400}" destId="{0AE8BFFF-8205-4114-9FC7-3F8464C01396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C8860731-1054-4294-ACF5-A17C9BF3183D}" type="presOf" srcId="{BA695B63-2395-465B-B7CA-27665E6DA40B}" destId="{58F18001-2DE4-40DC-82CB-BEBA2873E36B}" srcOrd="0" destOrd="0" presId="urn:microsoft.com/office/officeart/2009/3/layout/RandomtoResultProcess"/>
    <dgm:cxn modelId="{E260687E-5968-4602-BDBE-E2BD9439CBDF}" type="presOf" srcId="{96B55F57-B57C-453D-85D8-2E49A09BE276}" destId="{BF6B196F-AE28-4AE2-950D-4C5D48CE4EC2}" srcOrd="0" destOrd="0" presId="urn:microsoft.com/office/officeart/2009/3/layout/RandomtoResultProcess"/>
    <dgm:cxn modelId="{B32DC193-AF07-4A78-81A3-148BD110D95C}" type="presOf" srcId="{416C348F-0A63-40D6-B06C-0F373CDE6F84}" destId="{709292A1-4B25-4817-845F-8EE1E61A1E50}" srcOrd="0" destOrd="0" presId="urn:microsoft.com/office/officeart/2009/3/layout/RandomtoResultProcess"/>
    <dgm:cxn modelId="{E1A92FA4-2867-4664-AC3E-B555C1B32990}" type="presOf" srcId="{D8BD7163-6777-42E8-91CE-3EA8B1C269EB}" destId="{F0767B06-30C9-4B3B-8534-4F704C0CA66A}" srcOrd="0" destOrd="0" presId="urn:microsoft.com/office/officeart/2009/3/layout/RandomtoResultProcess"/>
    <dgm:cxn modelId="{920900F8-245C-4F8F-97AE-253FA6D603AC}" srcId="{E6A51099-2D99-41B1-9C2C-E1DEBDA921B9}" destId="{A369B322-02C5-46E2-9183-59C675769B8E}" srcOrd="3" destOrd="0" parTransId="{330A5216-F6A5-47C5-AEB8-966980352611}" sibTransId="{153AED3A-E793-4501-B21D-855520A6C186}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74EE6FC3-46C7-495B-8C59-C5E8150645D1}" type="presOf" srcId="{6E96A40E-996E-4519-AB2D-B8F8F5F151C4}" destId="{60AE6034-3ACD-4319-97F0-61E08E28DF30}" srcOrd="0" destOrd="0" presId="urn:microsoft.com/office/officeart/2009/3/layout/RandomtoResultProcess"/>
    <dgm:cxn modelId="{2D4C45F4-059D-497F-BECE-25A9FC6A12A1}" type="presOf" srcId="{DF7D042C-B0DF-4893-A363-92F2A6BF0D5E}" destId="{41833C2E-471F-4EA1-802A-37A09800E493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812AA70F-5377-4B45-B057-6667CB1E0A91}" type="presParOf" srcId="{64097260-DD4F-48A3-B81B-C6B6D1D15CF9}" destId="{32487F20-B713-4800-A106-28C584DF58ED}" srcOrd="0" destOrd="0" presId="urn:microsoft.com/office/officeart/2009/3/layout/RandomtoResultProcess"/>
    <dgm:cxn modelId="{2667765E-C6C9-4E66-8D89-6E3220AB7AEE}" type="presParOf" srcId="{32487F20-B713-4800-A106-28C584DF58ED}" destId="{58F18001-2DE4-40DC-82CB-BEBA2873E36B}" srcOrd="0" destOrd="0" presId="urn:microsoft.com/office/officeart/2009/3/layout/RandomtoResultProcess"/>
    <dgm:cxn modelId="{61BC1562-7DC5-4CAC-A9B0-BBD4B53927B6}" type="presParOf" srcId="{32487F20-B713-4800-A106-28C584DF58ED}" destId="{6C8F3C0B-D882-4EDB-A532-26AC65E98E0A}" srcOrd="1" destOrd="0" presId="urn:microsoft.com/office/officeart/2009/3/layout/RandomtoResultProcess"/>
    <dgm:cxn modelId="{997B35E6-F15C-403E-8D42-2C9148A95AEF}" type="presParOf" srcId="{32487F20-B713-4800-A106-28C584DF58ED}" destId="{882999BE-2735-48ED-B7A9-D9D0216E3363}" srcOrd="2" destOrd="0" presId="urn:microsoft.com/office/officeart/2009/3/layout/RandomtoResultProcess"/>
    <dgm:cxn modelId="{1CFCA494-C9E5-4FFE-96D3-5F0DC2779F8D}" type="presParOf" srcId="{32487F20-B713-4800-A106-28C584DF58ED}" destId="{F8083774-0650-42C9-9926-ACF5C6A6D564}" srcOrd="3" destOrd="0" presId="urn:microsoft.com/office/officeart/2009/3/layout/RandomtoResultProcess"/>
    <dgm:cxn modelId="{2CC61EAF-F48C-44A6-B490-1F2EA3DBCFE6}" type="presParOf" srcId="{32487F20-B713-4800-A106-28C584DF58ED}" destId="{8DE57E1A-356E-4D1B-8F3A-46DAB2ABCE84}" srcOrd="4" destOrd="0" presId="urn:microsoft.com/office/officeart/2009/3/layout/RandomtoResultProcess"/>
    <dgm:cxn modelId="{A96268AE-7CBF-4151-B96F-994F033C0A72}" type="presParOf" srcId="{32487F20-B713-4800-A106-28C584DF58ED}" destId="{AD155781-56B2-4631-AD3A-C1FBB125E097}" srcOrd="5" destOrd="0" presId="urn:microsoft.com/office/officeart/2009/3/layout/RandomtoResultProcess"/>
    <dgm:cxn modelId="{284F38A3-A09F-4D70-9B48-849CACA11F30}" type="presParOf" srcId="{32487F20-B713-4800-A106-28C584DF58ED}" destId="{80961D38-2A7D-4297-83CD-8C957F1A7701}" srcOrd="6" destOrd="0" presId="urn:microsoft.com/office/officeart/2009/3/layout/RandomtoResultProcess"/>
    <dgm:cxn modelId="{7D83E052-93D3-440A-BAB1-0D199D813D70}" type="presParOf" srcId="{32487F20-B713-4800-A106-28C584DF58ED}" destId="{533CB75E-3DF6-41D5-8253-C54747778F60}" srcOrd="7" destOrd="0" presId="urn:microsoft.com/office/officeart/2009/3/layout/RandomtoResultProcess"/>
    <dgm:cxn modelId="{37FC0020-7C05-4A82-8F10-B52441BA9D45}" type="presParOf" srcId="{32487F20-B713-4800-A106-28C584DF58ED}" destId="{A17B2A3B-A870-4A4F-9026-38E64B389378}" srcOrd="8" destOrd="0" presId="urn:microsoft.com/office/officeart/2009/3/layout/RandomtoResultProcess"/>
    <dgm:cxn modelId="{E3ADCFDB-4578-4FBB-B541-7DDA9FA7C283}" type="presParOf" srcId="{32487F20-B713-4800-A106-28C584DF58ED}" destId="{BCCD06F4-81F2-4EFE-8ECF-201507F7FB8F}" srcOrd="9" destOrd="0" presId="urn:microsoft.com/office/officeart/2009/3/layout/RandomtoResultProcess"/>
    <dgm:cxn modelId="{583DCBEC-4383-4963-A042-FD91B0AF4EBD}" type="presParOf" srcId="{32487F20-B713-4800-A106-28C584DF58ED}" destId="{338CA52D-703C-48C7-9F2D-DD1CC0ABA612}" srcOrd="10" destOrd="0" presId="urn:microsoft.com/office/officeart/2009/3/layout/RandomtoResultProcess"/>
    <dgm:cxn modelId="{CC35B35B-0B36-4BB4-AD53-D21D687CEF81}" type="presParOf" srcId="{32487F20-B713-4800-A106-28C584DF58ED}" destId="{0B32FC42-2A32-4F46-8297-9B8683096184}" srcOrd="11" destOrd="0" presId="urn:microsoft.com/office/officeart/2009/3/layout/RandomtoResultProcess"/>
    <dgm:cxn modelId="{8D1C76C9-0E8A-4DA3-8A5B-94344ED7DC98}" type="presParOf" srcId="{32487F20-B713-4800-A106-28C584DF58ED}" destId="{250AE347-AC36-4721-86A4-F0054810510A}" srcOrd="12" destOrd="0" presId="urn:microsoft.com/office/officeart/2009/3/layout/RandomtoResultProcess"/>
    <dgm:cxn modelId="{0C4C8BBF-2FE8-422D-9887-3D29F51E7441}" type="presParOf" srcId="{32487F20-B713-4800-A106-28C584DF58ED}" destId="{D381D24D-74F2-4948-831D-0AC7187E903A}" srcOrd="13" destOrd="0" presId="urn:microsoft.com/office/officeart/2009/3/layout/RandomtoResultProcess"/>
    <dgm:cxn modelId="{89F91E50-0462-43B6-A711-6325BDB6E950}" type="presParOf" srcId="{32487F20-B713-4800-A106-28C584DF58ED}" destId="{4454E40A-6054-4D4E-8FAF-2611A4F3E944}" srcOrd="14" destOrd="0" presId="urn:microsoft.com/office/officeart/2009/3/layout/RandomtoResultProcess"/>
    <dgm:cxn modelId="{B36FA9D1-479C-46AF-8A4F-297440D591C0}" type="presParOf" srcId="{32487F20-B713-4800-A106-28C584DF58ED}" destId="{D42712EC-01A6-473C-904A-A73CBF0EF817}" srcOrd="15" destOrd="0" presId="urn:microsoft.com/office/officeart/2009/3/layout/RandomtoResultProcess"/>
    <dgm:cxn modelId="{0B563883-087F-41F9-BBBD-85D25546122E}" type="presParOf" srcId="{32487F20-B713-4800-A106-28C584DF58ED}" destId="{109A227A-7C0E-4488-AA63-86380CCCAC51}" srcOrd="16" destOrd="0" presId="urn:microsoft.com/office/officeart/2009/3/layout/RandomtoResultProcess"/>
    <dgm:cxn modelId="{78E4B07A-1707-4AE6-9726-6F1686106E5F}" type="presParOf" srcId="{32487F20-B713-4800-A106-28C584DF58ED}" destId="{CBA09E48-2C15-42A9-AF26-FB7C8924FE25}" srcOrd="17" destOrd="0" presId="urn:microsoft.com/office/officeart/2009/3/layout/RandomtoResultProcess"/>
    <dgm:cxn modelId="{CD91A47B-5AFA-4B4F-9C48-39F40C28B491}" type="presParOf" srcId="{32487F20-B713-4800-A106-28C584DF58ED}" destId="{2784D585-426D-451A-8594-AE34C33BEA17}" srcOrd="18" destOrd="0" presId="urn:microsoft.com/office/officeart/2009/3/layout/RandomtoResultProcess"/>
    <dgm:cxn modelId="{39F1E178-D774-490B-A463-DC05C6AA7090}" type="presParOf" srcId="{64097260-DD4F-48A3-B81B-C6B6D1D15CF9}" destId="{96F8CDC4-2049-484A-9672-D83FD2B878C9}" srcOrd="1" destOrd="0" presId="urn:microsoft.com/office/officeart/2009/3/layout/RandomtoResultProcess"/>
    <dgm:cxn modelId="{CCFC6954-EC4C-4F0E-BEA0-7CDDA91A9A5A}" type="presParOf" srcId="{96F8CDC4-2049-484A-9672-D83FD2B878C9}" destId="{6FF646EE-F59B-40B2-8DD8-5088FA55248B}" srcOrd="0" destOrd="0" presId="urn:microsoft.com/office/officeart/2009/3/layout/RandomtoResultProcess"/>
    <dgm:cxn modelId="{2F9450CF-97F8-495B-A6C3-B2496F06EE6A}" type="presParOf" srcId="{96F8CDC4-2049-484A-9672-D83FD2B878C9}" destId="{90449419-D2F3-41BA-A533-E470B9F8AFB2}" srcOrd="1" destOrd="0" presId="urn:microsoft.com/office/officeart/2009/3/layout/RandomtoResultProcess"/>
    <dgm:cxn modelId="{A5027D4F-4D1B-4D3C-8C51-91804D152D30}" type="presParOf" srcId="{64097260-DD4F-48A3-B81B-C6B6D1D15CF9}" destId="{02E2C65A-322F-408B-BEE0-E1D9A5B22773}" srcOrd="2" destOrd="0" presId="urn:microsoft.com/office/officeart/2009/3/layout/RandomtoResultProcess"/>
    <dgm:cxn modelId="{9481D134-6598-4A19-9510-409B94D6F092}" type="presParOf" srcId="{02E2C65A-322F-408B-BEE0-E1D9A5B22773}" destId="{709292A1-4B25-4817-845F-8EE1E61A1E50}" srcOrd="0" destOrd="0" presId="urn:microsoft.com/office/officeart/2009/3/layout/RandomtoResultProcess"/>
    <dgm:cxn modelId="{58741EF5-8FA6-45D0-AF58-7AE9F11676DC}" type="presParOf" srcId="{02E2C65A-322F-408B-BEE0-E1D9A5B22773}" destId="{B205776B-076A-41D2-BDA6-A794C5D38FC9}" srcOrd="1" destOrd="0" presId="urn:microsoft.com/office/officeart/2009/3/layout/RandomtoResultProcess"/>
    <dgm:cxn modelId="{E778EBF9-2BE8-454C-B59F-74C3D55F334A}" type="presParOf" srcId="{64097260-DD4F-48A3-B81B-C6B6D1D15CF9}" destId="{41074132-6472-41DA-B517-F9511B2CFBE4}" srcOrd="3" destOrd="0" presId="urn:microsoft.com/office/officeart/2009/3/layout/RandomtoResultProcess"/>
    <dgm:cxn modelId="{6FB1B001-A14A-42D3-9852-A864A2A44014}" type="presParOf" srcId="{41074132-6472-41DA-B517-F9511B2CFBE4}" destId="{092BF639-F282-4FAA-908C-23FA9F1A9EE0}" srcOrd="0" destOrd="0" presId="urn:microsoft.com/office/officeart/2009/3/layout/RandomtoResultProcess"/>
    <dgm:cxn modelId="{49384763-9640-4638-A869-20B7F74F6C2E}" type="presParOf" srcId="{41074132-6472-41DA-B517-F9511B2CFBE4}" destId="{98805269-47FB-4ECD-9B29-6244C435CCC3}" srcOrd="1" destOrd="0" presId="urn:microsoft.com/office/officeart/2009/3/layout/RandomtoResultProcess"/>
    <dgm:cxn modelId="{60673B9D-37E9-4F54-885C-7D38DA2912FD}" type="presParOf" srcId="{64097260-DD4F-48A3-B81B-C6B6D1D15CF9}" destId="{7619EF83-A3B0-448F-82BB-9449E1229C8A}" srcOrd="4" destOrd="0" presId="urn:microsoft.com/office/officeart/2009/3/layout/RandomtoResultProcess"/>
    <dgm:cxn modelId="{2EBEE3E3-38D7-4DAC-B718-7AA808434250}" type="presParOf" srcId="{7619EF83-A3B0-448F-82BB-9449E1229C8A}" destId="{0AE8BFFF-8205-4114-9FC7-3F8464C01396}" srcOrd="0" destOrd="0" presId="urn:microsoft.com/office/officeart/2009/3/layout/RandomtoResultProcess"/>
    <dgm:cxn modelId="{46CCEDBF-42BC-4031-88DD-282C6B0E5FE1}" type="presParOf" srcId="{7619EF83-A3B0-448F-82BB-9449E1229C8A}" destId="{9E4D38EB-1675-4AE8-8792-0272FD249300}" srcOrd="1" destOrd="0" presId="urn:microsoft.com/office/officeart/2009/3/layout/RandomtoResultProcess"/>
    <dgm:cxn modelId="{3E12E9C4-AE5A-4FB5-B4EB-D1D5D031E5E3}" type="presParOf" srcId="{64097260-DD4F-48A3-B81B-C6B6D1D15CF9}" destId="{D072AEC3-29F3-4CE7-8602-05193C9109B3}" srcOrd="5" destOrd="0" presId="urn:microsoft.com/office/officeart/2009/3/layout/RandomtoResultProcess"/>
    <dgm:cxn modelId="{1B3104D2-973B-4DCE-96EF-18398554154D}" type="presParOf" srcId="{D072AEC3-29F3-4CE7-8602-05193C9109B3}" destId="{F1F5EAEF-6DAB-455A-9409-182B6B916C57}" srcOrd="0" destOrd="0" presId="urn:microsoft.com/office/officeart/2009/3/layout/RandomtoResultProcess"/>
    <dgm:cxn modelId="{160D4CF6-1975-45EA-BDE4-727B46316B29}" type="presParOf" srcId="{D072AEC3-29F3-4CE7-8602-05193C9109B3}" destId="{7429A1B0-32ED-4401-8003-25E6BDCE44F5}" srcOrd="1" destOrd="0" presId="urn:microsoft.com/office/officeart/2009/3/layout/RandomtoResultProcess"/>
    <dgm:cxn modelId="{D01FAE20-A3BF-4D4B-8598-0E9311EFFB42}" type="presParOf" srcId="{64097260-DD4F-48A3-B81B-C6B6D1D15CF9}" destId="{774837FE-65E7-4BE1-A972-940C7981D155}" srcOrd="6" destOrd="0" presId="urn:microsoft.com/office/officeart/2009/3/layout/RandomtoResultProcess"/>
    <dgm:cxn modelId="{FDBB6D7A-2031-42E9-A9D8-74B8B337A543}" type="presParOf" srcId="{774837FE-65E7-4BE1-A972-940C7981D155}" destId="{4CF7B07B-BD7A-4E6B-9744-BF2951DBECB4}" srcOrd="0" destOrd="0" presId="urn:microsoft.com/office/officeart/2009/3/layout/RandomtoResultProcess"/>
    <dgm:cxn modelId="{31FE7227-FFC2-4DBB-BC42-6D7C008A2792}" type="presParOf" srcId="{774837FE-65E7-4BE1-A972-940C7981D155}" destId="{B015D8B1-16E0-459A-AEB6-DD6B097F3F06}" srcOrd="1" destOrd="0" presId="urn:microsoft.com/office/officeart/2009/3/layout/RandomtoResultProcess"/>
    <dgm:cxn modelId="{DE7C58F3-3739-45CA-ACD2-432BCC94FFDF}" type="presParOf" srcId="{64097260-DD4F-48A3-B81B-C6B6D1D15CF9}" destId="{0AA54332-5BBA-4A39-BE09-1D5E51A4D502}" srcOrd="7" destOrd="0" presId="urn:microsoft.com/office/officeart/2009/3/layout/RandomtoResultProcess"/>
    <dgm:cxn modelId="{35A89372-4845-4891-A0AA-8759307E35C6}" type="presParOf" srcId="{0AA54332-5BBA-4A39-BE09-1D5E51A4D502}" destId="{55BD9406-E01D-45EA-A39B-A390AC6AAB39}" srcOrd="0" destOrd="0" presId="urn:microsoft.com/office/officeart/2009/3/layout/RandomtoResultProcess"/>
    <dgm:cxn modelId="{8D316DD1-EE1E-4275-A5B8-550BE3CB84AE}" type="presParOf" srcId="{0AA54332-5BBA-4A39-BE09-1D5E51A4D502}" destId="{9185D2AA-9A39-45AF-98D9-876E6CB0095B}" srcOrd="1" destOrd="0" presId="urn:microsoft.com/office/officeart/2009/3/layout/RandomtoResultProcess"/>
    <dgm:cxn modelId="{EE9F9201-5616-4AF5-85C6-A599AA0DB472}" type="presParOf" srcId="{64097260-DD4F-48A3-B81B-C6B6D1D15CF9}" destId="{12F49A1A-100E-4B07-B403-BA837035D601}" srcOrd="8" destOrd="0" presId="urn:microsoft.com/office/officeart/2009/3/layout/RandomtoResultProcess"/>
    <dgm:cxn modelId="{1D9F942E-A9C1-4C2E-BD58-9912DACE3768}" type="presParOf" srcId="{12F49A1A-100E-4B07-B403-BA837035D601}" destId="{60AE6034-3ACD-4319-97F0-61E08E28DF30}" srcOrd="0" destOrd="0" presId="urn:microsoft.com/office/officeart/2009/3/layout/RandomtoResultProcess"/>
    <dgm:cxn modelId="{49444F15-7FC9-4D90-B195-E27C89DE593F}" type="presParOf" srcId="{12F49A1A-100E-4B07-B403-BA837035D601}" destId="{B2FF6A01-F9F4-47B0-A232-E2A9B40E7676}" srcOrd="1" destOrd="0" presId="urn:microsoft.com/office/officeart/2009/3/layout/RandomtoResultProcess"/>
    <dgm:cxn modelId="{F22A073B-B0F4-4132-8E06-DB0ECD5450BE}" type="presParOf" srcId="{64097260-DD4F-48A3-B81B-C6B6D1D15CF9}" destId="{FAE11A8D-975E-48CE-A4FC-719BAF887C02}" srcOrd="9" destOrd="0" presId="urn:microsoft.com/office/officeart/2009/3/layout/RandomtoResultProcess"/>
    <dgm:cxn modelId="{47E74B24-66E6-480D-BE40-5F2DCB22C273}" type="presParOf" srcId="{FAE11A8D-975E-48CE-A4FC-719BAF887C02}" destId="{796152CE-F42F-417D-A4EC-4AB5EA1B9BFC}" srcOrd="0" destOrd="0" presId="urn:microsoft.com/office/officeart/2009/3/layout/RandomtoResultProcess"/>
    <dgm:cxn modelId="{27412713-6FA8-4C48-8E96-F31701A4680A}" type="presParOf" srcId="{FAE11A8D-975E-48CE-A4FC-719BAF887C02}" destId="{CF64CC00-794E-4BE4-B355-D47DF9DFFC8A}" srcOrd="1" destOrd="0" presId="urn:microsoft.com/office/officeart/2009/3/layout/RandomtoResultProcess"/>
    <dgm:cxn modelId="{A4A1BFF7-B591-4031-A144-75481AF7156E}" type="presParOf" srcId="{64097260-DD4F-48A3-B81B-C6B6D1D15CF9}" destId="{73DF4950-901A-4388-8B47-D3555A4A018C}" srcOrd="10" destOrd="0" presId="urn:microsoft.com/office/officeart/2009/3/layout/RandomtoResultProcess"/>
    <dgm:cxn modelId="{E7064043-7A3E-41DA-BB78-04F036A1F212}" type="presParOf" srcId="{73DF4950-901A-4388-8B47-D3555A4A018C}" destId="{BF6B196F-AE28-4AE2-950D-4C5D48CE4EC2}" srcOrd="0" destOrd="0" presId="urn:microsoft.com/office/officeart/2009/3/layout/RandomtoResultProcess"/>
    <dgm:cxn modelId="{D5AD40E6-7D06-4A2A-A916-8E4E59EACD16}" type="presParOf" srcId="{73DF4950-901A-4388-8B47-D3555A4A018C}" destId="{08779EED-6C26-40EC-AC72-85F8658588F8}" srcOrd="1" destOrd="0" presId="urn:microsoft.com/office/officeart/2009/3/layout/RandomtoResultProcess"/>
    <dgm:cxn modelId="{BD73B1B7-1B36-4695-A478-B8E5BB1200ED}" type="presParOf" srcId="{64097260-DD4F-48A3-B81B-C6B6D1D15CF9}" destId="{483A7FD0-0925-44D7-A837-7B801AD0DE22}" srcOrd="11" destOrd="0" presId="urn:microsoft.com/office/officeart/2009/3/layout/RandomtoResultProcess"/>
    <dgm:cxn modelId="{827474A5-ADEA-4469-AB0A-7C26A3A2F1DF}" type="presParOf" srcId="{483A7FD0-0925-44D7-A837-7B801AD0DE22}" destId="{EE035FD5-5E9B-4FEE-BA09-2039FF0E805F}" srcOrd="0" destOrd="0" presId="urn:microsoft.com/office/officeart/2009/3/layout/RandomtoResultProcess"/>
    <dgm:cxn modelId="{7C0E14D9-DEBE-485A-B668-762D84837884}" type="presParOf" srcId="{483A7FD0-0925-44D7-A837-7B801AD0DE22}" destId="{12373239-85A2-4612-A689-97CD5F3A0B82}" srcOrd="1" destOrd="0" presId="urn:microsoft.com/office/officeart/2009/3/layout/RandomtoResultProcess"/>
    <dgm:cxn modelId="{C96B9651-788C-4066-AD43-A5A0F66A1EA9}" type="presParOf" srcId="{64097260-DD4F-48A3-B81B-C6B6D1D15CF9}" destId="{2B45DB0A-69FD-491F-B10F-A000F743E06D}" srcOrd="12" destOrd="0" presId="urn:microsoft.com/office/officeart/2009/3/layout/RandomtoResultProcess"/>
    <dgm:cxn modelId="{798CB5C8-B9D8-4888-A133-319E39201145}" type="presParOf" srcId="{2B45DB0A-69FD-491F-B10F-A000F743E06D}" destId="{F0767B06-30C9-4B3B-8534-4F704C0CA66A}" srcOrd="0" destOrd="0" presId="urn:microsoft.com/office/officeart/2009/3/layout/RandomtoResultProcess"/>
    <dgm:cxn modelId="{2EF58CEB-1FA2-4A12-8D7D-1AE7D557ED33}" type="presParOf" srcId="{2B45DB0A-69FD-491F-B10F-A000F743E06D}" destId="{8D98B488-EA7B-48CA-A653-CD4D8DB5662D}" srcOrd="1" destOrd="0" presId="urn:microsoft.com/office/officeart/2009/3/layout/RandomtoResultProcess"/>
    <dgm:cxn modelId="{5BF05DC7-E895-4DD0-9A84-76F5065EE02D}" type="presParOf" srcId="{64097260-DD4F-48A3-B81B-C6B6D1D15CF9}" destId="{226C5F5F-AB5A-4BE7-8970-2EC27F8298C2}" srcOrd="13" destOrd="0" presId="urn:microsoft.com/office/officeart/2009/3/layout/RandomtoResultProcess"/>
    <dgm:cxn modelId="{6E90C64E-57AD-4964-BEDC-EAF937696F5B}" type="presParOf" srcId="{226C5F5F-AB5A-4BE7-8970-2EC27F8298C2}" destId="{E1A37A42-2B48-4530-9AEE-D14420D567D8}" srcOrd="0" destOrd="0" presId="urn:microsoft.com/office/officeart/2009/3/layout/RandomtoResultProcess"/>
    <dgm:cxn modelId="{84D2C5D4-1FFD-43A7-9E92-E560A9571C5D}" type="presParOf" srcId="{226C5F5F-AB5A-4BE7-8970-2EC27F8298C2}" destId="{7B86A225-03B4-4B44-A302-B57B65912D6D}" srcOrd="1" destOrd="0" presId="urn:microsoft.com/office/officeart/2009/3/layout/RandomtoResultProcess"/>
    <dgm:cxn modelId="{6DFE5C80-CB24-44C3-9C85-13BE3DD2F509}" type="presParOf" srcId="{64097260-DD4F-48A3-B81B-C6B6D1D15CF9}" destId="{65A48E93-B38A-4395-A4EC-ACCF8046F5A0}" srcOrd="14" destOrd="0" presId="urn:microsoft.com/office/officeart/2009/3/layout/RandomtoResultProcess"/>
    <dgm:cxn modelId="{740C58D9-BE10-4479-9688-65EE73854457}" type="presParOf" srcId="{65A48E93-B38A-4395-A4EC-ACCF8046F5A0}" destId="{41833C2E-471F-4EA1-802A-37A09800E493}" srcOrd="0" destOrd="0" presId="urn:microsoft.com/office/officeart/2009/3/layout/RandomtoResultProcess"/>
    <dgm:cxn modelId="{8BE25F1F-63B6-41CB-83F6-22D5D3EFBA86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3" presStyleCnt="7" custScaleX="125978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3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4" presStyleCnt="7" custScaleX="198130" custLinFactNeighborX="9870" custLinFactNeighborY="4028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4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C5FD924F-86BD-415B-9C25-463724506B3A}" type="presOf" srcId="{A369B322-02C5-46E2-9183-59C675769B8E}" destId="{4CF7B07B-BD7A-4E6B-9744-BF2951DBECB4}" srcOrd="0" destOrd="0" presId="urn:microsoft.com/office/officeart/2009/3/layout/RandomtoResultProcess"/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F2FD4757-F1B2-4934-A6E8-BA8784E04075}" srcId="{E6A51099-2D99-41B1-9C2C-E1DEBDA921B9}" destId="{6E96A40E-996E-4519-AB2D-B8F8F5F151C4}" srcOrd="4" destOrd="0" parTransId="{A01D614C-1B61-4CB2-B2B4-AC39BEE09B12}" sibTransId="{2EFFE17D-427D-42A2-89A3-B4DCA4729E5B}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AE0CF62C-574F-48E7-A7C4-454D8A0FD162}" type="presOf" srcId="{13B1765C-7478-4360-AFCF-F1F64A18C400}" destId="{0AE8BFFF-8205-4114-9FC7-3F8464C01396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C8860731-1054-4294-ACF5-A17C9BF3183D}" type="presOf" srcId="{BA695B63-2395-465B-B7CA-27665E6DA40B}" destId="{58F18001-2DE4-40DC-82CB-BEBA2873E36B}" srcOrd="0" destOrd="0" presId="urn:microsoft.com/office/officeart/2009/3/layout/RandomtoResultProcess"/>
    <dgm:cxn modelId="{E260687E-5968-4602-BDBE-E2BD9439CBDF}" type="presOf" srcId="{96B55F57-B57C-453D-85D8-2E49A09BE276}" destId="{BF6B196F-AE28-4AE2-950D-4C5D48CE4EC2}" srcOrd="0" destOrd="0" presId="urn:microsoft.com/office/officeart/2009/3/layout/RandomtoResultProcess"/>
    <dgm:cxn modelId="{B32DC193-AF07-4A78-81A3-148BD110D95C}" type="presOf" srcId="{416C348F-0A63-40D6-B06C-0F373CDE6F84}" destId="{709292A1-4B25-4817-845F-8EE1E61A1E50}" srcOrd="0" destOrd="0" presId="urn:microsoft.com/office/officeart/2009/3/layout/RandomtoResultProcess"/>
    <dgm:cxn modelId="{E1A92FA4-2867-4664-AC3E-B555C1B32990}" type="presOf" srcId="{D8BD7163-6777-42E8-91CE-3EA8B1C269EB}" destId="{F0767B06-30C9-4B3B-8534-4F704C0CA66A}" srcOrd="0" destOrd="0" presId="urn:microsoft.com/office/officeart/2009/3/layout/RandomtoResultProcess"/>
    <dgm:cxn modelId="{920900F8-245C-4F8F-97AE-253FA6D603AC}" srcId="{E6A51099-2D99-41B1-9C2C-E1DEBDA921B9}" destId="{A369B322-02C5-46E2-9183-59C675769B8E}" srcOrd="3" destOrd="0" parTransId="{330A5216-F6A5-47C5-AEB8-966980352611}" sibTransId="{153AED3A-E793-4501-B21D-855520A6C186}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74EE6FC3-46C7-495B-8C59-C5E8150645D1}" type="presOf" srcId="{6E96A40E-996E-4519-AB2D-B8F8F5F151C4}" destId="{60AE6034-3ACD-4319-97F0-61E08E28DF30}" srcOrd="0" destOrd="0" presId="urn:microsoft.com/office/officeart/2009/3/layout/RandomtoResultProcess"/>
    <dgm:cxn modelId="{2D4C45F4-059D-497F-BECE-25A9FC6A12A1}" type="presOf" srcId="{DF7D042C-B0DF-4893-A363-92F2A6BF0D5E}" destId="{41833C2E-471F-4EA1-802A-37A09800E493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812AA70F-5377-4B45-B057-6667CB1E0A91}" type="presParOf" srcId="{64097260-DD4F-48A3-B81B-C6B6D1D15CF9}" destId="{32487F20-B713-4800-A106-28C584DF58ED}" srcOrd="0" destOrd="0" presId="urn:microsoft.com/office/officeart/2009/3/layout/RandomtoResultProcess"/>
    <dgm:cxn modelId="{2667765E-C6C9-4E66-8D89-6E3220AB7AEE}" type="presParOf" srcId="{32487F20-B713-4800-A106-28C584DF58ED}" destId="{58F18001-2DE4-40DC-82CB-BEBA2873E36B}" srcOrd="0" destOrd="0" presId="urn:microsoft.com/office/officeart/2009/3/layout/RandomtoResultProcess"/>
    <dgm:cxn modelId="{61BC1562-7DC5-4CAC-A9B0-BBD4B53927B6}" type="presParOf" srcId="{32487F20-B713-4800-A106-28C584DF58ED}" destId="{6C8F3C0B-D882-4EDB-A532-26AC65E98E0A}" srcOrd="1" destOrd="0" presId="urn:microsoft.com/office/officeart/2009/3/layout/RandomtoResultProcess"/>
    <dgm:cxn modelId="{997B35E6-F15C-403E-8D42-2C9148A95AEF}" type="presParOf" srcId="{32487F20-B713-4800-A106-28C584DF58ED}" destId="{882999BE-2735-48ED-B7A9-D9D0216E3363}" srcOrd="2" destOrd="0" presId="urn:microsoft.com/office/officeart/2009/3/layout/RandomtoResultProcess"/>
    <dgm:cxn modelId="{1CFCA494-C9E5-4FFE-96D3-5F0DC2779F8D}" type="presParOf" srcId="{32487F20-B713-4800-A106-28C584DF58ED}" destId="{F8083774-0650-42C9-9926-ACF5C6A6D564}" srcOrd="3" destOrd="0" presId="urn:microsoft.com/office/officeart/2009/3/layout/RandomtoResultProcess"/>
    <dgm:cxn modelId="{2CC61EAF-F48C-44A6-B490-1F2EA3DBCFE6}" type="presParOf" srcId="{32487F20-B713-4800-A106-28C584DF58ED}" destId="{8DE57E1A-356E-4D1B-8F3A-46DAB2ABCE84}" srcOrd="4" destOrd="0" presId="urn:microsoft.com/office/officeart/2009/3/layout/RandomtoResultProcess"/>
    <dgm:cxn modelId="{A96268AE-7CBF-4151-B96F-994F033C0A72}" type="presParOf" srcId="{32487F20-B713-4800-A106-28C584DF58ED}" destId="{AD155781-56B2-4631-AD3A-C1FBB125E097}" srcOrd="5" destOrd="0" presId="urn:microsoft.com/office/officeart/2009/3/layout/RandomtoResultProcess"/>
    <dgm:cxn modelId="{284F38A3-A09F-4D70-9B48-849CACA11F30}" type="presParOf" srcId="{32487F20-B713-4800-A106-28C584DF58ED}" destId="{80961D38-2A7D-4297-83CD-8C957F1A7701}" srcOrd="6" destOrd="0" presId="urn:microsoft.com/office/officeart/2009/3/layout/RandomtoResultProcess"/>
    <dgm:cxn modelId="{7D83E052-93D3-440A-BAB1-0D199D813D70}" type="presParOf" srcId="{32487F20-B713-4800-A106-28C584DF58ED}" destId="{533CB75E-3DF6-41D5-8253-C54747778F60}" srcOrd="7" destOrd="0" presId="urn:microsoft.com/office/officeart/2009/3/layout/RandomtoResultProcess"/>
    <dgm:cxn modelId="{37FC0020-7C05-4A82-8F10-B52441BA9D45}" type="presParOf" srcId="{32487F20-B713-4800-A106-28C584DF58ED}" destId="{A17B2A3B-A870-4A4F-9026-38E64B389378}" srcOrd="8" destOrd="0" presId="urn:microsoft.com/office/officeart/2009/3/layout/RandomtoResultProcess"/>
    <dgm:cxn modelId="{E3ADCFDB-4578-4FBB-B541-7DDA9FA7C283}" type="presParOf" srcId="{32487F20-B713-4800-A106-28C584DF58ED}" destId="{BCCD06F4-81F2-4EFE-8ECF-201507F7FB8F}" srcOrd="9" destOrd="0" presId="urn:microsoft.com/office/officeart/2009/3/layout/RandomtoResultProcess"/>
    <dgm:cxn modelId="{583DCBEC-4383-4963-A042-FD91B0AF4EBD}" type="presParOf" srcId="{32487F20-B713-4800-A106-28C584DF58ED}" destId="{338CA52D-703C-48C7-9F2D-DD1CC0ABA612}" srcOrd="10" destOrd="0" presId="urn:microsoft.com/office/officeart/2009/3/layout/RandomtoResultProcess"/>
    <dgm:cxn modelId="{CC35B35B-0B36-4BB4-AD53-D21D687CEF81}" type="presParOf" srcId="{32487F20-B713-4800-A106-28C584DF58ED}" destId="{0B32FC42-2A32-4F46-8297-9B8683096184}" srcOrd="11" destOrd="0" presId="urn:microsoft.com/office/officeart/2009/3/layout/RandomtoResultProcess"/>
    <dgm:cxn modelId="{8D1C76C9-0E8A-4DA3-8A5B-94344ED7DC98}" type="presParOf" srcId="{32487F20-B713-4800-A106-28C584DF58ED}" destId="{250AE347-AC36-4721-86A4-F0054810510A}" srcOrd="12" destOrd="0" presId="urn:microsoft.com/office/officeart/2009/3/layout/RandomtoResultProcess"/>
    <dgm:cxn modelId="{0C4C8BBF-2FE8-422D-9887-3D29F51E7441}" type="presParOf" srcId="{32487F20-B713-4800-A106-28C584DF58ED}" destId="{D381D24D-74F2-4948-831D-0AC7187E903A}" srcOrd="13" destOrd="0" presId="urn:microsoft.com/office/officeart/2009/3/layout/RandomtoResultProcess"/>
    <dgm:cxn modelId="{89F91E50-0462-43B6-A711-6325BDB6E950}" type="presParOf" srcId="{32487F20-B713-4800-A106-28C584DF58ED}" destId="{4454E40A-6054-4D4E-8FAF-2611A4F3E944}" srcOrd="14" destOrd="0" presId="urn:microsoft.com/office/officeart/2009/3/layout/RandomtoResultProcess"/>
    <dgm:cxn modelId="{B36FA9D1-479C-46AF-8A4F-297440D591C0}" type="presParOf" srcId="{32487F20-B713-4800-A106-28C584DF58ED}" destId="{D42712EC-01A6-473C-904A-A73CBF0EF817}" srcOrd="15" destOrd="0" presId="urn:microsoft.com/office/officeart/2009/3/layout/RandomtoResultProcess"/>
    <dgm:cxn modelId="{0B563883-087F-41F9-BBBD-85D25546122E}" type="presParOf" srcId="{32487F20-B713-4800-A106-28C584DF58ED}" destId="{109A227A-7C0E-4488-AA63-86380CCCAC51}" srcOrd="16" destOrd="0" presId="urn:microsoft.com/office/officeart/2009/3/layout/RandomtoResultProcess"/>
    <dgm:cxn modelId="{78E4B07A-1707-4AE6-9726-6F1686106E5F}" type="presParOf" srcId="{32487F20-B713-4800-A106-28C584DF58ED}" destId="{CBA09E48-2C15-42A9-AF26-FB7C8924FE25}" srcOrd="17" destOrd="0" presId="urn:microsoft.com/office/officeart/2009/3/layout/RandomtoResultProcess"/>
    <dgm:cxn modelId="{CD91A47B-5AFA-4B4F-9C48-39F40C28B491}" type="presParOf" srcId="{32487F20-B713-4800-A106-28C584DF58ED}" destId="{2784D585-426D-451A-8594-AE34C33BEA17}" srcOrd="18" destOrd="0" presId="urn:microsoft.com/office/officeart/2009/3/layout/RandomtoResultProcess"/>
    <dgm:cxn modelId="{39F1E178-D774-490B-A463-DC05C6AA7090}" type="presParOf" srcId="{64097260-DD4F-48A3-B81B-C6B6D1D15CF9}" destId="{96F8CDC4-2049-484A-9672-D83FD2B878C9}" srcOrd="1" destOrd="0" presId="urn:microsoft.com/office/officeart/2009/3/layout/RandomtoResultProcess"/>
    <dgm:cxn modelId="{CCFC6954-EC4C-4F0E-BEA0-7CDDA91A9A5A}" type="presParOf" srcId="{96F8CDC4-2049-484A-9672-D83FD2B878C9}" destId="{6FF646EE-F59B-40B2-8DD8-5088FA55248B}" srcOrd="0" destOrd="0" presId="urn:microsoft.com/office/officeart/2009/3/layout/RandomtoResultProcess"/>
    <dgm:cxn modelId="{2F9450CF-97F8-495B-A6C3-B2496F06EE6A}" type="presParOf" srcId="{96F8CDC4-2049-484A-9672-D83FD2B878C9}" destId="{90449419-D2F3-41BA-A533-E470B9F8AFB2}" srcOrd="1" destOrd="0" presId="urn:microsoft.com/office/officeart/2009/3/layout/RandomtoResultProcess"/>
    <dgm:cxn modelId="{A5027D4F-4D1B-4D3C-8C51-91804D152D30}" type="presParOf" srcId="{64097260-DD4F-48A3-B81B-C6B6D1D15CF9}" destId="{02E2C65A-322F-408B-BEE0-E1D9A5B22773}" srcOrd="2" destOrd="0" presId="urn:microsoft.com/office/officeart/2009/3/layout/RandomtoResultProcess"/>
    <dgm:cxn modelId="{9481D134-6598-4A19-9510-409B94D6F092}" type="presParOf" srcId="{02E2C65A-322F-408B-BEE0-E1D9A5B22773}" destId="{709292A1-4B25-4817-845F-8EE1E61A1E50}" srcOrd="0" destOrd="0" presId="urn:microsoft.com/office/officeart/2009/3/layout/RandomtoResultProcess"/>
    <dgm:cxn modelId="{58741EF5-8FA6-45D0-AF58-7AE9F11676DC}" type="presParOf" srcId="{02E2C65A-322F-408B-BEE0-E1D9A5B22773}" destId="{B205776B-076A-41D2-BDA6-A794C5D38FC9}" srcOrd="1" destOrd="0" presId="urn:microsoft.com/office/officeart/2009/3/layout/RandomtoResultProcess"/>
    <dgm:cxn modelId="{E778EBF9-2BE8-454C-B59F-74C3D55F334A}" type="presParOf" srcId="{64097260-DD4F-48A3-B81B-C6B6D1D15CF9}" destId="{41074132-6472-41DA-B517-F9511B2CFBE4}" srcOrd="3" destOrd="0" presId="urn:microsoft.com/office/officeart/2009/3/layout/RandomtoResultProcess"/>
    <dgm:cxn modelId="{6FB1B001-A14A-42D3-9852-A864A2A44014}" type="presParOf" srcId="{41074132-6472-41DA-B517-F9511B2CFBE4}" destId="{092BF639-F282-4FAA-908C-23FA9F1A9EE0}" srcOrd="0" destOrd="0" presId="urn:microsoft.com/office/officeart/2009/3/layout/RandomtoResultProcess"/>
    <dgm:cxn modelId="{49384763-9640-4638-A869-20B7F74F6C2E}" type="presParOf" srcId="{41074132-6472-41DA-B517-F9511B2CFBE4}" destId="{98805269-47FB-4ECD-9B29-6244C435CCC3}" srcOrd="1" destOrd="0" presId="urn:microsoft.com/office/officeart/2009/3/layout/RandomtoResultProcess"/>
    <dgm:cxn modelId="{60673B9D-37E9-4F54-885C-7D38DA2912FD}" type="presParOf" srcId="{64097260-DD4F-48A3-B81B-C6B6D1D15CF9}" destId="{7619EF83-A3B0-448F-82BB-9449E1229C8A}" srcOrd="4" destOrd="0" presId="urn:microsoft.com/office/officeart/2009/3/layout/RandomtoResultProcess"/>
    <dgm:cxn modelId="{2EBEE3E3-38D7-4DAC-B718-7AA808434250}" type="presParOf" srcId="{7619EF83-A3B0-448F-82BB-9449E1229C8A}" destId="{0AE8BFFF-8205-4114-9FC7-3F8464C01396}" srcOrd="0" destOrd="0" presId="urn:microsoft.com/office/officeart/2009/3/layout/RandomtoResultProcess"/>
    <dgm:cxn modelId="{46CCEDBF-42BC-4031-88DD-282C6B0E5FE1}" type="presParOf" srcId="{7619EF83-A3B0-448F-82BB-9449E1229C8A}" destId="{9E4D38EB-1675-4AE8-8792-0272FD249300}" srcOrd="1" destOrd="0" presId="urn:microsoft.com/office/officeart/2009/3/layout/RandomtoResultProcess"/>
    <dgm:cxn modelId="{3E12E9C4-AE5A-4FB5-B4EB-D1D5D031E5E3}" type="presParOf" srcId="{64097260-DD4F-48A3-B81B-C6B6D1D15CF9}" destId="{D072AEC3-29F3-4CE7-8602-05193C9109B3}" srcOrd="5" destOrd="0" presId="urn:microsoft.com/office/officeart/2009/3/layout/RandomtoResultProcess"/>
    <dgm:cxn modelId="{1B3104D2-973B-4DCE-96EF-18398554154D}" type="presParOf" srcId="{D072AEC3-29F3-4CE7-8602-05193C9109B3}" destId="{F1F5EAEF-6DAB-455A-9409-182B6B916C57}" srcOrd="0" destOrd="0" presId="urn:microsoft.com/office/officeart/2009/3/layout/RandomtoResultProcess"/>
    <dgm:cxn modelId="{160D4CF6-1975-45EA-BDE4-727B46316B29}" type="presParOf" srcId="{D072AEC3-29F3-4CE7-8602-05193C9109B3}" destId="{7429A1B0-32ED-4401-8003-25E6BDCE44F5}" srcOrd="1" destOrd="0" presId="urn:microsoft.com/office/officeart/2009/3/layout/RandomtoResultProcess"/>
    <dgm:cxn modelId="{D01FAE20-A3BF-4D4B-8598-0E9311EFFB42}" type="presParOf" srcId="{64097260-DD4F-48A3-B81B-C6B6D1D15CF9}" destId="{774837FE-65E7-4BE1-A972-940C7981D155}" srcOrd="6" destOrd="0" presId="urn:microsoft.com/office/officeart/2009/3/layout/RandomtoResultProcess"/>
    <dgm:cxn modelId="{FDBB6D7A-2031-42E9-A9D8-74B8B337A543}" type="presParOf" srcId="{774837FE-65E7-4BE1-A972-940C7981D155}" destId="{4CF7B07B-BD7A-4E6B-9744-BF2951DBECB4}" srcOrd="0" destOrd="0" presId="urn:microsoft.com/office/officeart/2009/3/layout/RandomtoResultProcess"/>
    <dgm:cxn modelId="{31FE7227-FFC2-4DBB-BC42-6D7C008A2792}" type="presParOf" srcId="{774837FE-65E7-4BE1-A972-940C7981D155}" destId="{B015D8B1-16E0-459A-AEB6-DD6B097F3F06}" srcOrd="1" destOrd="0" presId="urn:microsoft.com/office/officeart/2009/3/layout/RandomtoResultProcess"/>
    <dgm:cxn modelId="{DE7C58F3-3739-45CA-ACD2-432BCC94FFDF}" type="presParOf" srcId="{64097260-DD4F-48A3-B81B-C6B6D1D15CF9}" destId="{0AA54332-5BBA-4A39-BE09-1D5E51A4D502}" srcOrd="7" destOrd="0" presId="urn:microsoft.com/office/officeart/2009/3/layout/RandomtoResultProcess"/>
    <dgm:cxn modelId="{35A89372-4845-4891-A0AA-8759307E35C6}" type="presParOf" srcId="{0AA54332-5BBA-4A39-BE09-1D5E51A4D502}" destId="{55BD9406-E01D-45EA-A39B-A390AC6AAB39}" srcOrd="0" destOrd="0" presId="urn:microsoft.com/office/officeart/2009/3/layout/RandomtoResultProcess"/>
    <dgm:cxn modelId="{8D316DD1-EE1E-4275-A5B8-550BE3CB84AE}" type="presParOf" srcId="{0AA54332-5BBA-4A39-BE09-1D5E51A4D502}" destId="{9185D2AA-9A39-45AF-98D9-876E6CB0095B}" srcOrd="1" destOrd="0" presId="urn:microsoft.com/office/officeart/2009/3/layout/RandomtoResultProcess"/>
    <dgm:cxn modelId="{EE9F9201-5616-4AF5-85C6-A599AA0DB472}" type="presParOf" srcId="{64097260-DD4F-48A3-B81B-C6B6D1D15CF9}" destId="{12F49A1A-100E-4B07-B403-BA837035D601}" srcOrd="8" destOrd="0" presId="urn:microsoft.com/office/officeart/2009/3/layout/RandomtoResultProcess"/>
    <dgm:cxn modelId="{1D9F942E-A9C1-4C2E-BD58-9912DACE3768}" type="presParOf" srcId="{12F49A1A-100E-4B07-B403-BA837035D601}" destId="{60AE6034-3ACD-4319-97F0-61E08E28DF30}" srcOrd="0" destOrd="0" presId="urn:microsoft.com/office/officeart/2009/3/layout/RandomtoResultProcess"/>
    <dgm:cxn modelId="{49444F15-7FC9-4D90-B195-E27C89DE593F}" type="presParOf" srcId="{12F49A1A-100E-4B07-B403-BA837035D601}" destId="{B2FF6A01-F9F4-47B0-A232-E2A9B40E7676}" srcOrd="1" destOrd="0" presId="urn:microsoft.com/office/officeart/2009/3/layout/RandomtoResultProcess"/>
    <dgm:cxn modelId="{F22A073B-B0F4-4132-8E06-DB0ECD5450BE}" type="presParOf" srcId="{64097260-DD4F-48A3-B81B-C6B6D1D15CF9}" destId="{FAE11A8D-975E-48CE-A4FC-719BAF887C02}" srcOrd="9" destOrd="0" presId="urn:microsoft.com/office/officeart/2009/3/layout/RandomtoResultProcess"/>
    <dgm:cxn modelId="{47E74B24-66E6-480D-BE40-5F2DCB22C273}" type="presParOf" srcId="{FAE11A8D-975E-48CE-A4FC-719BAF887C02}" destId="{796152CE-F42F-417D-A4EC-4AB5EA1B9BFC}" srcOrd="0" destOrd="0" presId="urn:microsoft.com/office/officeart/2009/3/layout/RandomtoResultProcess"/>
    <dgm:cxn modelId="{27412713-6FA8-4C48-8E96-F31701A4680A}" type="presParOf" srcId="{FAE11A8D-975E-48CE-A4FC-719BAF887C02}" destId="{CF64CC00-794E-4BE4-B355-D47DF9DFFC8A}" srcOrd="1" destOrd="0" presId="urn:microsoft.com/office/officeart/2009/3/layout/RandomtoResultProcess"/>
    <dgm:cxn modelId="{A4A1BFF7-B591-4031-A144-75481AF7156E}" type="presParOf" srcId="{64097260-DD4F-48A3-B81B-C6B6D1D15CF9}" destId="{73DF4950-901A-4388-8B47-D3555A4A018C}" srcOrd="10" destOrd="0" presId="urn:microsoft.com/office/officeart/2009/3/layout/RandomtoResultProcess"/>
    <dgm:cxn modelId="{E7064043-7A3E-41DA-BB78-04F036A1F212}" type="presParOf" srcId="{73DF4950-901A-4388-8B47-D3555A4A018C}" destId="{BF6B196F-AE28-4AE2-950D-4C5D48CE4EC2}" srcOrd="0" destOrd="0" presId="urn:microsoft.com/office/officeart/2009/3/layout/RandomtoResultProcess"/>
    <dgm:cxn modelId="{D5AD40E6-7D06-4A2A-A916-8E4E59EACD16}" type="presParOf" srcId="{73DF4950-901A-4388-8B47-D3555A4A018C}" destId="{08779EED-6C26-40EC-AC72-85F8658588F8}" srcOrd="1" destOrd="0" presId="urn:microsoft.com/office/officeart/2009/3/layout/RandomtoResultProcess"/>
    <dgm:cxn modelId="{BD73B1B7-1B36-4695-A478-B8E5BB1200ED}" type="presParOf" srcId="{64097260-DD4F-48A3-B81B-C6B6D1D15CF9}" destId="{483A7FD0-0925-44D7-A837-7B801AD0DE22}" srcOrd="11" destOrd="0" presId="urn:microsoft.com/office/officeart/2009/3/layout/RandomtoResultProcess"/>
    <dgm:cxn modelId="{827474A5-ADEA-4469-AB0A-7C26A3A2F1DF}" type="presParOf" srcId="{483A7FD0-0925-44D7-A837-7B801AD0DE22}" destId="{EE035FD5-5E9B-4FEE-BA09-2039FF0E805F}" srcOrd="0" destOrd="0" presId="urn:microsoft.com/office/officeart/2009/3/layout/RandomtoResultProcess"/>
    <dgm:cxn modelId="{7C0E14D9-DEBE-485A-B668-762D84837884}" type="presParOf" srcId="{483A7FD0-0925-44D7-A837-7B801AD0DE22}" destId="{12373239-85A2-4612-A689-97CD5F3A0B82}" srcOrd="1" destOrd="0" presId="urn:microsoft.com/office/officeart/2009/3/layout/RandomtoResultProcess"/>
    <dgm:cxn modelId="{C96B9651-788C-4066-AD43-A5A0F66A1EA9}" type="presParOf" srcId="{64097260-DD4F-48A3-B81B-C6B6D1D15CF9}" destId="{2B45DB0A-69FD-491F-B10F-A000F743E06D}" srcOrd="12" destOrd="0" presId="urn:microsoft.com/office/officeart/2009/3/layout/RandomtoResultProcess"/>
    <dgm:cxn modelId="{798CB5C8-B9D8-4888-A133-319E39201145}" type="presParOf" srcId="{2B45DB0A-69FD-491F-B10F-A000F743E06D}" destId="{F0767B06-30C9-4B3B-8534-4F704C0CA66A}" srcOrd="0" destOrd="0" presId="urn:microsoft.com/office/officeart/2009/3/layout/RandomtoResultProcess"/>
    <dgm:cxn modelId="{2EF58CEB-1FA2-4A12-8D7D-1AE7D557ED33}" type="presParOf" srcId="{2B45DB0A-69FD-491F-B10F-A000F743E06D}" destId="{8D98B488-EA7B-48CA-A653-CD4D8DB5662D}" srcOrd="1" destOrd="0" presId="urn:microsoft.com/office/officeart/2009/3/layout/RandomtoResultProcess"/>
    <dgm:cxn modelId="{5BF05DC7-E895-4DD0-9A84-76F5065EE02D}" type="presParOf" srcId="{64097260-DD4F-48A3-B81B-C6B6D1D15CF9}" destId="{226C5F5F-AB5A-4BE7-8970-2EC27F8298C2}" srcOrd="13" destOrd="0" presId="urn:microsoft.com/office/officeart/2009/3/layout/RandomtoResultProcess"/>
    <dgm:cxn modelId="{6E90C64E-57AD-4964-BEDC-EAF937696F5B}" type="presParOf" srcId="{226C5F5F-AB5A-4BE7-8970-2EC27F8298C2}" destId="{E1A37A42-2B48-4530-9AEE-D14420D567D8}" srcOrd="0" destOrd="0" presId="urn:microsoft.com/office/officeart/2009/3/layout/RandomtoResultProcess"/>
    <dgm:cxn modelId="{84D2C5D4-1FFD-43A7-9E92-E560A9571C5D}" type="presParOf" srcId="{226C5F5F-AB5A-4BE7-8970-2EC27F8298C2}" destId="{7B86A225-03B4-4B44-A302-B57B65912D6D}" srcOrd="1" destOrd="0" presId="urn:microsoft.com/office/officeart/2009/3/layout/RandomtoResultProcess"/>
    <dgm:cxn modelId="{6DFE5C80-CB24-44C3-9C85-13BE3DD2F509}" type="presParOf" srcId="{64097260-DD4F-48A3-B81B-C6B6D1D15CF9}" destId="{65A48E93-B38A-4395-A4EC-ACCF8046F5A0}" srcOrd="14" destOrd="0" presId="urn:microsoft.com/office/officeart/2009/3/layout/RandomtoResultProcess"/>
    <dgm:cxn modelId="{740C58D9-BE10-4479-9688-65EE73854457}" type="presParOf" srcId="{65A48E93-B38A-4395-A4EC-ACCF8046F5A0}" destId="{41833C2E-471F-4EA1-802A-37A09800E493}" srcOrd="0" destOrd="0" presId="urn:microsoft.com/office/officeart/2009/3/layout/RandomtoResultProcess"/>
    <dgm:cxn modelId="{8BE25F1F-63B6-41CB-83F6-22D5D3EFBA86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3" presStyleCnt="7" custScaleX="125978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3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4" presStyleCnt="7" custScaleX="198130" custLinFactNeighborX="9870" custLinFactNeighborY="4028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4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C5FD924F-86BD-415B-9C25-463724506B3A}" type="presOf" srcId="{A369B322-02C5-46E2-9183-59C675769B8E}" destId="{4CF7B07B-BD7A-4E6B-9744-BF2951DBECB4}" srcOrd="0" destOrd="0" presId="urn:microsoft.com/office/officeart/2009/3/layout/RandomtoResultProcess"/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F2FD4757-F1B2-4934-A6E8-BA8784E04075}" srcId="{E6A51099-2D99-41B1-9C2C-E1DEBDA921B9}" destId="{6E96A40E-996E-4519-AB2D-B8F8F5F151C4}" srcOrd="4" destOrd="0" parTransId="{A01D614C-1B61-4CB2-B2B4-AC39BEE09B12}" sibTransId="{2EFFE17D-427D-42A2-89A3-B4DCA4729E5B}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AE0CF62C-574F-48E7-A7C4-454D8A0FD162}" type="presOf" srcId="{13B1765C-7478-4360-AFCF-F1F64A18C400}" destId="{0AE8BFFF-8205-4114-9FC7-3F8464C01396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C8860731-1054-4294-ACF5-A17C9BF3183D}" type="presOf" srcId="{BA695B63-2395-465B-B7CA-27665E6DA40B}" destId="{58F18001-2DE4-40DC-82CB-BEBA2873E36B}" srcOrd="0" destOrd="0" presId="urn:microsoft.com/office/officeart/2009/3/layout/RandomtoResultProcess"/>
    <dgm:cxn modelId="{E260687E-5968-4602-BDBE-E2BD9439CBDF}" type="presOf" srcId="{96B55F57-B57C-453D-85D8-2E49A09BE276}" destId="{BF6B196F-AE28-4AE2-950D-4C5D48CE4EC2}" srcOrd="0" destOrd="0" presId="urn:microsoft.com/office/officeart/2009/3/layout/RandomtoResultProcess"/>
    <dgm:cxn modelId="{B32DC193-AF07-4A78-81A3-148BD110D95C}" type="presOf" srcId="{416C348F-0A63-40D6-B06C-0F373CDE6F84}" destId="{709292A1-4B25-4817-845F-8EE1E61A1E50}" srcOrd="0" destOrd="0" presId="urn:microsoft.com/office/officeart/2009/3/layout/RandomtoResultProcess"/>
    <dgm:cxn modelId="{E1A92FA4-2867-4664-AC3E-B555C1B32990}" type="presOf" srcId="{D8BD7163-6777-42E8-91CE-3EA8B1C269EB}" destId="{F0767B06-30C9-4B3B-8534-4F704C0CA66A}" srcOrd="0" destOrd="0" presId="urn:microsoft.com/office/officeart/2009/3/layout/RandomtoResultProcess"/>
    <dgm:cxn modelId="{920900F8-245C-4F8F-97AE-253FA6D603AC}" srcId="{E6A51099-2D99-41B1-9C2C-E1DEBDA921B9}" destId="{A369B322-02C5-46E2-9183-59C675769B8E}" srcOrd="3" destOrd="0" parTransId="{330A5216-F6A5-47C5-AEB8-966980352611}" sibTransId="{153AED3A-E793-4501-B21D-855520A6C186}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74EE6FC3-46C7-495B-8C59-C5E8150645D1}" type="presOf" srcId="{6E96A40E-996E-4519-AB2D-B8F8F5F151C4}" destId="{60AE6034-3ACD-4319-97F0-61E08E28DF30}" srcOrd="0" destOrd="0" presId="urn:microsoft.com/office/officeart/2009/3/layout/RandomtoResultProcess"/>
    <dgm:cxn modelId="{2D4C45F4-059D-497F-BECE-25A9FC6A12A1}" type="presOf" srcId="{DF7D042C-B0DF-4893-A363-92F2A6BF0D5E}" destId="{41833C2E-471F-4EA1-802A-37A09800E493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812AA70F-5377-4B45-B057-6667CB1E0A91}" type="presParOf" srcId="{64097260-DD4F-48A3-B81B-C6B6D1D15CF9}" destId="{32487F20-B713-4800-A106-28C584DF58ED}" srcOrd="0" destOrd="0" presId="urn:microsoft.com/office/officeart/2009/3/layout/RandomtoResultProcess"/>
    <dgm:cxn modelId="{2667765E-C6C9-4E66-8D89-6E3220AB7AEE}" type="presParOf" srcId="{32487F20-B713-4800-A106-28C584DF58ED}" destId="{58F18001-2DE4-40DC-82CB-BEBA2873E36B}" srcOrd="0" destOrd="0" presId="urn:microsoft.com/office/officeart/2009/3/layout/RandomtoResultProcess"/>
    <dgm:cxn modelId="{61BC1562-7DC5-4CAC-A9B0-BBD4B53927B6}" type="presParOf" srcId="{32487F20-B713-4800-A106-28C584DF58ED}" destId="{6C8F3C0B-D882-4EDB-A532-26AC65E98E0A}" srcOrd="1" destOrd="0" presId="urn:microsoft.com/office/officeart/2009/3/layout/RandomtoResultProcess"/>
    <dgm:cxn modelId="{997B35E6-F15C-403E-8D42-2C9148A95AEF}" type="presParOf" srcId="{32487F20-B713-4800-A106-28C584DF58ED}" destId="{882999BE-2735-48ED-B7A9-D9D0216E3363}" srcOrd="2" destOrd="0" presId="urn:microsoft.com/office/officeart/2009/3/layout/RandomtoResultProcess"/>
    <dgm:cxn modelId="{1CFCA494-C9E5-4FFE-96D3-5F0DC2779F8D}" type="presParOf" srcId="{32487F20-B713-4800-A106-28C584DF58ED}" destId="{F8083774-0650-42C9-9926-ACF5C6A6D564}" srcOrd="3" destOrd="0" presId="urn:microsoft.com/office/officeart/2009/3/layout/RandomtoResultProcess"/>
    <dgm:cxn modelId="{2CC61EAF-F48C-44A6-B490-1F2EA3DBCFE6}" type="presParOf" srcId="{32487F20-B713-4800-A106-28C584DF58ED}" destId="{8DE57E1A-356E-4D1B-8F3A-46DAB2ABCE84}" srcOrd="4" destOrd="0" presId="urn:microsoft.com/office/officeart/2009/3/layout/RandomtoResultProcess"/>
    <dgm:cxn modelId="{A96268AE-7CBF-4151-B96F-994F033C0A72}" type="presParOf" srcId="{32487F20-B713-4800-A106-28C584DF58ED}" destId="{AD155781-56B2-4631-AD3A-C1FBB125E097}" srcOrd="5" destOrd="0" presId="urn:microsoft.com/office/officeart/2009/3/layout/RandomtoResultProcess"/>
    <dgm:cxn modelId="{284F38A3-A09F-4D70-9B48-849CACA11F30}" type="presParOf" srcId="{32487F20-B713-4800-A106-28C584DF58ED}" destId="{80961D38-2A7D-4297-83CD-8C957F1A7701}" srcOrd="6" destOrd="0" presId="urn:microsoft.com/office/officeart/2009/3/layout/RandomtoResultProcess"/>
    <dgm:cxn modelId="{7D83E052-93D3-440A-BAB1-0D199D813D70}" type="presParOf" srcId="{32487F20-B713-4800-A106-28C584DF58ED}" destId="{533CB75E-3DF6-41D5-8253-C54747778F60}" srcOrd="7" destOrd="0" presId="urn:microsoft.com/office/officeart/2009/3/layout/RandomtoResultProcess"/>
    <dgm:cxn modelId="{37FC0020-7C05-4A82-8F10-B52441BA9D45}" type="presParOf" srcId="{32487F20-B713-4800-A106-28C584DF58ED}" destId="{A17B2A3B-A870-4A4F-9026-38E64B389378}" srcOrd="8" destOrd="0" presId="urn:microsoft.com/office/officeart/2009/3/layout/RandomtoResultProcess"/>
    <dgm:cxn modelId="{E3ADCFDB-4578-4FBB-B541-7DDA9FA7C283}" type="presParOf" srcId="{32487F20-B713-4800-A106-28C584DF58ED}" destId="{BCCD06F4-81F2-4EFE-8ECF-201507F7FB8F}" srcOrd="9" destOrd="0" presId="urn:microsoft.com/office/officeart/2009/3/layout/RandomtoResultProcess"/>
    <dgm:cxn modelId="{583DCBEC-4383-4963-A042-FD91B0AF4EBD}" type="presParOf" srcId="{32487F20-B713-4800-A106-28C584DF58ED}" destId="{338CA52D-703C-48C7-9F2D-DD1CC0ABA612}" srcOrd="10" destOrd="0" presId="urn:microsoft.com/office/officeart/2009/3/layout/RandomtoResultProcess"/>
    <dgm:cxn modelId="{CC35B35B-0B36-4BB4-AD53-D21D687CEF81}" type="presParOf" srcId="{32487F20-B713-4800-A106-28C584DF58ED}" destId="{0B32FC42-2A32-4F46-8297-9B8683096184}" srcOrd="11" destOrd="0" presId="urn:microsoft.com/office/officeart/2009/3/layout/RandomtoResultProcess"/>
    <dgm:cxn modelId="{8D1C76C9-0E8A-4DA3-8A5B-94344ED7DC98}" type="presParOf" srcId="{32487F20-B713-4800-A106-28C584DF58ED}" destId="{250AE347-AC36-4721-86A4-F0054810510A}" srcOrd="12" destOrd="0" presId="urn:microsoft.com/office/officeart/2009/3/layout/RandomtoResultProcess"/>
    <dgm:cxn modelId="{0C4C8BBF-2FE8-422D-9887-3D29F51E7441}" type="presParOf" srcId="{32487F20-B713-4800-A106-28C584DF58ED}" destId="{D381D24D-74F2-4948-831D-0AC7187E903A}" srcOrd="13" destOrd="0" presId="urn:microsoft.com/office/officeart/2009/3/layout/RandomtoResultProcess"/>
    <dgm:cxn modelId="{89F91E50-0462-43B6-A711-6325BDB6E950}" type="presParOf" srcId="{32487F20-B713-4800-A106-28C584DF58ED}" destId="{4454E40A-6054-4D4E-8FAF-2611A4F3E944}" srcOrd="14" destOrd="0" presId="urn:microsoft.com/office/officeart/2009/3/layout/RandomtoResultProcess"/>
    <dgm:cxn modelId="{B36FA9D1-479C-46AF-8A4F-297440D591C0}" type="presParOf" srcId="{32487F20-B713-4800-A106-28C584DF58ED}" destId="{D42712EC-01A6-473C-904A-A73CBF0EF817}" srcOrd="15" destOrd="0" presId="urn:microsoft.com/office/officeart/2009/3/layout/RandomtoResultProcess"/>
    <dgm:cxn modelId="{0B563883-087F-41F9-BBBD-85D25546122E}" type="presParOf" srcId="{32487F20-B713-4800-A106-28C584DF58ED}" destId="{109A227A-7C0E-4488-AA63-86380CCCAC51}" srcOrd="16" destOrd="0" presId="urn:microsoft.com/office/officeart/2009/3/layout/RandomtoResultProcess"/>
    <dgm:cxn modelId="{78E4B07A-1707-4AE6-9726-6F1686106E5F}" type="presParOf" srcId="{32487F20-B713-4800-A106-28C584DF58ED}" destId="{CBA09E48-2C15-42A9-AF26-FB7C8924FE25}" srcOrd="17" destOrd="0" presId="urn:microsoft.com/office/officeart/2009/3/layout/RandomtoResultProcess"/>
    <dgm:cxn modelId="{CD91A47B-5AFA-4B4F-9C48-39F40C28B491}" type="presParOf" srcId="{32487F20-B713-4800-A106-28C584DF58ED}" destId="{2784D585-426D-451A-8594-AE34C33BEA17}" srcOrd="18" destOrd="0" presId="urn:microsoft.com/office/officeart/2009/3/layout/RandomtoResultProcess"/>
    <dgm:cxn modelId="{39F1E178-D774-490B-A463-DC05C6AA7090}" type="presParOf" srcId="{64097260-DD4F-48A3-B81B-C6B6D1D15CF9}" destId="{96F8CDC4-2049-484A-9672-D83FD2B878C9}" srcOrd="1" destOrd="0" presId="urn:microsoft.com/office/officeart/2009/3/layout/RandomtoResultProcess"/>
    <dgm:cxn modelId="{CCFC6954-EC4C-4F0E-BEA0-7CDDA91A9A5A}" type="presParOf" srcId="{96F8CDC4-2049-484A-9672-D83FD2B878C9}" destId="{6FF646EE-F59B-40B2-8DD8-5088FA55248B}" srcOrd="0" destOrd="0" presId="urn:microsoft.com/office/officeart/2009/3/layout/RandomtoResultProcess"/>
    <dgm:cxn modelId="{2F9450CF-97F8-495B-A6C3-B2496F06EE6A}" type="presParOf" srcId="{96F8CDC4-2049-484A-9672-D83FD2B878C9}" destId="{90449419-D2F3-41BA-A533-E470B9F8AFB2}" srcOrd="1" destOrd="0" presId="urn:microsoft.com/office/officeart/2009/3/layout/RandomtoResultProcess"/>
    <dgm:cxn modelId="{A5027D4F-4D1B-4D3C-8C51-91804D152D30}" type="presParOf" srcId="{64097260-DD4F-48A3-B81B-C6B6D1D15CF9}" destId="{02E2C65A-322F-408B-BEE0-E1D9A5B22773}" srcOrd="2" destOrd="0" presId="urn:microsoft.com/office/officeart/2009/3/layout/RandomtoResultProcess"/>
    <dgm:cxn modelId="{9481D134-6598-4A19-9510-409B94D6F092}" type="presParOf" srcId="{02E2C65A-322F-408B-BEE0-E1D9A5B22773}" destId="{709292A1-4B25-4817-845F-8EE1E61A1E50}" srcOrd="0" destOrd="0" presId="urn:microsoft.com/office/officeart/2009/3/layout/RandomtoResultProcess"/>
    <dgm:cxn modelId="{58741EF5-8FA6-45D0-AF58-7AE9F11676DC}" type="presParOf" srcId="{02E2C65A-322F-408B-BEE0-E1D9A5B22773}" destId="{B205776B-076A-41D2-BDA6-A794C5D38FC9}" srcOrd="1" destOrd="0" presId="urn:microsoft.com/office/officeart/2009/3/layout/RandomtoResultProcess"/>
    <dgm:cxn modelId="{E778EBF9-2BE8-454C-B59F-74C3D55F334A}" type="presParOf" srcId="{64097260-DD4F-48A3-B81B-C6B6D1D15CF9}" destId="{41074132-6472-41DA-B517-F9511B2CFBE4}" srcOrd="3" destOrd="0" presId="urn:microsoft.com/office/officeart/2009/3/layout/RandomtoResultProcess"/>
    <dgm:cxn modelId="{6FB1B001-A14A-42D3-9852-A864A2A44014}" type="presParOf" srcId="{41074132-6472-41DA-B517-F9511B2CFBE4}" destId="{092BF639-F282-4FAA-908C-23FA9F1A9EE0}" srcOrd="0" destOrd="0" presId="urn:microsoft.com/office/officeart/2009/3/layout/RandomtoResultProcess"/>
    <dgm:cxn modelId="{49384763-9640-4638-A869-20B7F74F6C2E}" type="presParOf" srcId="{41074132-6472-41DA-B517-F9511B2CFBE4}" destId="{98805269-47FB-4ECD-9B29-6244C435CCC3}" srcOrd="1" destOrd="0" presId="urn:microsoft.com/office/officeart/2009/3/layout/RandomtoResultProcess"/>
    <dgm:cxn modelId="{60673B9D-37E9-4F54-885C-7D38DA2912FD}" type="presParOf" srcId="{64097260-DD4F-48A3-B81B-C6B6D1D15CF9}" destId="{7619EF83-A3B0-448F-82BB-9449E1229C8A}" srcOrd="4" destOrd="0" presId="urn:microsoft.com/office/officeart/2009/3/layout/RandomtoResultProcess"/>
    <dgm:cxn modelId="{2EBEE3E3-38D7-4DAC-B718-7AA808434250}" type="presParOf" srcId="{7619EF83-A3B0-448F-82BB-9449E1229C8A}" destId="{0AE8BFFF-8205-4114-9FC7-3F8464C01396}" srcOrd="0" destOrd="0" presId="urn:microsoft.com/office/officeart/2009/3/layout/RandomtoResultProcess"/>
    <dgm:cxn modelId="{46CCEDBF-42BC-4031-88DD-282C6B0E5FE1}" type="presParOf" srcId="{7619EF83-A3B0-448F-82BB-9449E1229C8A}" destId="{9E4D38EB-1675-4AE8-8792-0272FD249300}" srcOrd="1" destOrd="0" presId="urn:microsoft.com/office/officeart/2009/3/layout/RandomtoResultProcess"/>
    <dgm:cxn modelId="{3E12E9C4-AE5A-4FB5-B4EB-D1D5D031E5E3}" type="presParOf" srcId="{64097260-DD4F-48A3-B81B-C6B6D1D15CF9}" destId="{D072AEC3-29F3-4CE7-8602-05193C9109B3}" srcOrd="5" destOrd="0" presId="urn:microsoft.com/office/officeart/2009/3/layout/RandomtoResultProcess"/>
    <dgm:cxn modelId="{1B3104D2-973B-4DCE-96EF-18398554154D}" type="presParOf" srcId="{D072AEC3-29F3-4CE7-8602-05193C9109B3}" destId="{F1F5EAEF-6DAB-455A-9409-182B6B916C57}" srcOrd="0" destOrd="0" presId="urn:microsoft.com/office/officeart/2009/3/layout/RandomtoResultProcess"/>
    <dgm:cxn modelId="{160D4CF6-1975-45EA-BDE4-727B46316B29}" type="presParOf" srcId="{D072AEC3-29F3-4CE7-8602-05193C9109B3}" destId="{7429A1B0-32ED-4401-8003-25E6BDCE44F5}" srcOrd="1" destOrd="0" presId="urn:microsoft.com/office/officeart/2009/3/layout/RandomtoResultProcess"/>
    <dgm:cxn modelId="{D01FAE20-A3BF-4D4B-8598-0E9311EFFB42}" type="presParOf" srcId="{64097260-DD4F-48A3-B81B-C6B6D1D15CF9}" destId="{774837FE-65E7-4BE1-A972-940C7981D155}" srcOrd="6" destOrd="0" presId="urn:microsoft.com/office/officeart/2009/3/layout/RandomtoResultProcess"/>
    <dgm:cxn modelId="{FDBB6D7A-2031-42E9-A9D8-74B8B337A543}" type="presParOf" srcId="{774837FE-65E7-4BE1-A972-940C7981D155}" destId="{4CF7B07B-BD7A-4E6B-9744-BF2951DBECB4}" srcOrd="0" destOrd="0" presId="urn:microsoft.com/office/officeart/2009/3/layout/RandomtoResultProcess"/>
    <dgm:cxn modelId="{31FE7227-FFC2-4DBB-BC42-6D7C008A2792}" type="presParOf" srcId="{774837FE-65E7-4BE1-A972-940C7981D155}" destId="{B015D8B1-16E0-459A-AEB6-DD6B097F3F06}" srcOrd="1" destOrd="0" presId="urn:microsoft.com/office/officeart/2009/3/layout/RandomtoResultProcess"/>
    <dgm:cxn modelId="{DE7C58F3-3739-45CA-ACD2-432BCC94FFDF}" type="presParOf" srcId="{64097260-DD4F-48A3-B81B-C6B6D1D15CF9}" destId="{0AA54332-5BBA-4A39-BE09-1D5E51A4D502}" srcOrd="7" destOrd="0" presId="urn:microsoft.com/office/officeart/2009/3/layout/RandomtoResultProcess"/>
    <dgm:cxn modelId="{35A89372-4845-4891-A0AA-8759307E35C6}" type="presParOf" srcId="{0AA54332-5BBA-4A39-BE09-1D5E51A4D502}" destId="{55BD9406-E01D-45EA-A39B-A390AC6AAB39}" srcOrd="0" destOrd="0" presId="urn:microsoft.com/office/officeart/2009/3/layout/RandomtoResultProcess"/>
    <dgm:cxn modelId="{8D316DD1-EE1E-4275-A5B8-550BE3CB84AE}" type="presParOf" srcId="{0AA54332-5BBA-4A39-BE09-1D5E51A4D502}" destId="{9185D2AA-9A39-45AF-98D9-876E6CB0095B}" srcOrd="1" destOrd="0" presId="urn:microsoft.com/office/officeart/2009/3/layout/RandomtoResultProcess"/>
    <dgm:cxn modelId="{EE9F9201-5616-4AF5-85C6-A599AA0DB472}" type="presParOf" srcId="{64097260-DD4F-48A3-B81B-C6B6D1D15CF9}" destId="{12F49A1A-100E-4B07-B403-BA837035D601}" srcOrd="8" destOrd="0" presId="urn:microsoft.com/office/officeart/2009/3/layout/RandomtoResultProcess"/>
    <dgm:cxn modelId="{1D9F942E-A9C1-4C2E-BD58-9912DACE3768}" type="presParOf" srcId="{12F49A1A-100E-4B07-B403-BA837035D601}" destId="{60AE6034-3ACD-4319-97F0-61E08E28DF30}" srcOrd="0" destOrd="0" presId="urn:microsoft.com/office/officeart/2009/3/layout/RandomtoResultProcess"/>
    <dgm:cxn modelId="{49444F15-7FC9-4D90-B195-E27C89DE593F}" type="presParOf" srcId="{12F49A1A-100E-4B07-B403-BA837035D601}" destId="{B2FF6A01-F9F4-47B0-A232-E2A9B40E7676}" srcOrd="1" destOrd="0" presId="urn:microsoft.com/office/officeart/2009/3/layout/RandomtoResultProcess"/>
    <dgm:cxn modelId="{F22A073B-B0F4-4132-8E06-DB0ECD5450BE}" type="presParOf" srcId="{64097260-DD4F-48A3-B81B-C6B6D1D15CF9}" destId="{FAE11A8D-975E-48CE-A4FC-719BAF887C02}" srcOrd="9" destOrd="0" presId="urn:microsoft.com/office/officeart/2009/3/layout/RandomtoResultProcess"/>
    <dgm:cxn modelId="{47E74B24-66E6-480D-BE40-5F2DCB22C273}" type="presParOf" srcId="{FAE11A8D-975E-48CE-A4FC-719BAF887C02}" destId="{796152CE-F42F-417D-A4EC-4AB5EA1B9BFC}" srcOrd="0" destOrd="0" presId="urn:microsoft.com/office/officeart/2009/3/layout/RandomtoResultProcess"/>
    <dgm:cxn modelId="{27412713-6FA8-4C48-8E96-F31701A4680A}" type="presParOf" srcId="{FAE11A8D-975E-48CE-A4FC-719BAF887C02}" destId="{CF64CC00-794E-4BE4-B355-D47DF9DFFC8A}" srcOrd="1" destOrd="0" presId="urn:microsoft.com/office/officeart/2009/3/layout/RandomtoResultProcess"/>
    <dgm:cxn modelId="{A4A1BFF7-B591-4031-A144-75481AF7156E}" type="presParOf" srcId="{64097260-DD4F-48A3-B81B-C6B6D1D15CF9}" destId="{73DF4950-901A-4388-8B47-D3555A4A018C}" srcOrd="10" destOrd="0" presId="urn:microsoft.com/office/officeart/2009/3/layout/RandomtoResultProcess"/>
    <dgm:cxn modelId="{E7064043-7A3E-41DA-BB78-04F036A1F212}" type="presParOf" srcId="{73DF4950-901A-4388-8B47-D3555A4A018C}" destId="{BF6B196F-AE28-4AE2-950D-4C5D48CE4EC2}" srcOrd="0" destOrd="0" presId="urn:microsoft.com/office/officeart/2009/3/layout/RandomtoResultProcess"/>
    <dgm:cxn modelId="{D5AD40E6-7D06-4A2A-A916-8E4E59EACD16}" type="presParOf" srcId="{73DF4950-901A-4388-8B47-D3555A4A018C}" destId="{08779EED-6C26-40EC-AC72-85F8658588F8}" srcOrd="1" destOrd="0" presId="urn:microsoft.com/office/officeart/2009/3/layout/RandomtoResultProcess"/>
    <dgm:cxn modelId="{BD73B1B7-1B36-4695-A478-B8E5BB1200ED}" type="presParOf" srcId="{64097260-DD4F-48A3-B81B-C6B6D1D15CF9}" destId="{483A7FD0-0925-44D7-A837-7B801AD0DE22}" srcOrd="11" destOrd="0" presId="urn:microsoft.com/office/officeart/2009/3/layout/RandomtoResultProcess"/>
    <dgm:cxn modelId="{827474A5-ADEA-4469-AB0A-7C26A3A2F1DF}" type="presParOf" srcId="{483A7FD0-0925-44D7-A837-7B801AD0DE22}" destId="{EE035FD5-5E9B-4FEE-BA09-2039FF0E805F}" srcOrd="0" destOrd="0" presId="urn:microsoft.com/office/officeart/2009/3/layout/RandomtoResultProcess"/>
    <dgm:cxn modelId="{7C0E14D9-DEBE-485A-B668-762D84837884}" type="presParOf" srcId="{483A7FD0-0925-44D7-A837-7B801AD0DE22}" destId="{12373239-85A2-4612-A689-97CD5F3A0B82}" srcOrd="1" destOrd="0" presId="urn:microsoft.com/office/officeart/2009/3/layout/RandomtoResultProcess"/>
    <dgm:cxn modelId="{C96B9651-788C-4066-AD43-A5A0F66A1EA9}" type="presParOf" srcId="{64097260-DD4F-48A3-B81B-C6B6D1D15CF9}" destId="{2B45DB0A-69FD-491F-B10F-A000F743E06D}" srcOrd="12" destOrd="0" presId="urn:microsoft.com/office/officeart/2009/3/layout/RandomtoResultProcess"/>
    <dgm:cxn modelId="{798CB5C8-B9D8-4888-A133-319E39201145}" type="presParOf" srcId="{2B45DB0A-69FD-491F-B10F-A000F743E06D}" destId="{F0767B06-30C9-4B3B-8534-4F704C0CA66A}" srcOrd="0" destOrd="0" presId="urn:microsoft.com/office/officeart/2009/3/layout/RandomtoResultProcess"/>
    <dgm:cxn modelId="{2EF58CEB-1FA2-4A12-8D7D-1AE7D557ED33}" type="presParOf" srcId="{2B45DB0A-69FD-491F-B10F-A000F743E06D}" destId="{8D98B488-EA7B-48CA-A653-CD4D8DB5662D}" srcOrd="1" destOrd="0" presId="urn:microsoft.com/office/officeart/2009/3/layout/RandomtoResultProcess"/>
    <dgm:cxn modelId="{5BF05DC7-E895-4DD0-9A84-76F5065EE02D}" type="presParOf" srcId="{64097260-DD4F-48A3-B81B-C6B6D1D15CF9}" destId="{226C5F5F-AB5A-4BE7-8970-2EC27F8298C2}" srcOrd="13" destOrd="0" presId="urn:microsoft.com/office/officeart/2009/3/layout/RandomtoResultProcess"/>
    <dgm:cxn modelId="{6E90C64E-57AD-4964-BEDC-EAF937696F5B}" type="presParOf" srcId="{226C5F5F-AB5A-4BE7-8970-2EC27F8298C2}" destId="{E1A37A42-2B48-4530-9AEE-D14420D567D8}" srcOrd="0" destOrd="0" presId="urn:microsoft.com/office/officeart/2009/3/layout/RandomtoResultProcess"/>
    <dgm:cxn modelId="{84D2C5D4-1FFD-43A7-9E92-E560A9571C5D}" type="presParOf" srcId="{226C5F5F-AB5A-4BE7-8970-2EC27F8298C2}" destId="{7B86A225-03B4-4B44-A302-B57B65912D6D}" srcOrd="1" destOrd="0" presId="urn:microsoft.com/office/officeart/2009/3/layout/RandomtoResultProcess"/>
    <dgm:cxn modelId="{6DFE5C80-CB24-44C3-9C85-13BE3DD2F509}" type="presParOf" srcId="{64097260-DD4F-48A3-B81B-C6B6D1D15CF9}" destId="{65A48E93-B38A-4395-A4EC-ACCF8046F5A0}" srcOrd="14" destOrd="0" presId="urn:microsoft.com/office/officeart/2009/3/layout/RandomtoResultProcess"/>
    <dgm:cxn modelId="{740C58D9-BE10-4479-9688-65EE73854457}" type="presParOf" srcId="{65A48E93-B38A-4395-A4EC-ACCF8046F5A0}" destId="{41833C2E-471F-4EA1-802A-37A09800E493}" srcOrd="0" destOrd="0" presId="urn:microsoft.com/office/officeart/2009/3/layout/RandomtoResultProcess"/>
    <dgm:cxn modelId="{8BE25F1F-63B6-41CB-83F6-22D5D3EFBA86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dirty="0" smtClean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3" presStyleCnt="7" custScaleX="125978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3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4" presStyleCnt="7" custScaleX="198130" custLinFactNeighborX="9870" custLinFactNeighborY="4028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4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C5FD924F-86BD-415B-9C25-463724506B3A}" type="presOf" srcId="{A369B322-02C5-46E2-9183-59C675769B8E}" destId="{4CF7B07B-BD7A-4E6B-9744-BF2951DBECB4}" srcOrd="0" destOrd="0" presId="urn:microsoft.com/office/officeart/2009/3/layout/RandomtoResultProcess"/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F2FD4757-F1B2-4934-A6E8-BA8784E04075}" srcId="{E6A51099-2D99-41B1-9C2C-E1DEBDA921B9}" destId="{6E96A40E-996E-4519-AB2D-B8F8F5F151C4}" srcOrd="4" destOrd="0" parTransId="{A01D614C-1B61-4CB2-B2B4-AC39BEE09B12}" sibTransId="{2EFFE17D-427D-42A2-89A3-B4DCA4729E5B}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AE0CF62C-574F-48E7-A7C4-454D8A0FD162}" type="presOf" srcId="{13B1765C-7478-4360-AFCF-F1F64A18C400}" destId="{0AE8BFFF-8205-4114-9FC7-3F8464C01396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C8860731-1054-4294-ACF5-A17C9BF3183D}" type="presOf" srcId="{BA695B63-2395-465B-B7CA-27665E6DA40B}" destId="{58F18001-2DE4-40DC-82CB-BEBA2873E36B}" srcOrd="0" destOrd="0" presId="urn:microsoft.com/office/officeart/2009/3/layout/RandomtoResultProcess"/>
    <dgm:cxn modelId="{E260687E-5968-4602-BDBE-E2BD9439CBDF}" type="presOf" srcId="{96B55F57-B57C-453D-85D8-2E49A09BE276}" destId="{BF6B196F-AE28-4AE2-950D-4C5D48CE4EC2}" srcOrd="0" destOrd="0" presId="urn:microsoft.com/office/officeart/2009/3/layout/RandomtoResultProcess"/>
    <dgm:cxn modelId="{B32DC193-AF07-4A78-81A3-148BD110D95C}" type="presOf" srcId="{416C348F-0A63-40D6-B06C-0F373CDE6F84}" destId="{709292A1-4B25-4817-845F-8EE1E61A1E50}" srcOrd="0" destOrd="0" presId="urn:microsoft.com/office/officeart/2009/3/layout/RandomtoResultProcess"/>
    <dgm:cxn modelId="{E1A92FA4-2867-4664-AC3E-B555C1B32990}" type="presOf" srcId="{D8BD7163-6777-42E8-91CE-3EA8B1C269EB}" destId="{F0767B06-30C9-4B3B-8534-4F704C0CA66A}" srcOrd="0" destOrd="0" presId="urn:microsoft.com/office/officeart/2009/3/layout/RandomtoResultProcess"/>
    <dgm:cxn modelId="{920900F8-245C-4F8F-97AE-253FA6D603AC}" srcId="{E6A51099-2D99-41B1-9C2C-E1DEBDA921B9}" destId="{A369B322-02C5-46E2-9183-59C675769B8E}" srcOrd="3" destOrd="0" parTransId="{330A5216-F6A5-47C5-AEB8-966980352611}" sibTransId="{153AED3A-E793-4501-B21D-855520A6C186}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74EE6FC3-46C7-495B-8C59-C5E8150645D1}" type="presOf" srcId="{6E96A40E-996E-4519-AB2D-B8F8F5F151C4}" destId="{60AE6034-3ACD-4319-97F0-61E08E28DF30}" srcOrd="0" destOrd="0" presId="urn:microsoft.com/office/officeart/2009/3/layout/RandomtoResultProcess"/>
    <dgm:cxn modelId="{2D4C45F4-059D-497F-BECE-25A9FC6A12A1}" type="presOf" srcId="{DF7D042C-B0DF-4893-A363-92F2A6BF0D5E}" destId="{41833C2E-471F-4EA1-802A-37A09800E493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812AA70F-5377-4B45-B057-6667CB1E0A91}" type="presParOf" srcId="{64097260-DD4F-48A3-B81B-C6B6D1D15CF9}" destId="{32487F20-B713-4800-A106-28C584DF58ED}" srcOrd="0" destOrd="0" presId="urn:microsoft.com/office/officeart/2009/3/layout/RandomtoResultProcess"/>
    <dgm:cxn modelId="{2667765E-C6C9-4E66-8D89-6E3220AB7AEE}" type="presParOf" srcId="{32487F20-B713-4800-A106-28C584DF58ED}" destId="{58F18001-2DE4-40DC-82CB-BEBA2873E36B}" srcOrd="0" destOrd="0" presId="urn:microsoft.com/office/officeart/2009/3/layout/RandomtoResultProcess"/>
    <dgm:cxn modelId="{61BC1562-7DC5-4CAC-A9B0-BBD4B53927B6}" type="presParOf" srcId="{32487F20-B713-4800-A106-28C584DF58ED}" destId="{6C8F3C0B-D882-4EDB-A532-26AC65E98E0A}" srcOrd="1" destOrd="0" presId="urn:microsoft.com/office/officeart/2009/3/layout/RandomtoResultProcess"/>
    <dgm:cxn modelId="{997B35E6-F15C-403E-8D42-2C9148A95AEF}" type="presParOf" srcId="{32487F20-B713-4800-A106-28C584DF58ED}" destId="{882999BE-2735-48ED-B7A9-D9D0216E3363}" srcOrd="2" destOrd="0" presId="urn:microsoft.com/office/officeart/2009/3/layout/RandomtoResultProcess"/>
    <dgm:cxn modelId="{1CFCA494-C9E5-4FFE-96D3-5F0DC2779F8D}" type="presParOf" srcId="{32487F20-B713-4800-A106-28C584DF58ED}" destId="{F8083774-0650-42C9-9926-ACF5C6A6D564}" srcOrd="3" destOrd="0" presId="urn:microsoft.com/office/officeart/2009/3/layout/RandomtoResultProcess"/>
    <dgm:cxn modelId="{2CC61EAF-F48C-44A6-B490-1F2EA3DBCFE6}" type="presParOf" srcId="{32487F20-B713-4800-A106-28C584DF58ED}" destId="{8DE57E1A-356E-4D1B-8F3A-46DAB2ABCE84}" srcOrd="4" destOrd="0" presId="urn:microsoft.com/office/officeart/2009/3/layout/RandomtoResultProcess"/>
    <dgm:cxn modelId="{A96268AE-7CBF-4151-B96F-994F033C0A72}" type="presParOf" srcId="{32487F20-B713-4800-A106-28C584DF58ED}" destId="{AD155781-56B2-4631-AD3A-C1FBB125E097}" srcOrd="5" destOrd="0" presId="urn:microsoft.com/office/officeart/2009/3/layout/RandomtoResultProcess"/>
    <dgm:cxn modelId="{284F38A3-A09F-4D70-9B48-849CACA11F30}" type="presParOf" srcId="{32487F20-B713-4800-A106-28C584DF58ED}" destId="{80961D38-2A7D-4297-83CD-8C957F1A7701}" srcOrd="6" destOrd="0" presId="urn:microsoft.com/office/officeart/2009/3/layout/RandomtoResultProcess"/>
    <dgm:cxn modelId="{7D83E052-93D3-440A-BAB1-0D199D813D70}" type="presParOf" srcId="{32487F20-B713-4800-A106-28C584DF58ED}" destId="{533CB75E-3DF6-41D5-8253-C54747778F60}" srcOrd="7" destOrd="0" presId="urn:microsoft.com/office/officeart/2009/3/layout/RandomtoResultProcess"/>
    <dgm:cxn modelId="{37FC0020-7C05-4A82-8F10-B52441BA9D45}" type="presParOf" srcId="{32487F20-B713-4800-A106-28C584DF58ED}" destId="{A17B2A3B-A870-4A4F-9026-38E64B389378}" srcOrd="8" destOrd="0" presId="urn:microsoft.com/office/officeart/2009/3/layout/RandomtoResultProcess"/>
    <dgm:cxn modelId="{E3ADCFDB-4578-4FBB-B541-7DDA9FA7C283}" type="presParOf" srcId="{32487F20-B713-4800-A106-28C584DF58ED}" destId="{BCCD06F4-81F2-4EFE-8ECF-201507F7FB8F}" srcOrd="9" destOrd="0" presId="urn:microsoft.com/office/officeart/2009/3/layout/RandomtoResultProcess"/>
    <dgm:cxn modelId="{583DCBEC-4383-4963-A042-FD91B0AF4EBD}" type="presParOf" srcId="{32487F20-B713-4800-A106-28C584DF58ED}" destId="{338CA52D-703C-48C7-9F2D-DD1CC0ABA612}" srcOrd="10" destOrd="0" presId="urn:microsoft.com/office/officeart/2009/3/layout/RandomtoResultProcess"/>
    <dgm:cxn modelId="{CC35B35B-0B36-4BB4-AD53-D21D687CEF81}" type="presParOf" srcId="{32487F20-B713-4800-A106-28C584DF58ED}" destId="{0B32FC42-2A32-4F46-8297-9B8683096184}" srcOrd="11" destOrd="0" presId="urn:microsoft.com/office/officeart/2009/3/layout/RandomtoResultProcess"/>
    <dgm:cxn modelId="{8D1C76C9-0E8A-4DA3-8A5B-94344ED7DC98}" type="presParOf" srcId="{32487F20-B713-4800-A106-28C584DF58ED}" destId="{250AE347-AC36-4721-86A4-F0054810510A}" srcOrd="12" destOrd="0" presId="urn:microsoft.com/office/officeart/2009/3/layout/RandomtoResultProcess"/>
    <dgm:cxn modelId="{0C4C8BBF-2FE8-422D-9887-3D29F51E7441}" type="presParOf" srcId="{32487F20-B713-4800-A106-28C584DF58ED}" destId="{D381D24D-74F2-4948-831D-0AC7187E903A}" srcOrd="13" destOrd="0" presId="urn:microsoft.com/office/officeart/2009/3/layout/RandomtoResultProcess"/>
    <dgm:cxn modelId="{89F91E50-0462-43B6-A711-6325BDB6E950}" type="presParOf" srcId="{32487F20-B713-4800-A106-28C584DF58ED}" destId="{4454E40A-6054-4D4E-8FAF-2611A4F3E944}" srcOrd="14" destOrd="0" presId="urn:microsoft.com/office/officeart/2009/3/layout/RandomtoResultProcess"/>
    <dgm:cxn modelId="{B36FA9D1-479C-46AF-8A4F-297440D591C0}" type="presParOf" srcId="{32487F20-B713-4800-A106-28C584DF58ED}" destId="{D42712EC-01A6-473C-904A-A73CBF0EF817}" srcOrd="15" destOrd="0" presId="urn:microsoft.com/office/officeart/2009/3/layout/RandomtoResultProcess"/>
    <dgm:cxn modelId="{0B563883-087F-41F9-BBBD-85D25546122E}" type="presParOf" srcId="{32487F20-B713-4800-A106-28C584DF58ED}" destId="{109A227A-7C0E-4488-AA63-86380CCCAC51}" srcOrd="16" destOrd="0" presId="urn:microsoft.com/office/officeart/2009/3/layout/RandomtoResultProcess"/>
    <dgm:cxn modelId="{78E4B07A-1707-4AE6-9726-6F1686106E5F}" type="presParOf" srcId="{32487F20-B713-4800-A106-28C584DF58ED}" destId="{CBA09E48-2C15-42A9-AF26-FB7C8924FE25}" srcOrd="17" destOrd="0" presId="urn:microsoft.com/office/officeart/2009/3/layout/RandomtoResultProcess"/>
    <dgm:cxn modelId="{CD91A47B-5AFA-4B4F-9C48-39F40C28B491}" type="presParOf" srcId="{32487F20-B713-4800-A106-28C584DF58ED}" destId="{2784D585-426D-451A-8594-AE34C33BEA17}" srcOrd="18" destOrd="0" presId="urn:microsoft.com/office/officeart/2009/3/layout/RandomtoResultProcess"/>
    <dgm:cxn modelId="{39F1E178-D774-490B-A463-DC05C6AA7090}" type="presParOf" srcId="{64097260-DD4F-48A3-B81B-C6B6D1D15CF9}" destId="{96F8CDC4-2049-484A-9672-D83FD2B878C9}" srcOrd="1" destOrd="0" presId="urn:microsoft.com/office/officeart/2009/3/layout/RandomtoResultProcess"/>
    <dgm:cxn modelId="{CCFC6954-EC4C-4F0E-BEA0-7CDDA91A9A5A}" type="presParOf" srcId="{96F8CDC4-2049-484A-9672-D83FD2B878C9}" destId="{6FF646EE-F59B-40B2-8DD8-5088FA55248B}" srcOrd="0" destOrd="0" presId="urn:microsoft.com/office/officeart/2009/3/layout/RandomtoResultProcess"/>
    <dgm:cxn modelId="{2F9450CF-97F8-495B-A6C3-B2496F06EE6A}" type="presParOf" srcId="{96F8CDC4-2049-484A-9672-D83FD2B878C9}" destId="{90449419-D2F3-41BA-A533-E470B9F8AFB2}" srcOrd="1" destOrd="0" presId="urn:microsoft.com/office/officeart/2009/3/layout/RandomtoResultProcess"/>
    <dgm:cxn modelId="{A5027D4F-4D1B-4D3C-8C51-91804D152D30}" type="presParOf" srcId="{64097260-DD4F-48A3-B81B-C6B6D1D15CF9}" destId="{02E2C65A-322F-408B-BEE0-E1D9A5B22773}" srcOrd="2" destOrd="0" presId="urn:microsoft.com/office/officeart/2009/3/layout/RandomtoResultProcess"/>
    <dgm:cxn modelId="{9481D134-6598-4A19-9510-409B94D6F092}" type="presParOf" srcId="{02E2C65A-322F-408B-BEE0-E1D9A5B22773}" destId="{709292A1-4B25-4817-845F-8EE1E61A1E50}" srcOrd="0" destOrd="0" presId="urn:microsoft.com/office/officeart/2009/3/layout/RandomtoResultProcess"/>
    <dgm:cxn modelId="{58741EF5-8FA6-45D0-AF58-7AE9F11676DC}" type="presParOf" srcId="{02E2C65A-322F-408B-BEE0-E1D9A5B22773}" destId="{B205776B-076A-41D2-BDA6-A794C5D38FC9}" srcOrd="1" destOrd="0" presId="urn:microsoft.com/office/officeart/2009/3/layout/RandomtoResultProcess"/>
    <dgm:cxn modelId="{E778EBF9-2BE8-454C-B59F-74C3D55F334A}" type="presParOf" srcId="{64097260-DD4F-48A3-B81B-C6B6D1D15CF9}" destId="{41074132-6472-41DA-B517-F9511B2CFBE4}" srcOrd="3" destOrd="0" presId="urn:microsoft.com/office/officeart/2009/3/layout/RandomtoResultProcess"/>
    <dgm:cxn modelId="{6FB1B001-A14A-42D3-9852-A864A2A44014}" type="presParOf" srcId="{41074132-6472-41DA-B517-F9511B2CFBE4}" destId="{092BF639-F282-4FAA-908C-23FA9F1A9EE0}" srcOrd="0" destOrd="0" presId="urn:microsoft.com/office/officeart/2009/3/layout/RandomtoResultProcess"/>
    <dgm:cxn modelId="{49384763-9640-4638-A869-20B7F74F6C2E}" type="presParOf" srcId="{41074132-6472-41DA-B517-F9511B2CFBE4}" destId="{98805269-47FB-4ECD-9B29-6244C435CCC3}" srcOrd="1" destOrd="0" presId="urn:microsoft.com/office/officeart/2009/3/layout/RandomtoResultProcess"/>
    <dgm:cxn modelId="{60673B9D-37E9-4F54-885C-7D38DA2912FD}" type="presParOf" srcId="{64097260-DD4F-48A3-B81B-C6B6D1D15CF9}" destId="{7619EF83-A3B0-448F-82BB-9449E1229C8A}" srcOrd="4" destOrd="0" presId="urn:microsoft.com/office/officeart/2009/3/layout/RandomtoResultProcess"/>
    <dgm:cxn modelId="{2EBEE3E3-38D7-4DAC-B718-7AA808434250}" type="presParOf" srcId="{7619EF83-A3B0-448F-82BB-9449E1229C8A}" destId="{0AE8BFFF-8205-4114-9FC7-3F8464C01396}" srcOrd="0" destOrd="0" presId="urn:microsoft.com/office/officeart/2009/3/layout/RandomtoResultProcess"/>
    <dgm:cxn modelId="{46CCEDBF-42BC-4031-88DD-282C6B0E5FE1}" type="presParOf" srcId="{7619EF83-A3B0-448F-82BB-9449E1229C8A}" destId="{9E4D38EB-1675-4AE8-8792-0272FD249300}" srcOrd="1" destOrd="0" presId="urn:microsoft.com/office/officeart/2009/3/layout/RandomtoResultProcess"/>
    <dgm:cxn modelId="{3E12E9C4-AE5A-4FB5-B4EB-D1D5D031E5E3}" type="presParOf" srcId="{64097260-DD4F-48A3-B81B-C6B6D1D15CF9}" destId="{D072AEC3-29F3-4CE7-8602-05193C9109B3}" srcOrd="5" destOrd="0" presId="urn:microsoft.com/office/officeart/2009/3/layout/RandomtoResultProcess"/>
    <dgm:cxn modelId="{1B3104D2-973B-4DCE-96EF-18398554154D}" type="presParOf" srcId="{D072AEC3-29F3-4CE7-8602-05193C9109B3}" destId="{F1F5EAEF-6DAB-455A-9409-182B6B916C57}" srcOrd="0" destOrd="0" presId="urn:microsoft.com/office/officeart/2009/3/layout/RandomtoResultProcess"/>
    <dgm:cxn modelId="{160D4CF6-1975-45EA-BDE4-727B46316B29}" type="presParOf" srcId="{D072AEC3-29F3-4CE7-8602-05193C9109B3}" destId="{7429A1B0-32ED-4401-8003-25E6BDCE44F5}" srcOrd="1" destOrd="0" presId="urn:microsoft.com/office/officeart/2009/3/layout/RandomtoResultProcess"/>
    <dgm:cxn modelId="{D01FAE20-A3BF-4D4B-8598-0E9311EFFB42}" type="presParOf" srcId="{64097260-DD4F-48A3-B81B-C6B6D1D15CF9}" destId="{774837FE-65E7-4BE1-A972-940C7981D155}" srcOrd="6" destOrd="0" presId="urn:microsoft.com/office/officeart/2009/3/layout/RandomtoResultProcess"/>
    <dgm:cxn modelId="{FDBB6D7A-2031-42E9-A9D8-74B8B337A543}" type="presParOf" srcId="{774837FE-65E7-4BE1-A972-940C7981D155}" destId="{4CF7B07B-BD7A-4E6B-9744-BF2951DBECB4}" srcOrd="0" destOrd="0" presId="urn:microsoft.com/office/officeart/2009/3/layout/RandomtoResultProcess"/>
    <dgm:cxn modelId="{31FE7227-FFC2-4DBB-BC42-6D7C008A2792}" type="presParOf" srcId="{774837FE-65E7-4BE1-A972-940C7981D155}" destId="{B015D8B1-16E0-459A-AEB6-DD6B097F3F06}" srcOrd="1" destOrd="0" presId="urn:microsoft.com/office/officeart/2009/3/layout/RandomtoResultProcess"/>
    <dgm:cxn modelId="{DE7C58F3-3739-45CA-ACD2-432BCC94FFDF}" type="presParOf" srcId="{64097260-DD4F-48A3-B81B-C6B6D1D15CF9}" destId="{0AA54332-5BBA-4A39-BE09-1D5E51A4D502}" srcOrd="7" destOrd="0" presId="urn:microsoft.com/office/officeart/2009/3/layout/RandomtoResultProcess"/>
    <dgm:cxn modelId="{35A89372-4845-4891-A0AA-8759307E35C6}" type="presParOf" srcId="{0AA54332-5BBA-4A39-BE09-1D5E51A4D502}" destId="{55BD9406-E01D-45EA-A39B-A390AC6AAB39}" srcOrd="0" destOrd="0" presId="urn:microsoft.com/office/officeart/2009/3/layout/RandomtoResultProcess"/>
    <dgm:cxn modelId="{8D316DD1-EE1E-4275-A5B8-550BE3CB84AE}" type="presParOf" srcId="{0AA54332-5BBA-4A39-BE09-1D5E51A4D502}" destId="{9185D2AA-9A39-45AF-98D9-876E6CB0095B}" srcOrd="1" destOrd="0" presId="urn:microsoft.com/office/officeart/2009/3/layout/RandomtoResultProcess"/>
    <dgm:cxn modelId="{EE9F9201-5616-4AF5-85C6-A599AA0DB472}" type="presParOf" srcId="{64097260-DD4F-48A3-B81B-C6B6D1D15CF9}" destId="{12F49A1A-100E-4B07-B403-BA837035D601}" srcOrd="8" destOrd="0" presId="urn:microsoft.com/office/officeart/2009/3/layout/RandomtoResultProcess"/>
    <dgm:cxn modelId="{1D9F942E-A9C1-4C2E-BD58-9912DACE3768}" type="presParOf" srcId="{12F49A1A-100E-4B07-B403-BA837035D601}" destId="{60AE6034-3ACD-4319-97F0-61E08E28DF30}" srcOrd="0" destOrd="0" presId="urn:microsoft.com/office/officeart/2009/3/layout/RandomtoResultProcess"/>
    <dgm:cxn modelId="{49444F15-7FC9-4D90-B195-E27C89DE593F}" type="presParOf" srcId="{12F49A1A-100E-4B07-B403-BA837035D601}" destId="{B2FF6A01-F9F4-47B0-A232-E2A9B40E7676}" srcOrd="1" destOrd="0" presId="urn:microsoft.com/office/officeart/2009/3/layout/RandomtoResultProcess"/>
    <dgm:cxn modelId="{F22A073B-B0F4-4132-8E06-DB0ECD5450BE}" type="presParOf" srcId="{64097260-DD4F-48A3-B81B-C6B6D1D15CF9}" destId="{FAE11A8D-975E-48CE-A4FC-719BAF887C02}" srcOrd="9" destOrd="0" presId="urn:microsoft.com/office/officeart/2009/3/layout/RandomtoResultProcess"/>
    <dgm:cxn modelId="{47E74B24-66E6-480D-BE40-5F2DCB22C273}" type="presParOf" srcId="{FAE11A8D-975E-48CE-A4FC-719BAF887C02}" destId="{796152CE-F42F-417D-A4EC-4AB5EA1B9BFC}" srcOrd="0" destOrd="0" presId="urn:microsoft.com/office/officeart/2009/3/layout/RandomtoResultProcess"/>
    <dgm:cxn modelId="{27412713-6FA8-4C48-8E96-F31701A4680A}" type="presParOf" srcId="{FAE11A8D-975E-48CE-A4FC-719BAF887C02}" destId="{CF64CC00-794E-4BE4-B355-D47DF9DFFC8A}" srcOrd="1" destOrd="0" presId="urn:microsoft.com/office/officeart/2009/3/layout/RandomtoResultProcess"/>
    <dgm:cxn modelId="{A4A1BFF7-B591-4031-A144-75481AF7156E}" type="presParOf" srcId="{64097260-DD4F-48A3-B81B-C6B6D1D15CF9}" destId="{73DF4950-901A-4388-8B47-D3555A4A018C}" srcOrd="10" destOrd="0" presId="urn:microsoft.com/office/officeart/2009/3/layout/RandomtoResultProcess"/>
    <dgm:cxn modelId="{E7064043-7A3E-41DA-BB78-04F036A1F212}" type="presParOf" srcId="{73DF4950-901A-4388-8B47-D3555A4A018C}" destId="{BF6B196F-AE28-4AE2-950D-4C5D48CE4EC2}" srcOrd="0" destOrd="0" presId="urn:microsoft.com/office/officeart/2009/3/layout/RandomtoResultProcess"/>
    <dgm:cxn modelId="{D5AD40E6-7D06-4A2A-A916-8E4E59EACD16}" type="presParOf" srcId="{73DF4950-901A-4388-8B47-D3555A4A018C}" destId="{08779EED-6C26-40EC-AC72-85F8658588F8}" srcOrd="1" destOrd="0" presId="urn:microsoft.com/office/officeart/2009/3/layout/RandomtoResultProcess"/>
    <dgm:cxn modelId="{BD73B1B7-1B36-4695-A478-B8E5BB1200ED}" type="presParOf" srcId="{64097260-DD4F-48A3-B81B-C6B6D1D15CF9}" destId="{483A7FD0-0925-44D7-A837-7B801AD0DE22}" srcOrd="11" destOrd="0" presId="urn:microsoft.com/office/officeart/2009/3/layout/RandomtoResultProcess"/>
    <dgm:cxn modelId="{827474A5-ADEA-4469-AB0A-7C26A3A2F1DF}" type="presParOf" srcId="{483A7FD0-0925-44D7-A837-7B801AD0DE22}" destId="{EE035FD5-5E9B-4FEE-BA09-2039FF0E805F}" srcOrd="0" destOrd="0" presId="urn:microsoft.com/office/officeart/2009/3/layout/RandomtoResultProcess"/>
    <dgm:cxn modelId="{7C0E14D9-DEBE-485A-B668-762D84837884}" type="presParOf" srcId="{483A7FD0-0925-44D7-A837-7B801AD0DE22}" destId="{12373239-85A2-4612-A689-97CD5F3A0B82}" srcOrd="1" destOrd="0" presId="urn:microsoft.com/office/officeart/2009/3/layout/RandomtoResultProcess"/>
    <dgm:cxn modelId="{C96B9651-788C-4066-AD43-A5A0F66A1EA9}" type="presParOf" srcId="{64097260-DD4F-48A3-B81B-C6B6D1D15CF9}" destId="{2B45DB0A-69FD-491F-B10F-A000F743E06D}" srcOrd="12" destOrd="0" presId="urn:microsoft.com/office/officeart/2009/3/layout/RandomtoResultProcess"/>
    <dgm:cxn modelId="{798CB5C8-B9D8-4888-A133-319E39201145}" type="presParOf" srcId="{2B45DB0A-69FD-491F-B10F-A000F743E06D}" destId="{F0767B06-30C9-4B3B-8534-4F704C0CA66A}" srcOrd="0" destOrd="0" presId="urn:microsoft.com/office/officeart/2009/3/layout/RandomtoResultProcess"/>
    <dgm:cxn modelId="{2EF58CEB-1FA2-4A12-8D7D-1AE7D557ED33}" type="presParOf" srcId="{2B45DB0A-69FD-491F-B10F-A000F743E06D}" destId="{8D98B488-EA7B-48CA-A653-CD4D8DB5662D}" srcOrd="1" destOrd="0" presId="urn:microsoft.com/office/officeart/2009/3/layout/RandomtoResultProcess"/>
    <dgm:cxn modelId="{5BF05DC7-E895-4DD0-9A84-76F5065EE02D}" type="presParOf" srcId="{64097260-DD4F-48A3-B81B-C6B6D1D15CF9}" destId="{226C5F5F-AB5A-4BE7-8970-2EC27F8298C2}" srcOrd="13" destOrd="0" presId="urn:microsoft.com/office/officeart/2009/3/layout/RandomtoResultProcess"/>
    <dgm:cxn modelId="{6E90C64E-57AD-4964-BEDC-EAF937696F5B}" type="presParOf" srcId="{226C5F5F-AB5A-4BE7-8970-2EC27F8298C2}" destId="{E1A37A42-2B48-4530-9AEE-D14420D567D8}" srcOrd="0" destOrd="0" presId="urn:microsoft.com/office/officeart/2009/3/layout/RandomtoResultProcess"/>
    <dgm:cxn modelId="{84D2C5D4-1FFD-43A7-9E92-E560A9571C5D}" type="presParOf" srcId="{226C5F5F-AB5A-4BE7-8970-2EC27F8298C2}" destId="{7B86A225-03B4-4B44-A302-B57B65912D6D}" srcOrd="1" destOrd="0" presId="urn:microsoft.com/office/officeart/2009/3/layout/RandomtoResultProcess"/>
    <dgm:cxn modelId="{6DFE5C80-CB24-44C3-9C85-13BE3DD2F509}" type="presParOf" srcId="{64097260-DD4F-48A3-B81B-C6B6D1D15CF9}" destId="{65A48E93-B38A-4395-A4EC-ACCF8046F5A0}" srcOrd="14" destOrd="0" presId="urn:microsoft.com/office/officeart/2009/3/layout/RandomtoResultProcess"/>
    <dgm:cxn modelId="{740C58D9-BE10-4479-9688-65EE73854457}" type="presParOf" srcId="{65A48E93-B38A-4395-A4EC-ACCF8046F5A0}" destId="{41833C2E-471F-4EA1-802A-37A09800E493}" srcOrd="0" destOrd="0" presId="urn:microsoft.com/office/officeart/2009/3/layout/RandomtoResultProcess"/>
    <dgm:cxn modelId="{8BE25F1F-63B6-41CB-83F6-22D5D3EFBA86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dirty="0" smtClean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3" presStyleCnt="7" custScaleX="125978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3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4" presStyleCnt="7" custScaleX="219842" custLinFactNeighborX="19740" custLinFactNeighborY="4028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4" presStyleCnt="7" custLinFactNeighborX="46138"/>
      <dgm:spPr/>
    </dgm:pt>
    <dgm:pt modelId="{CF64CC00-794E-4BE4-B355-D47DF9DFFC8A}" type="pres">
      <dgm:prSet presAssocID="{2EFFE17D-427D-42A2-89A3-B4DCA4729E5B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C5FD924F-86BD-415B-9C25-463724506B3A}" type="presOf" srcId="{A369B322-02C5-46E2-9183-59C675769B8E}" destId="{4CF7B07B-BD7A-4E6B-9744-BF2951DBECB4}" srcOrd="0" destOrd="0" presId="urn:microsoft.com/office/officeart/2009/3/layout/RandomtoResultProcess"/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F2FD4757-F1B2-4934-A6E8-BA8784E04075}" srcId="{E6A51099-2D99-41B1-9C2C-E1DEBDA921B9}" destId="{6E96A40E-996E-4519-AB2D-B8F8F5F151C4}" srcOrd="4" destOrd="0" parTransId="{A01D614C-1B61-4CB2-B2B4-AC39BEE09B12}" sibTransId="{2EFFE17D-427D-42A2-89A3-B4DCA4729E5B}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AE0CF62C-574F-48E7-A7C4-454D8A0FD162}" type="presOf" srcId="{13B1765C-7478-4360-AFCF-F1F64A18C400}" destId="{0AE8BFFF-8205-4114-9FC7-3F8464C01396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C8860731-1054-4294-ACF5-A17C9BF3183D}" type="presOf" srcId="{BA695B63-2395-465B-B7CA-27665E6DA40B}" destId="{58F18001-2DE4-40DC-82CB-BEBA2873E36B}" srcOrd="0" destOrd="0" presId="urn:microsoft.com/office/officeart/2009/3/layout/RandomtoResultProcess"/>
    <dgm:cxn modelId="{E260687E-5968-4602-BDBE-E2BD9439CBDF}" type="presOf" srcId="{96B55F57-B57C-453D-85D8-2E49A09BE276}" destId="{BF6B196F-AE28-4AE2-950D-4C5D48CE4EC2}" srcOrd="0" destOrd="0" presId="urn:microsoft.com/office/officeart/2009/3/layout/RandomtoResultProcess"/>
    <dgm:cxn modelId="{B32DC193-AF07-4A78-81A3-148BD110D95C}" type="presOf" srcId="{416C348F-0A63-40D6-B06C-0F373CDE6F84}" destId="{709292A1-4B25-4817-845F-8EE1E61A1E50}" srcOrd="0" destOrd="0" presId="urn:microsoft.com/office/officeart/2009/3/layout/RandomtoResultProcess"/>
    <dgm:cxn modelId="{E1A92FA4-2867-4664-AC3E-B555C1B32990}" type="presOf" srcId="{D8BD7163-6777-42E8-91CE-3EA8B1C269EB}" destId="{F0767B06-30C9-4B3B-8534-4F704C0CA66A}" srcOrd="0" destOrd="0" presId="urn:microsoft.com/office/officeart/2009/3/layout/RandomtoResultProcess"/>
    <dgm:cxn modelId="{920900F8-245C-4F8F-97AE-253FA6D603AC}" srcId="{E6A51099-2D99-41B1-9C2C-E1DEBDA921B9}" destId="{A369B322-02C5-46E2-9183-59C675769B8E}" srcOrd="3" destOrd="0" parTransId="{330A5216-F6A5-47C5-AEB8-966980352611}" sibTransId="{153AED3A-E793-4501-B21D-855520A6C186}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74EE6FC3-46C7-495B-8C59-C5E8150645D1}" type="presOf" srcId="{6E96A40E-996E-4519-AB2D-B8F8F5F151C4}" destId="{60AE6034-3ACD-4319-97F0-61E08E28DF30}" srcOrd="0" destOrd="0" presId="urn:microsoft.com/office/officeart/2009/3/layout/RandomtoResultProcess"/>
    <dgm:cxn modelId="{2D4C45F4-059D-497F-BECE-25A9FC6A12A1}" type="presOf" srcId="{DF7D042C-B0DF-4893-A363-92F2A6BF0D5E}" destId="{41833C2E-471F-4EA1-802A-37A09800E493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812AA70F-5377-4B45-B057-6667CB1E0A91}" type="presParOf" srcId="{64097260-DD4F-48A3-B81B-C6B6D1D15CF9}" destId="{32487F20-B713-4800-A106-28C584DF58ED}" srcOrd="0" destOrd="0" presId="urn:microsoft.com/office/officeart/2009/3/layout/RandomtoResultProcess"/>
    <dgm:cxn modelId="{2667765E-C6C9-4E66-8D89-6E3220AB7AEE}" type="presParOf" srcId="{32487F20-B713-4800-A106-28C584DF58ED}" destId="{58F18001-2DE4-40DC-82CB-BEBA2873E36B}" srcOrd="0" destOrd="0" presId="urn:microsoft.com/office/officeart/2009/3/layout/RandomtoResultProcess"/>
    <dgm:cxn modelId="{61BC1562-7DC5-4CAC-A9B0-BBD4B53927B6}" type="presParOf" srcId="{32487F20-B713-4800-A106-28C584DF58ED}" destId="{6C8F3C0B-D882-4EDB-A532-26AC65E98E0A}" srcOrd="1" destOrd="0" presId="urn:microsoft.com/office/officeart/2009/3/layout/RandomtoResultProcess"/>
    <dgm:cxn modelId="{997B35E6-F15C-403E-8D42-2C9148A95AEF}" type="presParOf" srcId="{32487F20-B713-4800-A106-28C584DF58ED}" destId="{882999BE-2735-48ED-B7A9-D9D0216E3363}" srcOrd="2" destOrd="0" presId="urn:microsoft.com/office/officeart/2009/3/layout/RandomtoResultProcess"/>
    <dgm:cxn modelId="{1CFCA494-C9E5-4FFE-96D3-5F0DC2779F8D}" type="presParOf" srcId="{32487F20-B713-4800-A106-28C584DF58ED}" destId="{F8083774-0650-42C9-9926-ACF5C6A6D564}" srcOrd="3" destOrd="0" presId="urn:microsoft.com/office/officeart/2009/3/layout/RandomtoResultProcess"/>
    <dgm:cxn modelId="{2CC61EAF-F48C-44A6-B490-1F2EA3DBCFE6}" type="presParOf" srcId="{32487F20-B713-4800-A106-28C584DF58ED}" destId="{8DE57E1A-356E-4D1B-8F3A-46DAB2ABCE84}" srcOrd="4" destOrd="0" presId="urn:microsoft.com/office/officeart/2009/3/layout/RandomtoResultProcess"/>
    <dgm:cxn modelId="{A96268AE-7CBF-4151-B96F-994F033C0A72}" type="presParOf" srcId="{32487F20-B713-4800-A106-28C584DF58ED}" destId="{AD155781-56B2-4631-AD3A-C1FBB125E097}" srcOrd="5" destOrd="0" presId="urn:microsoft.com/office/officeart/2009/3/layout/RandomtoResultProcess"/>
    <dgm:cxn modelId="{284F38A3-A09F-4D70-9B48-849CACA11F30}" type="presParOf" srcId="{32487F20-B713-4800-A106-28C584DF58ED}" destId="{80961D38-2A7D-4297-83CD-8C957F1A7701}" srcOrd="6" destOrd="0" presId="urn:microsoft.com/office/officeart/2009/3/layout/RandomtoResultProcess"/>
    <dgm:cxn modelId="{7D83E052-93D3-440A-BAB1-0D199D813D70}" type="presParOf" srcId="{32487F20-B713-4800-A106-28C584DF58ED}" destId="{533CB75E-3DF6-41D5-8253-C54747778F60}" srcOrd="7" destOrd="0" presId="urn:microsoft.com/office/officeart/2009/3/layout/RandomtoResultProcess"/>
    <dgm:cxn modelId="{37FC0020-7C05-4A82-8F10-B52441BA9D45}" type="presParOf" srcId="{32487F20-B713-4800-A106-28C584DF58ED}" destId="{A17B2A3B-A870-4A4F-9026-38E64B389378}" srcOrd="8" destOrd="0" presId="urn:microsoft.com/office/officeart/2009/3/layout/RandomtoResultProcess"/>
    <dgm:cxn modelId="{E3ADCFDB-4578-4FBB-B541-7DDA9FA7C283}" type="presParOf" srcId="{32487F20-B713-4800-A106-28C584DF58ED}" destId="{BCCD06F4-81F2-4EFE-8ECF-201507F7FB8F}" srcOrd="9" destOrd="0" presId="urn:microsoft.com/office/officeart/2009/3/layout/RandomtoResultProcess"/>
    <dgm:cxn modelId="{583DCBEC-4383-4963-A042-FD91B0AF4EBD}" type="presParOf" srcId="{32487F20-B713-4800-A106-28C584DF58ED}" destId="{338CA52D-703C-48C7-9F2D-DD1CC0ABA612}" srcOrd="10" destOrd="0" presId="urn:microsoft.com/office/officeart/2009/3/layout/RandomtoResultProcess"/>
    <dgm:cxn modelId="{CC35B35B-0B36-4BB4-AD53-D21D687CEF81}" type="presParOf" srcId="{32487F20-B713-4800-A106-28C584DF58ED}" destId="{0B32FC42-2A32-4F46-8297-9B8683096184}" srcOrd="11" destOrd="0" presId="urn:microsoft.com/office/officeart/2009/3/layout/RandomtoResultProcess"/>
    <dgm:cxn modelId="{8D1C76C9-0E8A-4DA3-8A5B-94344ED7DC98}" type="presParOf" srcId="{32487F20-B713-4800-A106-28C584DF58ED}" destId="{250AE347-AC36-4721-86A4-F0054810510A}" srcOrd="12" destOrd="0" presId="urn:microsoft.com/office/officeart/2009/3/layout/RandomtoResultProcess"/>
    <dgm:cxn modelId="{0C4C8BBF-2FE8-422D-9887-3D29F51E7441}" type="presParOf" srcId="{32487F20-B713-4800-A106-28C584DF58ED}" destId="{D381D24D-74F2-4948-831D-0AC7187E903A}" srcOrd="13" destOrd="0" presId="urn:microsoft.com/office/officeart/2009/3/layout/RandomtoResultProcess"/>
    <dgm:cxn modelId="{89F91E50-0462-43B6-A711-6325BDB6E950}" type="presParOf" srcId="{32487F20-B713-4800-A106-28C584DF58ED}" destId="{4454E40A-6054-4D4E-8FAF-2611A4F3E944}" srcOrd="14" destOrd="0" presId="urn:microsoft.com/office/officeart/2009/3/layout/RandomtoResultProcess"/>
    <dgm:cxn modelId="{B36FA9D1-479C-46AF-8A4F-297440D591C0}" type="presParOf" srcId="{32487F20-B713-4800-A106-28C584DF58ED}" destId="{D42712EC-01A6-473C-904A-A73CBF0EF817}" srcOrd="15" destOrd="0" presId="urn:microsoft.com/office/officeart/2009/3/layout/RandomtoResultProcess"/>
    <dgm:cxn modelId="{0B563883-087F-41F9-BBBD-85D25546122E}" type="presParOf" srcId="{32487F20-B713-4800-A106-28C584DF58ED}" destId="{109A227A-7C0E-4488-AA63-86380CCCAC51}" srcOrd="16" destOrd="0" presId="urn:microsoft.com/office/officeart/2009/3/layout/RandomtoResultProcess"/>
    <dgm:cxn modelId="{78E4B07A-1707-4AE6-9726-6F1686106E5F}" type="presParOf" srcId="{32487F20-B713-4800-A106-28C584DF58ED}" destId="{CBA09E48-2C15-42A9-AF26-FB7C8924FE25}" srcOrd="17" destOrd="0" presId="urn:microsoft.com/office/officeart/2009/3/layout/RandomtoResultProcess"/>
    <dgm:cxn modelId="{CD91A47B-5AFA-4B4F-9C48-39F40C28B491}" type="presParOf" srcId="{32487F20-B713-4800-A106-28C584DF58ED}" destId="{2784D585-426D-451A-8594-AE34C33BEA17}" srcOrd="18" destOrd="0" presId="urn:microsoft.com/office/officeart/2009/3/layout/RandomtoResultProcess"/>
    <dgm:cxn modelId="{39F1E178-D774-490B-A463-DC05C6AA7090}" type="presParOf" srcId="{64097260-DD4F-48A3-B81B-C6B6D1D15CF9}" destId="{96F8CDC4-2049-484A-9672-D83FD2B878C9}" srcOrd="1" destOrd="0" presId="urn:microsoft.com/office/officeart/2009/3/layout/RandomtoResultProcess"/>
    <dgm:cxn modelId="{CCFC6954-EC4C-4F0E-BEA0-7CDDA91A9A5A}" type="presParOf" srcId="{96F8CDC4-2049-484A-9672-D83FD2B878C9}" destId="{6FF646EE-F59B-40B2-8DD8-5088FA55248B}" srcOrd="0" destOrd="0" presId="urn:microsoft.com/office/officeart/2009/3/layout/RandomtoResultProcess"/>
    <dgm:cxn modelId="{2F9450CF-97F8-495B-A6C3-B2496F06EE6A}" type="presParOf" srcId="{96F8CDC4-2049-484A-9672-D83FD2B878C9}" destId="{90449419-D2F3-41BA-A533-E470B9F8AFB2}" srcOrd="1" destOrd="0" presId="urn:microsoft.com/office/officeart/2009/3/layout/RandomtoResultProcess"/>
    <dgm:cxn modelId="{A5027D4F-4D1B-4D3C-8C51-91804D152D30}" type="presParOf" srcId="{64097260-DD4F-48A3-B81B-C6B6D1D15CF9}" destId="{02E2C65A-322F-408B-BEE0-E1D9A5B22773}" srcOrd="2" destOrd="0" presId="urn:microsoft.com/office/officeart/2009/3/layout/RandomtoResultProcess"/>
    <dgm:cxn modelId="{9481D134-6598-4A19-9510-409B94D6F092}" type="presParOf" srcId="{02E2C65A-322F-408B-BEE0-E1D9A5B22773}" destId="{709292A1-4B25-4817-845F-8EE1E61A1E50}" srcOrd="0" destOrd="0" presId="urn:microsoft.com/office/officeart/2009/3/layout/RandomtoResultProcess"/>
    <dgm:cxn modelId="{58741EF5-8FA6-45D0-AF58-7AE9F11676DC}" type="presParOf" srcId="{02E2C65A-322F-408B-BEE0-E1D9A5B22773}" destId="{B205776B-076A-41D2-BDA6-A794C5D38FC9}" srcOrd="1" destOrd="0" presId="urn:microsoft.com/office/officeart/2009/3/layout/RandomtoResultProcess"/>
    <dgm:cxn modelId="{E778EBF9-2BE8-454C-B59F-74C3D55F334A}" type="presParOf" srcId="{64097260-DD4F-48A3-B81B-C6B6D1D15CF9}" destId="{41074132-6472-41DA-B517-F9511B2CFBE4}" srcOrd="3" destOrd="0" presId="urn:microsoft.com/office/officeart/2009/3/layout/RandomtoResultProcess"/>
    <dgm:cxn modelId="{6FB1B001-A14A-42D3-9852-A864A2A44014}" type="presParOf" srcId="{41074132-6472-41DA-B517-F9511B2CFBE4}" destId="{092BF639-F282-4FAA-908C-23FA9F1A9EE0}" srcOrd="0" destOrd="0" presId="urn:microsoft.com/office/officeart/2009/3/layout/RandomtoResultProcess"/>
    <dgm:cxn modelId="{49384763-9640-4638-A869-20B7F74F6C2E}" type="presParOf" srcId="{41074132-6472-41DA-B517-F9511B2CFBE4}" destId="{98805269-47FB-4ECD-9B29-6244C435CCC3}" srcOrd="1" destOrd="0" presId="urn:microsoft.com/office/officeart/2009/3/layout/RandomtoResultProcess"/>
    <dgm:cxn modelId="{60673B9D-37E9-4F54-885C-7D38DA2912FD}" type="presParOf" srcId="{64097260-DD4F-48A3-B81B-C6B6D1D15CF9}" destId="{7619EF83-A3B0-448F-82BB-9449E1229C8A}" srcOrd="4" destOrd="0" presId="urn:microsoft.com/office/officeart/2009/3/layout/RandomtoResultProcess"/>
    <dgm:cxn modelId="{2EBEE3E3-38D7-4DAC-B718-7AA808434250}" type="presParOf" srcId="{7619EF83-A3B0-448F-82BB-9449E1229C8A}" destId="{0AE8BFFF-8205-4114-9FC7-3F8464C01396}" srcOrd="0" destOrd="0" presId="urn:microsoft.com/office/officeart/2009/3/layout/RandomtoResultProcess"/>
    <dgm:cxn modelId="{46CCEDBF-42BC-4031-88DD-282C6B0E5FE1}" type="presParOf" srcId="{7619EF83-A3B0-448F-82BB-9449E1229C8A}" destId="{9E4D38EB-1675-4AE8-8792-0272FD249300}" srcOrd="1" destOrd="0" presId="urn:microsoft.com/office/officeart/2009/3/layout/RandomtoResultProcess"/>
    <dgm:cxn modelId="{3E12E9C4-AE5A-4FB5-B4EB-D1D5D031E5E3}" type="presParOf" srcId="{64097260-DD4F-48A3-B81B-C6B6D1D15CF9}" destId="{D072AEC3-29F3-4CE7-8602-05193C9109B3}" srcOrd="5" destOrd="0" presId="urn:microsoft.com/office/officeart/2009/3/layout/RandomtoResultProcess"/>
    <dgm:cxn modelId="{1B3104D2-973B-4DCE-96EF-18398554154D}" type="presParOf" srcId="{D072AEC3-29F3-4CE7-8602-05193C9109B3}" destId="{F1F5EAEF-6DAB-455A-9409-182B6B916C57}" srcOrd="0" destOrd="0" presId="urn:microsoft.com/office/officeart/2009/3/layout/RandomtoResultProcess"/>
    <dgm:cxn modelId="{160D4CF6-1975-45EA-BDE4-727B46316B29}" type="presParOf" srcId="{D072AEC3-29F3-4CE7-8602-05193C9109B3}" destId="{7429A1B0-32ED-4401-8003-25E6BDCE44F5}" srcOrd="1" destOrd="0" presId="urn:microsoft.com/office/officeart/2009/3/layout/RandomtoResultProcess"/>
    <dgm:cxn modelId="{D01FAE20-A3BF-4D4B-8598-0E9311EFFB42}" type="presParOf" srcId="{64097260-DD4F-48A3-B81B-C6B6D1D15CF9}" destId="{774837FE-65E7-4BE1-A972-940C7981D155}" srcOrd="6" destOrd="0" presId="urn:microsoft.com/office/officeart/2009/3/layout/RandomtoResultProcess"/>
    <dgm:cxn modelId="{FDBB6D7A-2031-42E9-A9D8-74B8B337A543}" type="presParOf" srcId="{774837FE-65E7-4BE1-A972-940C7981D155}" destId="{4CF7B07B-BD7A-4E6B-9744-BF2951DBECB4}" srcOrd="0" destOrd="0" presId="urn:microsoft.com/office/officeart/2009/3/layout/RandomtoResultProcess"/>
    <dgm:cxn modelId="{31FE7227-FFC2-4DBB-BC42-6D7C008A2792}" type="presParOf" srcId="{774837FE-65E7-4BE1-A972-940C7981D155}" destId="{B015D8B1-16E0-459A-AEB6-DD6B097F3F06}" srcOrd="1" destOrd="0" presId="urn:microsoft.com/office/officeart/2009/3/layout/RandomtoResultProcess"/>
    <dgm:cxn modelId="{DE7C58F3-3739-45CA-ACD2-432BCC94FFDF}" type="presParOf" srcId="{64097260-DD4F-48A3-B81B-C6B6D1D15CF9}" destId="{0AA54332-5BBA-4A39-BE09-1D5E51A4D502}" srcOrd="7" destOrd="0" presId="urn:microsoft.com/office/officeart/2009/3/layout/RandomtoResultProcess"/>
    <dgm:cxn modelId="{35A89372-4845-4891-A0AA-8759307E35C6}" type="presParOf" srcId="{0AA54332-5BBA-4A39-BE09-1D5E51A4D502}" destId="{55BD9406-E01D-45EA-A39B-A390AC6AAB39}" srcOrd="0" destOrd="0" presId="urn:microsoft.com/office/officeart/2009/3/layout/RandomtoResultProcess"/>
    <dgm:cxn modelId="{8D316DD1-EE1E-4275-A5B8-550BE3CB84AE}" type="presParOf" srcId="{0AA54332-5BBA-4A39-BE09-1D5E51A4D502}" destId="{9185D2AA-9A39-45AF-98D9-876E6CB0095B}" srcOrd="1" destOrd="0" presId="urn:microsoft.com/office/officeart/2009/3/layout/RandomtoResultProcess"/>
    <dgm:cxn modelId="{EE9F9201-5616-4AF5-85C6-A599AA0DB472}" type="presParOf" srcId="{64097260-DD4F-48A3-B81B-C6B6D1D15CF9}" destId="{12F49A1A-100E-4B07-B403-BA837035D601}" srcOrd="8" destOrd="0" presId="urn:microsoft.com/office/officeart/2009/3/layout/RandomtoResultProcess"/>
    <dgm:cxn modelId="{1D9F942E-A9C1-4C2E-BD58-9912DACE3768}" type="presParOf" srcId="{12F49A1A-100E-4B07-B403-BA837035D601}" destId="{60AE6034-3ACD-4319-97F0-61E08E28DF30}" srcOrd="0" destOrd="0" presId="urn:microsoft.com/office/officeart/2009/3/layout/RandomtoResultProcess"/>
    <dgm:cxn modelId="{49444F15-7FC9-4D90-B195-E27C89DE593F}" type="presParOf" srcId="{12F49A1A-100E-4B07-B403-BA837035D601}" destId="{B2FF6A01-F9F4-47B0-A232-E2A9B40E7676}" srcOrd="1" destOrd="0" presId="urn:microsoft.com/office/officeart/2009/3/layout/RandomtoResultProcess"/>
    <dgm:cxn modelId="{F22A073B-B0F4-4132-8E06-DB0ECD5450BE}" type="presParOf" srcId="{64097260-DD4F-48A3-B81B-C6B6D1D15CF9}" destId="{FAE11A8D-975E-48CE-A4FC-719BAF887C02}" srcOrd="9" destOrd="0" presId="urn:microsoft.com/office/officeart/2009/3/layout/RandomtoResultProcess"/>
    <dgm:cxn modelId="{47E74B24-66E6-480D-BE40-5F2DCB22C273}" type="presParOf" srcId="{FAE11A8D-975E-48CE-A4FC-719BAF887C02}" destId="{796152CE-F42F-417D-A4EC-4AB5EA1B9BFC}" srcOrd="0" destOrd="0" presId="urn:microsoft.com/office/officeart/2009/3/layout/RandomtoResultProcess"/>
    <dgm:cxn modelId="{27412713-6FA8-4C48-8E96-F31701A4680A}" type="presParOf" srcId="{FAE11A8D-975E-48CE-A4FC-719BAF887C02}" destId="{CF64CC00-794E-4BE4-B355-D47DF9DFFC8A}" srcOrd="1" destOrd="0" presId="urn:microsoft.com/office/officeart/2009/3/layout/RandomtoResultProcess"/>
    <dgm:cxn modelId="{A4A1BFF7-B591-4031-A144-75481AF7156E}" type="presParOf" srcId="{64097260-DD4F-48A3-B81B-C6B6D1D15CF9}" destId="{73DF4950-901A-4388-8B47-D3555A4A018C}" srcOrd="10" destOrd="0" presId="urn:microsoft.com/office/officeart/2009/3/layout/RandomtoResultProcess"/>
    <dgm:cxn modelId="{E7064043-7A3E-41DA-BB78-04F036A1F212}" type="presParOf" srcId="{73DF4950-901A-4388-8B47-D3555A4A018C}" destId="{BF6B196F-AE28-4AE2-950D-4C5D48CE4EC2}" srcOrd="0" destOrd="0" presId="urn:microsoft.com/office/officeart/2009/3/layout/RandomtoResultProcess"/>
    <dgm:cxn modelId="{D5AD40E6-7D06-4A2A-A916-8E4E59EACD16}" type="presParOf" srcId="{73DF4950-901A-4388-8B47-D3555A4A018C}" destId="{08779EED-6C26-40EC-AC72-85F8658588F8}" srcOrd="1" destOrd="0" presId="urn:microsoft.com/office/officeart/2009/3/layout/RandomtoResultProcess"/>
    <dgm:cxn modelId="{BD73B1B7-1B36-4695-A478-B8E5BB1200ED}" type="presParOf" srcId="{64097260-DD4F-48A3-B81B-C6B6D1D15CF9}" destId="{483A7FD0-0925-44D7-A837-7B801AD0DE22}" srcOrd="11" destOrd="0" presId="urn:microsoft.com/office/officeart/2009/3/layout/RandomtoResultProcess"/>
    <dgm:cxn modelId="{827474A5-ADEA-4469-AB0A-7C26A3A2F1DF}" type="presParOf" srcId="{483A7FD0-0925-44D7-A837-7B801AD0DE22}" destId="{EE035FD5-5E9B-4FEE-BA09-2039FF0E805F}" srcOrd="0" destOrd="0" presId="urn:microsoft.com/office/officeart/2009/3/layout/RandomtoResultProcess"/>
    <dgm:cxn modelId="{7C0E14D9-DEBE-485A-B668-762D84837884}" type="presParOf" srcId="{483A7FD0-0925-44D7-A837-7B801AD0DE22}" destId="{12373239-85A2-4612-A689-97CD5F3A0B82}" srcOrd="1" destOrd="0" presId="urn:microsoft.com/office/officeart/2009/3/layout/RandomtoResultProcess"/>
    <dgm:cxn modelId="{C96B9651-788C-4066-AD43-A5A0F66A1EA9}" type="presParOf" srcId="{64097260-DD4F-48A3-B81B-C6B6D1D15CF9}" destId="{2B45DB0A-69FD-491F-B10F-A000F743E06D}" srcOrd="12" destOrd="0" presId="urn:microsoft.com/office/officeart/2009/3/layout/RandomtoResultProcess"/>
    <dgm:cxn modelId="{798CB5C8-B9D8-4888-A133-319E39201145}" type="presParOf" srcId="{2B45DB0A-69FD-491F-B10F-A000F743E06D}" destId="{F0767B06-30C9-4B3B-8534-4F704C0CA66A}" srcOrd="0" destOrd="0" presId="urn:microsoft.com/office/officeart/2009/3/layout/RandomtoResultProcess"/>
    <dgm:cxn modelId="{2EF58CEB-1FA2-4A12-8D7D-1AE7D557ED33}" type="presParOf" srcId="{2B45DB0A-69FD-491F-B10F-A000F743E06D}" destId="{8D98B488-EA7B-48CA-A653-CD4D8DB5662D}" srcOrd="1" destOrd="0" presId="urn:microsoft.com/office/officeart/2009/3/layout/RandomtoResultProcess"/>
    <dgm:cxn modelId="{5BF05DC7-E895-4DD0-9A84-76F5065EE02D}" type="presParOf" srcId="{64097260-DD4F-48A3-B81B-C6B6D1D15CF9}" destId="{226C5F5F-AB5A-4BE7-8970-2EC27F8298C2}" srcOrd="13" destOrd="0" presId="urn:microsoft.com/office/officeart/2009/3/layout/RandomtoResultProcess"/>
    <dgm:cxn modelId="{6E90C64E-57AD-4964-BEDC-EAF937696F5B}" type="presParOf" srcId="{226C5F5F-AB5A-4BE7-8970-2EC27F8298C2}" destId="{E1A37A42-2B48-4530-9AEE-D14420D567D8}" srcOrd="0" destOrd="0" presId="urn:microsoft.com/office/officeart/2009/3/layout/RandomtoResultProcess"/>
    <dgm:cxn modelId="{84D2C5D4-1FFD-43A7-9E92-E560A9571C5D}" type="presParOf" srcId="{226C5F5F-AB5A-4BE7-8970-2EC27F8298C2}" destId="{7B86A225-03B4-4B44-A302-B57B65912D6D}" srcOrd="1" destOrd="0" presId="urn:microsoft.com/office/officeart/2009/3/layout/RandomtoResultProcess"/>
    <dgm:cxn modelId="{6DFE5C80-CB24-44C3-9C85-13BE3DD2F509}" type="presParOf" srcId="{64097260-DD4F-48A3-B81B-C6B6D1D15CF9}" destId="{65A48E93-B38A-4395-A4EC-ACCF8046F5A0}" srcOrd="14" destOrd="0" presId="urn:microsoft.com/office/officeart/2009/3/layout/RandomtoResultProcess"/>
    <dgm:cxn modelId="{740C58D9-BE10-4479-9688-65EE73854457}" type="presParOf" srcId="{65A48E93-B38A-4395-A4EC-ACCF8046F5A0}" destId="{41833C2E-471F-4EA1-802A-37A09800E493}" srcOrd="0" destOrd="0" presId="urn:microsoft.com/office/officeart/2009/3/layout/RandomtoResultProcess"/>
    <dgm:cxn modelId="{8BE25F1F-63B6-41CB-83F6-22D5D3EFBA86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 Interface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dirty="0" smtClean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3" presStyleCnt="7" custScaleX="125978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3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4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4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5" presStyleCnt="7" custScaleX="219842" custLinFactNeighborX="19740" custLinFactNeighborY="4028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5" presStyleCnt="7" custLinFactNeighborX="46138"/>
      <dgm:spPr/>
    </dgm:pt>
    <dgm:pt modelId="{CF64CC00-794E-4BE4-B355-D47DF9DFFC8A}" type="pres">
      <dgm:prSet presAssocID="{2EFFE17D-427D-42A2-89A3-B4DCA4729E5B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25873" custLinFactNeighborY="6969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F2FD4757-F1B2-4934-A6E8-BA8784E04075}" srcId="{E6A51099-2D99-41B1-9C2C-E1DEBDA921B9}" destId="{6E96A40E-996E-4519-AB2D-B8F8F5F151C4}" srcOrd="5" destOrd="0" parTransId="{A01D614C-1B61-4CB2-B2B4-AC39BEE09B12}" sibTransId="{2EFFE17D-427D-42A2-89A3-B4DCA4729E5B}"/>
    <dgm:cxn modelId="{D3B64774-58C4-4287-814F-CAC0FEFBA7F8}" type="presOf" srcId="{D8BD7163-6777-42E8-91CE-3EA8B1C269EB}" destId="{F0767B06-30C9-4B3B-8534-4F704C0CA66A}" srcOrd="0" destOrd="0" presId="urn:microsoft.com/office/officeart/2009/3/layout/RandomtoResultProcess"/>
    <dgm:cxn modelId="{6244EC88-A629-481E-8AEB-5188E7B6D5FE}" type="presOf" srcId="{13B1765C-7478-4360-AFCF-F1F64A18C400}" destId="{0AE8BFFF-8205-4114-9FC7-3F8464C01396}" srcOrd="0" destOrd="0" presId="urn:microsoft.com/office/officeart/2009/3/layout/RandomtoResultProcess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96C668AD-F655-4B08-99D0-12E545671195}" type="presOf" srcId="{96B55F57-B57C-453D-85D8-2E49A09BE276}" destId="{BF6B196F-AE28-4AE2-950D-4C5D48CE4EC2}" srcOrd="0" destOrd="0" presId="urn:microsoft.com/office/officeart/2009/3/layout/RandomtoResultProcess"/>
    <dgm:cxn modelId="{F3F0321A-996E-4427-AE9F-6E3BDE1A26D9}" type="presOf" srcId="{BA695B63-2395-465B-B7CA-27665E6DA40B}" destId="{58F18001-2DE4-40DC-82CB-BEBA2873E36B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72551D61-E15E-4759-B13F-3B51F3CB6288}" type="presOf" srcId="{A369B322-02C5-46E2-9183-59C675769B8E}" destId="{4CF7B07B-BD7A-4E6B-9744-BF2951DBECB4}" srcOrd="0" destOrd="0" presId="urn:microsoft.com/office/officeart/2009/3/layout/RandomtoResultProcess"/>
    <dgm:cxn modelId="{68054FFC-AC73-4DF9-B5A2-8A1A7111962F}" type="presOf" srcId="{416C348F-0A63-40D6-B06C-0F373CDE6F84}" destId="{709292A1-4B25-4817-845F-8EE1E61A1E50}" srcOrd="0" destOrd="0" presId="urn:microsoft.com/office/officeart/2009/3/layout/RandomtoResultProcess"/>
    <dgm:cxn modelId="{920900F8-245C-4F8F-97AE-253FA6D603AC}" srcId="{E6A51099-2D99-41B1-9C2C-E1DEBDA921B9}" destId="{A369B322-02C5-46E2-9183-59C675769B8E}" srcOrd="3" destOrd="0" parTransId="{330A5216-F6A5-47C5-AEB8-966980352611}" sibTransId="{153AED3A-E793-4501-B21D-855520A6C186}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BBA0A241-B3B1-46EF-B4E6-648FC48F5812}" srcId="{E6A51099-2D99-41B1-9C2C-E1DEBDA921B9}" destId="{96B55F57-B57C-453D-85D8-2E49A09BE276}" srcOrd="4" destOrd="0" parTransId="{84ECC7F2-2205-46FD-87EB-2B0F227AB11B}" sibTransId="{C3B492CA-51A9-4104-9516-72CFC6041D50}"/>
    <dgm:cxn modelId="{07406A22-4935-4425-A4A9-C0C7CAA3244E}" type="presOf" srcId="{6E96A40E-996E-4519-AB2D-B8F8F5F151C4}" destId="{60AE6034-3ACD-4319-97F0-61E08E28DF30}" srcOrd="0" destOrd="0" presId="urn:microsoft.com/office/officeart/2009/3/layout/RandomtoResultProcess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D26A6F39-46F2-4536-81DF-E226846361EA}" type="presOf" srcId="{DF7D042C-B0DF-4893-A363-92F2A6BF0D5E}" destId="{41833C2E-471F-4EA1-802A-37A09800E493}" srcOrd="0" destOrd="0" presId="urn:microsoft.com/office/officeart/2009/3/layout/RandomtoResultProcess"/>
    <dgm:cxn modelId="{99945F1A-3FBB-400D-AC68-CC30F5A03A18}" type="presParOf" srcId="{64097260-DD4F-48A3-B81B-C6B6D1D15CF9}" destId="{32487F20-B713-4800-A106-28C584DF58ED}" srcOrd="0" destOrd="0" presId="urn:microsoft.com/office/officeart/2009/3/layout/RandomtoResultProcess"/>
    <dgm:cxn modelId="{B961A81E-033A-41CC-816D-DA7711BE6EBA}" type="presParOf" srcId="{32487F20-B713-4800-A106-28C584DF58ED}" destId="{58F18001-2DE4-40DC-82CB-BEBA2873E36B}" srcOrd="0" destOrd="0" presId="urn:microsoft.com/office/officeart/2009/3/layout/RandomtoResultProcess"/>
    <dgm:cxn modelId="{9AC4F953-3918-4A17-A051-2BD098105282}" type="presParOf" srcId="{32487F20-B713-4800-A106-28C584DF58ED}" destId="{6C8F3C0B-D882-4EDB-A532-26AC65E98E0A}" srcOrd="1" destOrd="0" presId="urn:microsoft.com/office/officeart/2009/3/layout/RandomtoResultProcess"/>
    <dgm:cxn modelId="{2CD22705-2FE1-497F-8CF9-88174857EFEB}" type="presParOf" srcId="{32487F20-B713-4800-A106-28C584DF58ED}" destId="{882999BE-2735-48ED-B7A9-D9D0216E3363}" srcOrd="2" destOrd="0" presId="urn:microsoft.com/office/officeart/2009/3/layout/RandomtoResultProcess"/>
    <dgm:cxn modelId="{F63C4063-991D-4FB2-983F-3658680035F2}" type="presParOf" srcId="{32487F20-B713-4800-A106-28C584DF58ED}" destId="{F8083774-0650-42C9-9926-ACF5C6A6D564}" srcOrd="3" destOrd="0" presId="urn:microsoft.com/office/officeart/2009/3/layout/RandomtoResultProcess"/>
    <dgm:cxn modelId="{C42B3E94-3916-44DC-B65B-B06AF178A6A6}" type="presParOf" srcId="{32487F20-B713-4800-A106-28C584DF58ED}" destId="{8DE57E1A-356E-4D1B-8F3A-46DAB2ABCE84}" srcOrd="4" destOrd="0" presId="urn:microsoft.com/office/officeart/2009/3/layout/RandomtoResultProcess"/>
    <dgm:cxn modelId="{31F38FA4-CC65-4EC8-8129-2D181F9D890F}" type="presParOf" srcId="{32487F20-B713-4800-A106-28C584DF58ED}" destId="{AD155781-56B2-4631-AD3A-C1FBB125E097}" srcOrd="5" destOrd="0" presId="urn:microsoft.com/office/officeart/2009/3/layout/RandomtoResultProcess"/>
    <dgm:cxn modelId="{30D994F0-9B83-4DCD-B956-5E1450CB6AC8}" type="presParOf" srcId="{32487F20-B713-4800-A106-28C584DF58ED}" destId="{80961D38-2A7D-4297-83CD-8C957F1A7701}" srcOrd="6" destOrd="0" presId="urn:microsoft.com/office/officeart/2009/3/layout/RandomtoResultProcess"/>
    <dgm:cxn modelId="{C2DB5FA8-6114-4BD0-950D-FA598A424B49}" type="presParOf" srcId="{32487F20-B713-4800-A106-28C584DF58ED}" destId="{533CB75E-3DF6-41D5-8253-C54747778F60}" srcOrd="7" destOrd="0" presId="urn:microsoft.com/office/officeart/2009/3/layout/RandomtoResultProcess"/>
    <dgm:cxn modelId="{2AA6449D-5ADC-4991-9678-638DA2C8FA6F}" type="presParOf" srcId="{32487F20-B713-4800-A106-28C584DF58ED}" destId="{A17B2A3B-A870-4A4F-9026-38E64B389378}" srcOrd="8" destOrd="0" presId="urn:microsoft.com/office/officeart/2009/3/layout/RandomtoResultProcess"/>
    <dgm:cxn modelId="{513ECCA9-FAA4-41AD-9D83-7C506E05A03A}" type="presParOf" srcId="{32487F20-B713-4800-A106-28C584DF58ED}" destId="{BCCD06F4-81F2-4EFE-8ECF-201507F7FB8F}" srcOrd="9" destOrd="0" presId="urn:microsoft.com/office/officeart/2009/3/layout/RandomtoResultProcess"/>
    <dgm:cxn modelId="{2E6400CE-0CB1-478B-9D92-339A5E6C3B8C}" type="presParOf" srcId="{32487F20-B713-4800-A106-28C584DF58ED}" destId="{338CA52D-703C-48C7-9F2D-DD1CC0ABA612}" srcOrd="10" destOrd="0" presId="urn:microsoft.com/office/officeart/2009/3/layout/RandomtoResultProcess"/>
    <dgm:cxn modelId="{AF74ECBA-0849-49A6-9F34-89390737B9E6}" type="presParOf" srcId="{32487F20-B713-4800-A106-28C584DF58ED}" destId="{0B32FC42-2A32-4F46-8297-9B8683096184}" srcOrd="11" destOrd="0" presId="urn:microsoft.com/office/officeart/2009/3/layout/RandomtoResultProcess"/>
    <dgm:cxn modelId="{0BC5457D-0FF4-4740-99FC-A61FE450C847}" type="presParOf" srcId="{32487F20-B713-4800-A106-28C584DF58ED}" destId="{250AE347-AC36-4721-86A4-F0054810510A}" srcOrd="12" destOrd="0" presId="urn:microsoft.com/office/officeart/2009/3/layout/RandomtoResultProcess"/>
    <dgm:cxn modelId="{9B39888B-2799-4F9B-9C9C-A7BF2AEFC8F4}" type="presParOf" srcId="{32487F20-B713-4800-A106-28C584DF58ED}" destId="{D381D24D-74F2-4948-831D-0AC7187E903A}" srcOrd="13" destOrd="0" presId="urn:microsoft.com/office/officeart/2009/3/layout/RandomtoResultProcess"/>
    <dgm:cxn modelId="{5F9DE013-9D9F-48E2-99BD-07E6C0787CE1}" type="presParOf" srcId="{32487F20-B713-4800-A106-28C584DF58ED}" destId="{4454E40A-6054-4D4E-8FAF-2611A4F3E944}" srcOrd="14" destOrd="0" presId="urn:microsoft.com/office/officeart/2009/3/layout/RandomtoResultProcess"/>
    <dgm:cxn modelId="{6E954DE4-9FBC-4CDB-B9DD-69E6AB5D5545}" type="presParOf" srcId="{32487F20-B713-4800-A106-28C584DF58ED}" destId="{D42712EC-01A6-473C-904A-A73CBF0EF817}" srcOrd="15" destOrd="0" presId="urn:microsoft.com/office/officeart/2009/3/layout/RandomtoResultProcess"/>
    <dgm:cxn modelId="{45DBBD6E-0F14-4E25-9F88-48B8FAD1B67B}" type="presParOf" srcId="{32487F20-B713-4800-A106-28C584DF58ED}" destId="{109A227A-7C0E-4488-AA63-86380CCCAC51}" srcOrd="16" destOrd="0" presId="urn:microsoft.com/office/officeart/2009/3/layout/RandomtoResultProcess"/>
    <dgm:cxn modelId="{F32AE31A-9BBB-4739-8138-AA073B5A52BC}" type="presParOf" srcId="{32487F20-B713-4800-A106-28C584DF58ED}" destId="{CBA09E48-2C15-42A9-AF26-FB7C8924FE25}" srcOrd="17" destOrd="0" presId="urn:microsoft.com/office/officeart/2009/3/layout/RandomtoResultProcess"/>
    <dgm:cxn modelId="{51398021-9608-434D-A0A0-B9EB6816AC63}" type="presParOf" srcId="{32487F20-B713-4800-A106-28C584DF58ED}" destId="{2784D585-426D-451A-8594-AE34C33BEA17}" srcOrd="18" destOrd="0" presId="urn:microsoft.com/office/officeart/2009/3/layout/RandomtoResultProcess"/>
    <dgm:cxn modelId="{642F40B9-75F3-406B-A2E5-6FB378AEF368}" type="presParOf" srcId="{64097260-DD4F-48A3-B81B-C6B6D1D15CF9}" destId="{96F8CDC4-2049-484A-9672-D83FD2B878C9}" srcOrd="1" destOrd="0" presId="urn:microsoft.com/office/officeart/2009/3/layout/RandomtoResultProcess"/>
    <dgm:cxn modelId="{31FAA57A-9287-4BBA-99AB-4BC1B4602DAD}" type="presParOf" srcId="{96F8CDC4-2049-484A-9672-D83FD2B878C9}" destId="{6FF646EE-F59B-40B2-8DD8-5088FA55248B}" srcOrd="0" destOrd="0" presId="urn:microsoft.com/office/officeart/2009/3/layout/RandomtoResultProcess"/>
    <dgm:cxn modelId="{94A91390-05DF-4F06-850E-92A4E2478BD3}" type="presParOf" srcId="{96F8CDC4-2049-484A-9672-D83FD2B878C9}" destId="{90449419-D2F3-41BA-A533-E470B9F8AFB2}" srcOrd="1" destOrd="0" presId="urn:microsoft.com/office/officeart/2009/3/layout/RandomtoResultProcess"/>
    <dgm:cxn modelId="{61FB3DC6-B69D-49D9-B2B9-2BC5FD436DB7}" type="presParOf" srcId="{64097260-DD4F-48A3-B81B-C6B6D1D15CF9}" destId="{02E2C65A-322F-408B-BEE0-E1D9A5B22773}" srcOrd="2" destOrd="0" presId="urn:microsoft.com/office/officeart/2009/3/layout/RandomtoResultProcess"/>
    <dgm:cxn modelId="{0099246E-1095-40AA-B578-B7E85D84DFDA}" type="presParOf" srcId="{02E2C65A-322F-408B-BEE0-E1D9A5B22773}" destId="{709292A1-4B25-4817-845F-8EE1E61A1E50}" srcOrd="0" destOrd="0" presId="urn:microsoft.com/office/officeart/2009/3/layout/RandomtoResultProcess"/>
    <dgm:cxn modelId="{C46EA629-8EA4-4D28-8589-20FBB6CE5AC7}" type="presParOf" srcId="{02E2C65A-322F-408B-BEE0-E1D9A5B22773}" destId="{B205776B-076A-41D2-BDA6-A794C5D38FC9}" srcOrd="1" destOrd="0" presId="urn:microsoft.com/office/officeart/2009/3/layout/RandomtoResultProcess"/>
    <dgm:cxn modelId="{1B889444-30FD-4E23-8805-5855104E3410}" type="presParOf" srcId="{64097260-DD4F-48A3-B81B-C6B6D1D15CF9}" destId="{41074132-6472-41DA-B517-F9511B2CFBE4}" srcOrd="3" destOrd="0" presId="urn:microsoft.com/office/officeart/2009/3/layout/RandomtoResultProcess"/>
    <dgm:cxn modelId="{77F6D9EF-93CA-41F2-A724-CC98988B2D5E}" type="presParOf" srcId="{41074132-6472-41DA-B517-F9511B2CFBE4}" destId="{092BF639-F282-4FAA-908C-23FA9F1A9EE0}" srcOrd="0" destOrd="0" presId="urn:microsoft.com/office/officeart/2009/3/layout/RandomtoResultProcess"/>
    <dgm:cxn modelId="{6827AE83-03E3-4C3D-B58A-8249FF88ED00}" type="presParOf" srcId="{41074132-6472-41DA-B517-F9511B2CFBE4}" destId="{98805269-47FB-4ECD-9B29-6244C435CCC3}" srcOrd="1" destOrd="0" presId="urn:microsoft.com/office/officeart/2009/3/layout/RandomtoResultProcess"/>
    <dgm:cxn modelId="{D40941ED-4A5F-415D-9DED-3EEA852CABF3}" type="presParOf" srcId="{64097260-DD4F-48A3-B81B-C6B6D1D15CF9}" destId="{7619EF83-A3B0-448F-82BB-9449E1229C8A}" srcOrd="4" destOrd="0" presId="urn:microsoft.com/office/officeart/2009/3/layout/RandomtoResultProcess"/>
    <dgm:cxn modelId="{9997E4DC-4362-4043-9C7F-2B22D7423B97}" type="presParOf" srcId="{7619EF83-A3B0-448F-82BB-9449E1229C8A}" destId="{0AE8BFFF-8205-4114-9FC7-3F8464C01396}" srcOrd="0" destOrd="0" presId="urn:microsoft.com/office/officeart/2009/3/layout/RandomtoResultProcess"/>
    <dgm:cxn modelId="{DBFA088C-DD7C-4BE5-98E6-5567D3CA3E40}" type="presParOf" srcId="{7619EF83-A3B0-448F-82BB-9449E1229C8A}" destId="{9E4D38EB-1675-4AE8-8792-0272FD249300}" srcOrd="1" destOrd="0" presId="urn:microsoft.com/office/officeart/2009/3/layout/RandomtoResultProcess"/>
    <dgm:cxn modelId="{D46E6B3F-1039-461F-9F66-AF0A0B775B90}" type="presParOf" srcId="{64097260-DD4F-48A3-B81B-C6B6D1D15CF9}" destId="{D072AEC3-29F3-4CE7-8602-05193C9109B3}" srcOrd="5" destOrd="0" presId="urn:microsoft.com/office/officeart/2009/3/layout/RandomtoResultProcess"/>
    <dgm:cxn modelId="{672BD449-9688-47F3-AECD-E0E6A965957A}" type="presParOf" srcId="{D072AEC3-29F3-4CE7-8602-05193C9109B3}" destId="{F1F5EAEF-6DAB-455A-9409-182B6B916C57}" srcOrd="0" destOrd="0" presId="urn:microsoft.com/office/officeart/2009/3/layout/RandomtoResultProcess"/>
    <dgm:cxn modelId="{36AEABC5-2A8D-490A-B6B7-DAFAAB00FC2F}" type="presParOf" srcId="{D072AEC3-29F3-4CE7-8602-05193C9109B3}" destId="{7429A1B0-32ED-4401-8003-25E6BDCE44F5}" srcOrd="1" destOrd="0" presId="urn:microsoft.com/office/officeart/2009/3/layout/RandomtoResultProcess"/>
    <dgm:cxn modelId="{EC2EC71C-2488-4690-BD0E-4EA06B0A9317}" type="presParOf" srcId="{64097260-DD4F-48A3-B81B-C6B6D1D15CF9}" destId="{774837FE-65E7-4BE1-A972-940C7981D155}" srcOrd="6" destOrd="0" presId="urn:microsoft.com/office/officeart/2009/3/layout/RandomtoResultProcess"/>
    <dgm:cxn modelId="{956A9728-D368-4462-B0F5-52E2143CB381}" type="presParOf" srcId="{774837FE-65E7-4BE1-A972-940C7981D155}" destId="{4CF7B07B-BD7A-4E6B-9744-BF2951DBECB4}" srcOrd="0" destOrd="0" presId="urn:microsoft.com/office/officeart/2009/3/layout/RandomtoResultProcess"/>
    <dgm:cxn modelId="{148411B8-16C6-4A00-810E-D9E3D7B94ED6}" type="presParOf" srcId="{774837FE-65E7-4BE1-A972-940C7981D155}" destId="{B015D8B1-16E0-459A-AEB6-DD6B097F3F06}" srcOrd="1" destOrd="0" presId="urn:microsoft.com/office/officeart/2009/3/layout/RandomtoResultProcess"/>
    <dgm:cxn modelId="{D78769BE-A89F-4FF6-A37B-A2F7C04E8EE4}" type="presParOf" srcId="{64097260-DD4F-48A3-B81B-C6B6D1D15CF9}" destId="{0AA54332-5BBA-4A39-BE09-1D5E51A4D502}" srcOrd="7" destOrd="0" presId="urn:microsoft.com/office/officeart/2009/3/layout/RandomtoResultProcess"/>
    <dgm:cxn modelId="{5AA08B41-0F1E-4786-9A91-6C3A861C080D}" type="presParOf" srcId="{0AA54332-5BBA-4A39-BE09-1D5E51A4D502}" destId="{55BD9406-E01D-45EA-A39B-A390AC6AAB39}" srcOrd="0" destOrd="0" presId="urn:microsoft.com/office/officeart/2009/3/layout/RandomtoResultProcess"/>
    <dgm:cxn modelId="{6ABA3F74-2049-4897-99C4-314FDCDB2D78}" type="presParOf" srcId="{0AA54332-5BBA-4A39-BE09-1D5E51A4D502}" destId="{9185D2AA-9A39-45AF-98D9-876E6CB0095B}" srcOrd="1" destOrd="0" presId="urn:microsoft.com/office/officeart/2009/3/layout/RandomtoResultProcess"/>
    <dgm:cxn modelId="{23C49BBF-1D41-4C5E-B95A-5D9D907C56DB}" type="presParOf" srcId="{64097260-DD4F-48A3-B81B-C6B6D1D15CF9}" destId="{73DF4950-901A-4388-8B47-D3555A4A018C}" srcOrd="8" destOrd="0" presId="urn:microsoft.com/office/officeart/2009/3/layout/RandomtoResultProcess"/>
    <dgm:cxn modelId="{83094887-FF89-458D-914C-450235676581}" type="presParOf" srcId="{73DF4950-901A-4388-8B47-D3555A4A018C}" destId="{BF6B196F-AE28-4AE2-950D-4C5D48CE4EC2}" srcOrd="0" destOrd="0" presId="urn:microsoft.com/office/officeart/2009/3/layout/RandomtoResultProcess"/>
    <dgm:cxn modelId="{F76544E9-6D00-44D3-A680-DE427DFF6133}" type="presParOf" srcId="{73DF4950-901A-4388-8B47-D3555A4A018C}" destId="{08779EED-6C26-40EC-AC72-85F8658588F8}" srcOrd="1" destOrd="0" presId="urn:microsoft.com/office/officeart/2009/3/layout/RandomtoResultProcess"/>
    <dgm:cxn modelId="{D6A53562-C3D4-433F-BC19-544DE4272322}" type="presParOf" srcId="{64097260-DD4F-48A3-B81B-C6B6D1D15CF9}" destId="{483A7FD0-0925-44D7-A837-7B801AD0DE22}" srcOrd="9" destOrd="0" presId="urn:microsoft.com/office/officeart/2009/3/layout/RandomtoResultProcess"/>
    <dgm:cxn modelId="{977CB169-722D-4E4F-9D60-B917E4B0DA58}" type="presParOf" srcId="{483A7FD0-0925-44D7-A837-7B801AD0DE22}" destId="{EE035FD5-5E9B-4FEE-BA09-2039FF0E805F}" srcOrd="0" destOrd="0" presId="urn:microsoft.com/office/officeart/2009/3/layout/RandomtoResultProcess"/>
    <dgm:cxn modelId="{C711736D-F311-4334-B67A-706C00F1E5D5}" type="presParOf" srcId="{483A7FD0-0925-44D7-A837-7B801AD0DE22}" destId="{12373239-85A2-4612-A689-97CD5F3A0B82}" srcOrd="1" destOrd="0" presId="urn:microsoft.com/office/officeart/2009/3/layout/RandomtoResultProcess"/>
    <dgm:cxn modelId="{3E47FBD4-93A9-4B4F-B112-79EE4142D53F}" type="presParOf" srcId="{64097260-DD4F-48A3-B81B-C6B6D1D15CF9}" destId="{12F49A1A-100E-4B07-B403-BA837035D601}" srcOrd="10" destOrd="0" presId="urn:microsoft.com/office/officeart/2009/3/layout/RandomtoResultProcess"/>
    <dgm:cxn modelId="{AC30E6EF-ABEC-49F5-8D50-492EDC6BF3F7}" type="presParOf" srcId="{12F49A1A-100E-4B07-B403-BA837035D601}" destId="{60AE6034-3ACD-4319-97F0-61E08E28DF30}" srcOrd="0" destOrd="0" presId="urn:microsoft.com/office/officeart/2009/3/layout/RandomtoResultProcess"/>
    <dgm:cxn modelId="{DF391E2A-607E-4DE4-BC75-67250B09853B}" type="presParOf" srcId="{12F49A1A-100E-4B07-B403-BA837035D601}" destId="{B2FF6A01-F9F4-47B0-A232-E2A9B40E7676}" srcOrd="1" destOrd="0" presId="urn:microsoft.com/office/officeart/2009/3/layout/RandomtoResultProcess"/>
    <dgm:cxn modelId="{768566FF-E2B9-4E00-BB2E-E7293AAC2DEC}" type="presParOf" srcId="{64097260-DD4F-48A3-B81B-C6B6D1D15CF9}" destId="{FAE11A8D-975E-48CE-A4FC-719BAF887C02}" srcOrd="11" destOrd="0" presId="urn:microsoft.com/office/officeart/2009/3/layout/RandomtoResultProcess"/>
    <dgm:cxn modelId="{7B09CD93-333A-4F2D-97D1-B5F232668AA6}" type="presParOf" srcId="{FAE11A8D-975E-48CE-A4FC-719BAF887C02}" destId="{796152CE-F42F-417D-A4EC-4AB5EA1B9BFC}" srcOrd="0" destOrd="0" presId="urn:microsoft.com/office/officeart/2009/3/layout/RandomtoResultProcess"/>
    <dgm:cxn modelId="{896B3631-03B9-4A23-8CFE-138A22F2CBEE}" type="presParOf" srcId="{FAE11A8D-975E-48CE-A4FC-719BAF887C02}" destId="{CF64CC00-794E-4BE4-B355-D47DF9DFFC8A}" srcOrd="1" destOrd="0" presId="urn:microsoft.com/office/officeart/2009/3/layout/RandomtoResultProcess"/>
    <dgm:cxn modelId="{0E131257-AB38-410A-ABEB-D428FD1AC66C}" type="presParOf" srcId="{64097260-DD4F-48A3-B81B-C6B6D1D15CF9}" destId="{2B45DB0A-69FD-491F-B10F-A000F743E06D}" srcOrd="12" destOrd="0" presId="urn:microsoft.com/office/officeart/2009/3/layout/RandomtoResultProcess"/>
    <dgm:cxn modelId="{CA736182-18AE-4C96-9AA3-D84FACB08938}" type="presParOf" srcId="{2B45DB0A-69FD-491F-B10F-A000F743E06D}" destId="{F0767B06-30C9-4B3B-8534-4F704C0CA66A}" srcOrd="0" destOrd="0" presId="urn:microsoft.com/office/officeart/2009/3/layout/RandomtoResultProcess"/>
    <dgm:cxn modelId="{FDB0304F-A2E0-44BA-AD6B-AE10695F3ACE}" type="presParOf" srcId="{2B45DB0A-69FD-491F-B10F-A000F743E06D}" destId="{8D98B488-EA7B-48CA-A653-CD4D8DB5662D}" srcOrd="1" destOrd="0" presId="urn:microsoft.com/office/officeart/2009/3/layout/RandomtoResultProcess"/>
    <dgm:cxn modelId="{8C72ADA6-C73D-4CDC-8177-CE5F596E3227}" type="presParOf" srcId="{64097260-DD4F-48A3-B81B-C6B6D1D15CF9}" destId="{226C5F5F-AB5A-4BE7-8970-2EC27F8298C2}" srcOrd="13" destOrd="0" presId="urn:microsoft.com/office/officeart/2009/3/layout/RandomtoResultProcess"/>
    <dgm:cxn modelId="{DDD8CC31-A7F9-4881-BE57-5548D3C5F325}" type="presParOf" srcId="{226C5F5F-AB5A-4BE7-8970-2EC27F8298C2}" destId="{E1A37A42-2B48-4530-9AEE-D14420D567D8}" srcOrd="0" destOrd="0" presId="urn:microsoft.com/office/officeart/2009/3/layout/RandomtoResultProcess"/>
    <dgm:cxn modelId="{F40B4904-35F1-43CE-A35E-181D7F613B0C}" type="presParOf" srcId="{226C5F5F-AB5A-4BE7-8970-2EC27F8298C2}" destId="{7B86A225-03B4-4B44-A302-B57B65912D6D}" srcOrd="1" destOrd="0" presId="urn:microsoft.com/office/officeart/2009/3/layout/RandomtoResultProcess"/>
    <dgm:cxn modelId="{F4C1F667-F0AD-49D5-8410-0F813A411A71}" type="presParOf" srcId="{64097260-DD4F-48A3-B81B-C6B6D1D15CF9}" destId="{65A48E93-B38A-4395-A4EC-ACCF8046F5A0}" srcOrd="14" destOrd="0" presId="urn:microsoft.com/office/officeart/2009/3/layout/RandomtoResultProcess"/>
    <dgm:cxn modelId="{09CB1D43-A97F-4AC9-A151-D16173241F59}" type="presParOf" srcId="{65A48E93-B38A-4395-A4EC-ACCF8046F5A0}" destId="{41833C2E-471F-4EA1-802A-37A09800E493}" srcOrd="0" destOrd="0" presId="urn:microsoft.com/office/officeart/2009/3/layout/RandomtoResultProcess"/>
    <dgm:cxn modelId="{20E3754C-1B71-4151-AD17-54F8D89AD9DE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 Interface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dirty="0" smtClean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3" presStyleCnt="7" custScaleX="125978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3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4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4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5" presStyleCnt="7" custScaleX="219842" custLinFactNeighborX="19740" custLinFactNeighborY="4028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5" presStyleCnt="7" custLinFactNeighborX="46138"/>
      <dgm:spPr/>
    </dgm:pt>
    <dgm:pt modelId="{CF64CC00-794E-4BE4-B355-D47DF9DFFC8A}" type="pres">
      <dgm:prSet presAssocID="{2EFFE17D-427D-42A2-89A3-B4DCA4729E5B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25873" custLinFactNeighborY="6969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3508647C-C713-48F3-A813-B9AEA7B10F59}" type="presOf" srcId="{D8BD7163-6777-42E8-91CE-3EA8B1C269EB}" destId="{F0767B06-30C9-4B3B-8534-4F704C0CA66A}" srcOrd="0" destOrd="0" presId="urn:microsoft.com/office/officeart/2009/3/layout/RandomtoResultProcess"/>
    <dgm:cxn modelId="{F2FD4757-F1B2-4934-A6E8-BA8784E04075}" srcId="{E6A51099-2D99-41B1-9C2C-E1DEBDA921B9}" destId="{6E96A40E-996E-4519-AB2D-B8F8F5F151C4}" srcOrd="5" destOrd="0" parTransId="{A01D614C-1B61-4CB2-B2B4-AC39BEE09B12}" sibTransId="{2EFFE17D-427D-42A2-89A3-B4DCA4729E5B}"/>
    <dgm:cxn modelId="{0C770E6C-642C-407A-9D39-EE549F05B355}" type="presOf" srcId="{BA695B63-2395-465B-B7CA-27665E6DA40B}" destId="{58F18001-2DE4-40DC-82CB-BEBA2873E36B}" srcOrd="0" destOrd="0" presId="urn:microsoft.com/office/officeart/2009/3/layout/RandomtoResultProcess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66AC02D4-CD06-4C36-95B8-30063175C15E}" type="presOf" srcId="{A369B322-02C5-46E2-9183-59C675769B8E}" destId="{4CF7B07B-BD7A-4E6B-9744-BF2951DBECB4}" srcOrd="0" destOrd="0" presId="urn:microsoft.com/office/officeart/2009/3/layout/RandomtoResultProcess"/>
    <dgm:cxn modelId="{F9924998-C244-45C4-8EA0-EEA8A9755FE7}" type="presOf" srcId="{6E96A40E-996E-4519-AB2D-B8F8F5F151C4}" destId="{60AE6034-3ACD-4319-97F0-61E08E28DF30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920900F8-245C-4F8F-97AE-253FA6D603AC}" srcId="{E6A51099-2D99-41B1-9C2C-E1DEBDA921B9}" destId="{A369B322-02C5-46E2-9183-59C675769B8E}" srcOrd="3" destOrd="0" parTransId="{330A5216-F6A5-47C5-AEB8-966980352611}" sibTransId="{153AED3A-E793-4501-B21D-855520A6C186}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3EF2B75A-1A3C-4750-B535-2BBE7E071A18}" type="presOf" srcId="{416C348F-0A63-40D6-B06C-0F373CDE6F84}" destId="{709292A1-4B25-4817-845F-8EE1E61A1E50}" srcOrd="0" destOrd="0" presId="urn:microsoft.com/office/officeart/2009/3/layout/RandomtoResultProcess"/>
    <dgm:cxn modelId="{BBA0A241-B3B1-46EF-B4E6-648FC48F5812}" srcId="{E6A51099-2D99-41B1-9C2C-E1DEBDA921B9}" destId="{96B55F57-B57C-453D-85D8-2E49A09BE276}" srcOrd="4" destOrd="0" parTransId="{84ECC7F2-2205-46FD-87EB-2B0F227AB11B}" sibTransId="{C3B492CA-51A9-4104-9516-72CFC6041D50}"/>
    <dgm:cxn modelId="{82C12AE3-B8B6-48CF-B032-E0A15D2538BD}" type="presOf" srcId="{96B55F57-B57C-453D-85D8-2E49A09BE276}" destId="{BF6B196F-AE28-4AE2-950D-4C5D48CE4EC2}" srcOrd="0" destOrd="0" presId="urn:microsoft.com/office/officeart/2009/3/layout/RandomtoResultProcess"/>
    <dgm:cxn modelId="{BAFE6D84-CBC6-490E-A4E8-E5E99AB55557}" type="presOf" srcId="{13B1765C-7478-4360-AFCF-F1F64A18C400}" destId="{0AE8BFFF-8205-4114-9FC7-3F8464C01396}" srcOrd="0" destOrd="0" presId="urn:microsoft.com/office/officeart/2009/3/layout/RandomtoResultProcess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7BFE6C3D-5CF0-4C91-8811-2C6DE2B11317}" type="presOf" srcId="{DF7D042C-B0DF-4893-A363-92F2A6BF0D5E}" destId="{41833C2E-471F-4EA1-802A-37A09800E493}" srcOrd="0" destOrd="0" presId="urn:microsoft.com/office/officeart/2009/3/layout/RandomtoResultProcess"/>
    <dgm:cxn modelId="{99945F1A-3FBB-400D-AC68-CC30F5A03A18}" type="presParOf" srcId="{64097260-DD4F-48A3-B81B-C6B6D1D15CF9}" destId="{32487F20-B713-4800-A106-28C584DF58ED}" srcOrd="0" destOrd="0" presId="urn:microsoft.com/office/officeart/2009/3/layout/RandomtoResultProcess"/>
    <dgm:cxn modelId="{91808F86-90D9-4C86-8D40-B5FEE0038838}" type="presParOf" srcId="{32487F20-B713-4800-A106-28C584DF58ED}" destId="{58F18001-2DE4-40DC-82CB-BEBA2873E36B}" srcOrd="0" destOrd="0" presId="urn:microsoft.com/office/officeart/2009/3/layout/RandomtoResultProcess"/>
    <dgm:cxn modelId="{13B8C83F-C686-41C3-B84F-E9230C9754A0}" type="presParOf" srcId="{32487F20-B713-4800-A106-28C584DF58ED}" destId="{6C8F3C0B-D882-4EDB-A532-26AC65E98E0A}" srcOrd="1" destOrd="0" presId="urn:microsoft.com/office/officeart/2009/3/layout/RandomtoResultProcess"/>
    <dgm:cxn modelId="{A3877D2B-5D53-40EE-971E-CE2C42C890D6}" type="presParOf" srcId="{32487F20-B713-4800-A106-28C584DF58ED}" destId="{882999BE-2735-48ED-B7A9-D9D0216E3363}" srcOrd="2" destOrd="0" presId="urn:microsoft.com/office/officeart/2009/3/layout/RandomtoResultProcess"/>
    <dgm:cxn modelId="{44B39C38-CDA5-4144-9818-6FC6866ED9C4}" type="presParOf" srcId="{32487F20-B713-4800-A106-28C584DF58ED}" destId="{F8083774-0650-42C9-9926-ACF5C6A6D564}" srcOrd="3" destOrd="0" presId="urn:microsoft.com/office/officeart/2009/3/layout/RandomtoResultProcess"/>
    <dgm:cxn modelId="{5CB26D1B-3BC9-4888-8882-04A5B1C992A6}" type="presParOf" srcId="{32487F20-B713-4800-A106-28C584DF58ED}" destId="{8DE57E1A-356E-4D1B-8F3A-46DAB2ABCE84}" srcOrd="4" destOrd="0" presId="urn:microsoft.com/office/officeart/2009/3/layout/RandomtoResultProcess"/>
    <dgm:cxn modelId="{A4DE432B-F12C-41F6-8A77-1139726DB6A2}" type="presParOf" srcId="{32487F20-B713-4800-A106-28C584DF58ED}" destId="{AD155781-56B2-4631-AD3A-C1FBB125E097}" srcOrd="5" destOrd="0" presId="urn:microsoft.com/office/officeart/2009/3/layout/RandomtoResultProcess"/>
    <dgm:cxn modelId="{349C494A-9909-4353-84B4-382E7D232815}" type="presParOf" srcId="{32487F20-B713-4800-A106-28C584DF58ED}" destId="{80961D38-2A7D-4297-83CD-8C957F1A7701}" srcOrd="6" destOrd="0" presId="urn:microsoft.com/office/officeart/2009/3/layout/RandomtoResultProcess"/>
    <dgm:cxn modelId="{4302362C-84B7-4BF4-ABE3-879CA1E953B7}" type="presParOf" srcId="{32487F20-B713-4800-A106-28C584DF58ED}" destId="{533CB75E-3DF6-41D5-8253-C54747778F60}" srcOrd="7" destOrd="0" presId="urn:microsoft.com/office/officeart/2009/3/layout/RandomtoResultProcess"/>
    <dgm:cxn modelId="{FC5CAB27-F08B-4AB9-8551-A88E4D3E7BC2}" type="presParOf" srcId="{32487F20-B713-4800-A106-28C584DF58ED}" destId="{A17B2A3B-A870-4A4F-9026-38E64B389378}" srcOrd="8" destOrd="0" presId="urn:microsoft.com/office/officeart/2009/3/layout/RandomtoResultProcess"/>
    <dgm:cxn modelId="{B4153A7D-29FD-4FB1-BF61-BCFFC2C9B812}" type="presParOf" srcId="{32487F20-B713-4800-A106-28C584DF58ED}" destId="{BCCD06F4-81F2-4EFE-8ECF-201507F7FB8F}" srcOrd="9" destOrd="0" presId="urn:microsoft.com/office/officeart/2009/3/layout/RandomtoResultProcess"/>
    <dgm:cxn modelId="{31F64607-D9F8-43F1-B395-8BBB4BE03FA3}" type="presParOf" srcId="{32487F20-B713-4800-A106-28C584DF58ED}" destId="{338CA52D-703C-48C7-9F2D-DD1CC0ABA612}" srcOrd="10" destOrd="0" presId="urn:microsoft.com/office/officeart/2009/3/layout/RandomtoResultProcess"/>
    <dgm:cxn modelId="{A74E44EA-FDEE-449A-99B7-D91D062A155A}" type="presParOf" srcId="{32487F20-B713-4800-A106-28C584DF58ED}" destId="{0B32FC42-2A32-4F46-8297-9B8683096184}" srcOrd="11" destOrd="0" presId="urn:microsoft.com/office/officeart/2009/3/layout/RandomtoResultProcess"/>
    <dgm:cxn modelId="{D4DEB755-93A7-4718-BF13-B596422A8D29}" type="presParOf" srcId="{32487F20-B713-4800-A106-28C584DF58ED}" destId="{250AE347-AC36-4721-86A4-F0054810510A}" srcOrd="12" destOrd="0" presId="urn:microsoft.com/office/officeart/2009/3/layout/RandomtoResultProcess"/>
    <dgm:cxn modelId="{9A637B1D-BEEC-4769-B6D0-A6BE2437578B}" type="presParOf" srcId="{32487F20-B713-4800-A106-28C584DF58ED}" destId="{D381D24D-74F2-4948-831D-0AC7187E903A}" srcOrd="13" destOrd="0" presId="urn:microsoft.com/office/officeart/2009/3/layout/RandomtoResultProcess"/>
    <dgm:cxn modelId="{A4F72B76-8D4A-4E87-917B-9C52CBBF940A}" type="presParOf" srcId="{32487F20-B713-4800-A106-28C584DF58ED}" destId="{4454E40A-6054-4D4E-8FAF-2611A4F3E944}" srcOrd="14" destOrd="0" presId="urn:microsoft.com/office/officeart/2009/3/layout/RandomtoResultProcess"/>
    <dgm:cxn modelId="{91FAD4B2-0913-4778-9067-37D96DDE774D}" type="presParOf" srcId="{32487F20-B713-4800-A106-28C584DF58ED}" destId="{D42712EC-01A6-473C-904A-A73CBF0EF817}" srcOrd="15" destOrd="0" presId="urn:microsoft.com/office/officeart/2009/3/layout/RandomtoResultProcess"/>
    <dgm:cxn modelId="{6BB03466-15B3-4D3E-B152-3D6C59F1632C}" type="presParOf" srcId="{32487F20-B713-4800-A106-28C584DF58ED}" destId="{109A227A-7C0E-4488-AA63-86380CCCAC51}" srcOrd="16" destOrd="0" presId="urn:microsoft.com/office/officeart/2009/3/layout/RandomtoResultProcess"/>
    <dgm:cxn modelId="{00F2E5D8-BA88-4BBB-946F-E1F93E1A7C25}" type="presParOf" srcId="{32487F20-B713-4800-A106-28C584DF58ED}" destId="{CBA09E48-2C15-42A9-AF26-FB7C8924FE25}" srcOrd="17" destOrd="0" presId="urn:microsoft.com/office/officeart/2009/3/layout/RandomtoResultProcess"/>
    <dgm:cxn modelId="{05C945F1-C06A-41FC-A3F9-CAD7568B882E}" type="presParOf" srcId="{32487F20-B713-4800-A106-28C584DF58ED}" destId="{2784D585-426D-451A-8594-AE34C33BEA17}" srcOrd="18" destOrd="0" presId="urn:microsoft.com/office/officeart/2009/3/layout/RandomtoResultProcess"/>
    <dgm:cxn modelId="{642F40B9-75F3-406B-A2E5-6FB378AEF368}" type="presParOf" srcId="{64097260-DD4F-48A3-B81B-C6B6D1D15CF9}" destId="{96F8CDC4-2049-484A-9672-D83FD2B878C9}" srcOrd="1" destOrd="0" presId="urn:microsoft.com/office/officeart/2009/3/layout/RandomtoResultProcess"/>
    <dgm:cxn modelId="{6AEBCF5E-0858-4A45-9A34-D7ADA60F464F}" type="presParOf" srcId="{96F8CDC4-2049-484A-9672-D83FD2B878C9}" destId="{6FF646EE-F59B-40B2-8DD8-5088FA55248B}" srcOrd="0" destOrd="0" presId="urn:microsoft.com/office/officeart/2009/3/layout/RandomtoResultProcess"/>
    <dgm:cxn modelId="{F0293DFA-C3C5-4DD4-B022-3A1F39FB03C1}" type="presParOf" srcId="{96F8CDC4-2049-484A-9672-D83FD2B878C9}" destId="{90449419-D2F3-41BA-A533-E470B9F8AFB2}" srcOrd="1" destOrd="0" presId="urn:microsoft.com/office/officeart/2009/3/layout/RandomtoResultProcess"/>
    <dgm:cxn modelId="{61FB3DC6-B69D-49D9-B2B9-2BC5FD436DB7}" type="presParOf" srcId="{64097260-DD4F-48A3-B81B-C6B6D1D15CF9}" destId="{02E2C65A-322F-408B-BEE0-E1D9A5B22773}" srcOrd="2" destOrd="0" presId="urn:microsoft.com/office/officeart/2009/3/layout/RandomtoResultProcess"/>
    <dgm:cxn modelId="{A3696799-A00D-4058-837B-50E9140D03C3}" type="presParOf" srcId="{02E2C65A-322F-408B-BEE0-E1D9A5B22773}" destId="{709292A1-4B25-4817-845F-8EE1E61A1E50}" srcOrd="0" destOrd="0" presId="urn:microsoft.com/office/officeart/2009/3/layout/RandomtoResultProcess"/>
    <dgm:cxn modelId="{A1C7848F-8CA5-48F8-A6AF-93318F68DBF8}" type="presParOf" srcId="{02E2C65A-322F-408B-BEE0-E1D9A5B22773}" destId="{B205776B-076A-41D2-BDA6-A794C5D38FC9}" srcOrd="1" destOrd="0" presId="urn:microsoft.com/office/officeart/2009/3/layout/RandomtoResultProcess"/>
    <dgm:cxn modelId="{1B889444-30FD-4E23-8805-5855104E3410}" type="presParOf" srcId="{64097260-DD4F-48A3-B81B-C6B6D1D15CF9}" destId="{41074132-6472-41DA-B517-F9511B2CFBE4}" srcOrd="3" destOrd="0" presId="urn:microsoft.com/office/officeart/2009/3/layout/RandomtoResultProcess"/>
    <dgm:cxn modelId="{A02AC0AC-2004-4B60-909C-5266F3B13C28}" type="presParOf" srcId="{41074132-6472-41DA-B517-F9511B2CFBE4}" destId="{092BF639-F282-4FAA-908C-23FA9F1A9EE0}" srcOrd="0" destOrd="0" presId="urn:microsoft.com/office/officeart/2009/3/layout/RandomtoResultProcess"/>
    <dgm:cxn modelId="{AEF63BF2-0B13-4B4A-BA9C-6D2CA7F84DC6}" type="presParOf" srcId="{41074132-6472-41DA-B517-F9511B2CFBE4}" destId="{98805269-47FB-4ECD-9B29-6244C435CCC3}" srcOrd="1" destOrd="0" presId="urn:microsoft.com/office/officeart/2009/3/layout/RandomtoResultProcess"/>
    <dgm:cxn modelId="{D40941ED-4A5F-415D-9DED-3EEA852CABF3}" type="presParOf" srcId="{64097260-DD4F-48A3-B81B-C6B6D1D15CF9}" destId="{7619EF83-A3B0-448F-82BB-9449E1229C8A}" srcOrd="4" destOrd="0" presId="urn:microsoft.com/office/officeart/2009/3/layout/RandomtoResultProcess"/>
    <dgm:cxn modelId="{97A17ABE-4B57-4407-9833-F8D3F94865DB}" type="presParOf" srcId="{7619EF83-A3B0-448F-82BB-9449E1229C8A}" destId="{0AE8BFFF-8205-4114-9FC7-3F8464C01396}" srcOrd="0" destOrd="0" presId="urn:microsoft.com/office/officeart/2009/3/layout/RandomtoResultProcess"/>
    <dgm:cxn modelId="{72896B63-AFA5-475A-90AE-FAEA4397F7EE}" type="presParOf" srcId="{7619EF83-A3B0-448F-82BB-9449E1229C8A}" destId="{9E4D38EB-1675-4AE8-8792-0272FD249300}" srcOrd="1" destOrd="0" presId="urn:microsoft.com/office/officeart/2009/3/layout/RandomtoResultProcess"/>
    <dgm:cxn modelId="{D46E6B3F-1039-461F-9F66-AF0A0B775B90}" type="presParOf" srcId="{64097260-DD4F-48A3-B81B-C6B6D1D15CF9}" destId="{D072AEC3-29F3-4CE7-8602-05193C9109B3}" srcOrd="5" destOrd="0" presId="urn:microsoft.com/office/officeart/2009/3/layout/RandomtoResultProcess"/>
    <dgm:cxn modelId="{5AE98EDB-9DCD-43A1-8D08-8FFFFBD260EE}" type="presParOf" srcId="{D072AEC3-29F3-4CE7-8602-05193C9109B3}" destId="{F1F5EAEF-6DAB-455A-9409-182B6B916C57}" srcOrd="0" destOrd="0" presId="urn:microsoft.com/office/officeart/2009/3/layout/RandomtoResultProcess"/>
    <dgm:cxn modelId="{47DD9F1A-FCE4-47F5-8FF2-755F992F8487}" type="presParOf" srcId="{D072AEC3-29F3-4CE7-8602-05193C9109B3}" destId="{7429A1B0-32ED-4401-8003-25E6BDCE44F5}" srcOrd="1" destOrd="0" presId="urn:microsoft.com/office/officeart/2009/3/layout/RandomtoResultProcess"/>
    <dgm:cxn modelId="{EC2EC71C-2488-4690-BD0E-4EA06B0A9317}" type="presParOf" srcId="{64097260-DD4F-48A3-B81B-C6B6D1D15CF9}" destId="{774837FE-65E7-4BE1-A972-940C7981D155}" srcOrd="6" destOrd="0" presId="urn:microsoft.com/office/officeart/2009/3/layout/RandomtoResultProcess"/>
    <dgm:cxn modelId="{727FB4BC-EF50-42D8-9BDD-D015B99BE887}" type="presParOf" srcId="{774837FE-65E7-4BE1-A972-940C7981D155}" destId="{4CF7B07B-BD7A-4E6B-9744-BF2951DBECB4}" srcOrd="0" destOrd="0" presId="urn:microsoft.com/office/officeart/2009/3/layout/RandomtoResultProcess"/>
    <dgm:cxn modelId="{5A92D81F-C0FB-40F9-AFD8-122623DDF2D5}" type="presParOf" srcId="{774837FE-65E7-4BE1-A972-940C7981D155}" destId="{B015D8B1-16E0-459A-AEB6-DD6B097F3F06}" srcOrd="1" destOrd="0" presId="urn:microsoft.com/office/officeart/2009/3/layout/RandomtoResultProcess"/>
    <dgm:cxn modelId="{D78769BE-A89F-4FF6-A37B-A2F7C04E8EE4}" type="presParOf" srcId="{64097260-DD4F-48A3-B81B-C6B6D1D15CF9}" destId="{0AA54332-5BBA-4A39-BE09-1D5E51A4D502}" srcOrd="7" destOrd="0" presId="urn:microsoft.com/office/officeart/2009/3/layout/RandomtoResultProcess"/>
    <dgm:cxn modelId="{395319F0-0EBE-4F54-A750-81D94B979E0D}" type="presParOf" srcId="{0AA54332-5BBA-4A39-BE09-1D5E51A4D502}" destId="{55BD9406-E01D-45EA-A39B-A390AC6AAB39}" srcOrd="0" destOrd="0" presId="urn:microsoft.com/office/officeart/2009/3/layout/RandomtoResultProcess"/>
    <dgm:cxn modelId="{C7F931DB-499C-49A5-90DD-99660580105D}" type="presParOf" srcId="{0AA54332-5BBA-4A39-BE09-1D5E51A4D502}" destId="{9185D2AA-9A39-45AF-98D9-876E6CB0095B}" srcOrd="1" destOrd="0" presId="urn:microsoft.com/office/officeart/2009/3/layout/RandomtoResultProcess"/>
    <dgm:cxn modelId="{23C49BBF-1D41-4C5E-B95A-5D9D907C56DB}" type="presParOf" srcId="{64097260-DD4F-48A3-B81B-C6B6D1D15CF9}" destId="{73DF4950-901A-4388-8B47-D3555A4A018C}" srcOrd="8" destOrd="0" presId="urn:microsoft.com/office/officeart/2009/3/layout/RandomtoResultProcess"/>
    <dgm:cxn modelId="{B7719B2D-3E54-4F12-BD73-4FADD69063FF}" type="presParOf" srcId="{73DF4950-901A-4388-8B47-D3555A4A018C}" destId="{BF6B196F-AE28-4AE2-950D-4C5D48CE4EC2}" srcOrd="0" destOrd="0" presId="urn:microsoft.com/office/officeart/2009/3/layout/RandomtoResultProcess"/>
    <dgm:cxn modelId="{15371F00-EF1E-48F0-84F2-A4834F630B2E}" type="presParOf" srcId="{73DF4950-901A-4388-8B47-D3555A4A018C}" destId="{08779EED-6C26-40EC-AC72-85F8658588F8}" srcOrd="1" destOrd="0" presId="urn:microsoft.com/office/officeart/2009/3/layout/RandomtoResultProcess"/>
    <dgm:cxn modelId="{D6A53562-C3D4-433F-BC19-544DE4272322}" type="presParOf" srcId="{64097260-DD4F-48A3-B81B-C6B6D1D15CF9}" destId="{483A7FD0-0925-44D7-A837-7B801AD0DE22}" srcOrd="9" destOrd="0" presId="urn:microsoft.com/office/officeart/2009/3/layout/RandomtoResultProcess"/>
    <dgm:cxn modelId="{8DEA3990-69BC-4E76-944A-3471523FA8E2}" type="presParOf" srcId="{483A7FD0-0925-44D7-A837-7B801AD0DE22}" destId="{EE035FD5-5E9B-4FEE-BA09-2039FF0E805F}" srcOrd="0" destOrd="0" presId="urn:microsoft.com/office/officeart/2009/3/layout/RandomtoResultProcess"/>
    <dgm:cxn modelId="{16AE80D0-BE2D-43E5-8B99-BCB176F6A45C}" type="presParOf" srcId="{483A7FD0-0925-44D7-A837-7B801AD0DE22}" destId="{12373239-85A2-4612-A689-97CD5F3A0B82}" srcOrd="1" destOrd="0" presId="urn:microsoft.com/office/officeart/2009/3/layout/RandomtoResultProcess"/>
    <dgm:cxn modelId="{3E47FBD4-93A9-4B4F-B112-79EE4142D53F}" type="presParOf" srcId="{64097260-DD4F-48A3-B81B-C6B6D1D15CF9}" destId="{12F49A1A-100E-4B07-B403-BA837035D601}" srcOrd="10" destOrd="0" presId="urn:microsoft.com/office/officeart/2009/3/layout/RandomtoResultProcess"/>
    <dgm:cxn modelId="{4B7CC27D-A450-4988-9373-D6410208BE05}" type="presParOf" srcId="{12F49A1A-100E-4B07-B403-BA837035D601}" destId="{60AE6034-3ACD-4319-97F0-61E08E28DF30}" srcOrd="0" destOrd="0" presId="urn:microsoft.com/office/officeart/2009/3/layout/RandomtoResultProcess"/>
    <dgm:cxn modelId="{D553A9F9-3108-4F1E-83AB-B5D0956132B6}" type="presParOf" srcId="{12F49A1A-100E-4B07-B403-BA837035D601}" destId="{B2FF6A01-F9F4-47B0-A232-E2A9B40E7676}" srcOrd="1" destOrd="0" presId="urn:microsoft.com/office/officeart/2009/3/layout/RandomtoResultProcess"/>
    <dgm:cxn modelId="{768566FF-E2B9-4E00-BB2E-E7293AAC2DEC}" type="presParOf" srcId="{64097260-DD4F-48A3-B81B-C6B6D1D15CF9}" destId="{FAE11A8D-975E-48CE-A4FC-719BAF887C02}" srcOrd="11" destOrd="0" presId="urn:microsoft.com/office/officeart/2009/3/layout/RandomtoResultProcess"/>
    <dgm:cxn modelId="{E804DAF0-5449-403A-821E-F6434104E7E5}" type="presParOf" srcId="{FAE11A8D-975E-48CE-A4FC-719BAF887C02}" destId="{796152CE-F42F-417D-A4EC-4AB5EA1B9BFC}" srcOrd="0" destOrd="0" presId="urn:microsoft.com/office/officeart/2009/3/layout/RandomtoResultProcess"/>
    <dgm:cxn modelId="{B87140A4-C2B9-4A01-84C6-B033DB34DD07}" type="presParOf" srcId="{FAE11A8D-975E-48CE-A4FC-719BAF887C02}" destId="{CF64CC00-794E-4BE4-B355-D47DF9DFFC8A}" srcOrd="1" destOrd="0" presId="urn:microsoft.com/office/officeart/2009/3/layout/RandomtoResultProcess"/>
    <dgm:cxn modelId="{0E131257-AB38-410A-ABEB-D428FD1AC66C}" type="presParOf" srcId="{64097260-DD4F-48A3-B81B-C6B6D1D15CF9}" destId="{2B45DB0A-69FD-491F-B10F-A000F743E06D}" srcOrd="12" destOrd="0" presId="urn:microsoft.com/office/officeart/2009/3/layout/RandomtoResultProcess"/>
    <dgm:cxn modelId="{8AA8F6B0-3380-40E2-A739-EA225526558F}" type="presParOf" srcId="{2B45DB0A-69FD-491F-B10F-A000F743E06D}" destId="{F0767B06-30C9-4B3B-8534-4F704C0CA66A}" srcOrd="0" destOrd="0" presId="urn:microsoft.com/office/officeart/2009/3/layout/RandomtoResultProcess"/>
    <dgm:cxn modelId="{AF082B91-B8B6-4375-A529-B237462AB5F0}" type="presParOf" srcId="{2B45DB0A-69FD-491F-B10F-A000F743E06D}" destId="{8D98B488-EA7B-48CA-A653-CD4D8DB5662D}" srcOrd="1" destOrd="0" presId="urn:microsoft.com/office/officeart/2009/3/layout/RandomtoResultProcess"/>
    <dgm:cxn modelId="{8C72ADA6-C73D-4CDC-8177-CE5F596E3227}" type="presParOf" srcId="{64097260-DD4F-48A3-B81B-C6B6D1D15CF9}" destId="{226C5F5F-AB5A-4BE7-8970-2EC27F8298C2}" srcOrd="13" destOrd="0" presId="urn:microsoft.com/office/officeart/2009/3/layout/RandomtoResultProcess"/>
    <dgm:cxn modelId="{4587EBEA-4F64-4541-9640-89AA3CDF5595}" type="presParOf" srcId="{226C5F5F-AB5A-4BE7-8970-2EC27F8298C2}" destId="{E1A37A42-2B48-4530-9AEE-D14420D567D8}" srcOrd="0" destOrd="0" presId="urn:microsoft.com/office/officeart/2009/3/layout/RandomtoResultProcess"/>
    <dgm:cxn modelId="{98546692-B5D6-4A5B-A00D-B351FC8D9FFE}" type="presParOf" srcId="{226C5F5F-AB5A-4BE7-8970-2EC27F8298C2}" destId="{7B86A225-03B4-4B44-A302-B57B65912D6D}" srcOrd="1" destOrd="0" presId="urn:microsoft.com/office/officeart/2009/3/layout/RandomtoResultProcess"/>
    <dgm:cxn modelId="{F4C1F667-F0AD-49D5-8410-0F813A411A71}" type="presParOf" srcId="{64097260-DD4F-48A3-B81B-C6B6D1D15CF9}" destId="{65A48E93-B38A-4395-A4EC-ACCF8046F5A0}" srcOrd="14" destOrd="0" presId="urn:microsoft.com/office/officeart/2009/3/layout/RandomtoResultProcess"/>
    <dgm:cxn modelId="{B7324B35-2129-45CC-AB42-AE0417E7A062}" type="presParOf" srcId="{65A48E93-B38A-4395-A4EC-ACCF8046F5A0}" destId="{41833C2E-471F-4EA1-802A-37A09800E493}" srcOrd="0" destOrd="0" presId="urn:microsoft.com/office/officeart/2009/3/layout/RandomtoResultProcess"/>
    <dgm:cxn modelId="{BEB85555-CE14-4D85-BF8F-ABF82CB9D363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 Interface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dirty="0" smtClean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3" presStyleCnt="7" custScaleX="125978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3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4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4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5" presStyleCnt="7" custScaleX="153610" custLinFactNeighborX="25873" custLinFactNeighborY="6969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5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6" presStyleCnt="7" custScaleX="219842" custLinFactNeighborX="19740" custLinFactNeighborY="4028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6" presStyleCnt="7" custLinFactNeighborX="46138"/>
      <dgm:spPr/>
    </dgm:pt>
    <dgm:pt modelId="{CF64CC00-794E-4BE4-B355-D47DF9DFFC8A}" type="pres">
      <dgm:prSet presAssocID="{2EFFE17D-427D-42A2-89A3-B4DCA4729E5B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36D17DF5-7C20-4B3D-BFE1-B2DCF2F6D607}" type="presOf" srcId="{DF7D042C-B0DF-4893-A363-92F2A6BF0D5E}" destId="{41833C2E-471F-4EA1-802A-37A09800E493}" srcOrd="0" destOrd="0" presId="urn:microsoft.com/office/officeart/2009/3/layout/RandomtoResultProcess"/>
    <dgm:cxn modelId="{F2FD4757-F1B2-4934-A6E8-BA8784E04075}" srcId="{E6A51099-2D99-41B1-9C2C-E1DEBDA921B9}" destId="{6E96A40E-996E-4519-AB2D-B8F8F5F151C4}" srcOrd="6" destOrd="0" parTransId="{A01D614C-1B61-4CB2-B2B4-AC39BEE09B12}" sibTransId="{2EFFE17D-427D-42A2-89A3-B4DCA4729E5B}"/>
    <dgm:cxn modelId="{92A4B963-D75D-42AF-9CF9-631A13E936A7}" type="presOf" srcId="{D8BD7163-6777-42E8-91CE-3EA8B1C269EB}" destId="{F0767B06-30C9-4B3B-8534-4F704C0CA66A}" srcOrd="0" destOrd="0" presId="urn:microsoft.com/office/officeart/2009/3/layout/RandomtoResultProcess"/>
    <dgm:cxn modelId="{802F012C-9F6F-4073-917C-CA1C08228BA4}" type="presOf" srcId="{13B1765C-7478-4360-AFCF-F1F64A18C400}" destId="{0AE8BFFF-8205-4114-9FC7-3F8464C01396}" srcOrd="0" destOrd="0" presId="urn:microsoft.com/office/officeart/2009/3/layout/RandomtoResultProcess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2EAB4F97-3D7A-41D0-B86A-D2C1AC03053A}" srcId="{E6A51099-2D99-41B1-9C2C-E1DEBDA921B9}" destId="{D8BD7163-6777-42E8-91CE-3EA8B1C269EB}" srcOrd="5" destOrd="0" parTransId="{24E2A06A-75CD-4ED4-96E5-252DBFB62D36}" sibTransId="{0A6FE256-5A22-4887-AD9D-BD0CF64AAF41}"/>
    <dgm:cxn modelId="{8AA55F88-E1CD-461C-B229-295C5514600B}" type="presOf" srcId="{A369B322-02C5-46E2-9183-59C675769B8E}" destId="{4CF7B07B-BD7A-4E6B-9744-BF2951DBECB4}" srcOrd="0" destOrd="0" presId="urn:microsoft.com/office/officeart/2009/3/layout/RandomtoResultProcess"/>
    <dgm:cxn modelId="{F3426C7F-CA44-4BFE-8EBF-3AB5D96EB5A3}" type="presOf" srcId="{6E96A40E-996E-4519-AB2D-B8F8F5F151C4}" destId="{60AE6034-3ACD-4319-97F0-61E08E28DF30}" srcOrd="0" destOrd="0" presId="urn:microsoft.com/office/officeart/2009/3/layout/RandomtoResultProcess"/>
    <dgm:cxn modelId="{5FA022A0-CEF1-4062-B5B2-7C1CC25020E2}" type="presOf" srcId="{416C348F-0A63-40D6-B06C-0F373CDE6F84}" destId="{709292A1-4B25-4817-845F-8EE1E61A1E50}" srcOrd="0" destOrd="0" presId="urn:microsoft.com/office/officeart/2009/3/layout/RandomtoResultProcess"/>
    <dgm:cxn modelId="{920900F8-245C-4F8F-97AE-253FA6D603AC}" srcId="{E6A51099-2D99-41B1-9C2C-E1DEBDA921B9}" destId="{A369B322-02C5-46E2-9183-59C675769B8E}" srcOrd="3" destOrd="0" parTransId="{330A5216-F6A5-47C5-AEB8-966980352611}" sibTransId="{153AED3A-E793-4501-B21D-855520A6C186}"/>
    <dgm:cxn modelId="{52709C26-A49D-46C9-817F-55E899A38B17}" type="presOf" srcId="{BA695B63-2395-465B-B7CA-27665E6DA40B}" destId="{58F18001-2DE4-40DC-82CB-BEBA2873E36B}" srcOrd="0" destOrd="0" presId="urn:microsoft.com/office/officeart/2009/3/layout/RandomtoResultProcess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BBA0A241-B3B1-46EF-B4E6-648FC48F5812}" srcId="{E6A51099-2D99-41B1-9C2C-E1DEBDA921B9}" destId="{96B55F57-B57C-453D-85D8-2E49A09BE276}" srcOrd="4" destOrd="0" parTransId="{84ECC7F2-2205-46FD-87EB-2B0F227AB11B}" sibTransId="{C3B492CA-51A9-4104-9516-72CFC6041D50}"/>
    <dgm:cxn modelId="{A14B33F4-719F-492F-8805-0014B9424918}" type="presOf" srcId="{96B55F57-B57C-453D-85D8-2E49A09BE276}" destId="{BF6B196F-AE28-4AE2-950D-4C5D48CE4EC2}" srcOrd="0" destOrd="0" presId="urn:microsoft.com/office/officeart/2009/3/layout/RandomtoResultProcess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3BB7A977-8D24-452B-AB53-83AB7CFC40F9}" type="presParOf" srcId="{64097260-DD4F-48A3-B81B-C6B6D1D15CF9}" destId="{32487F20-B713-4800-A106-28C584DF58ED}" srcOrd="0" destOrd="0" presId="urn:microsoft.com/office/officeart/2009/3/layout/RandomtoResultProcess"/>
    <dgm:cxn modelId="{E3D94EC3-3A3F-4F7F-8A6B-8FB29D2CBFFB}" type="presParOf" srcId="{32487F20-B713-4800-A106-28C584DF58ED}" destId="{58F18001-2DE4-40DC-82CB-BEBA2873E36B}" srcOrd="0" destOrd="0" presId="urn:microsoft.com/office/officeart/2009/3/layout/RandomtoResultProcess"/>
    <dgm:cxn modelId="{020F61D5-0550-4245-9D58-BEF407FDD380}" type="presParOf" srcId="{32487F20-B713-4800-A106-28C584DF58ED}" destId="{6C8F3C0B-D882-4EDB-A532-26AC65E98E0A}" srcOrd="1" destOrd="0" presId="urn:microsoft.com/office/officeart/2009/3/layout/RandomtoResultProcess"/>
    <dgm:cxn modelId="{86C59682-9FDB-461D-8E2F-201E4BB7457C}" type="presParOf" srcId="{32487F20-B713-4800-A106-28C584DF58ED}" destId="{882999BE-2735-48ED-B7A9-D9D0216E3363}" srcOrd="2" destOrd="0" presId="urn:microsoft.com/office/officeart/2009/3/layout/RandomtoResultProcess"/>
    <dgm:cxn modelId="{D43732D1-9AD2-49C9-9D24-8A6D8AC7925F}" type="presParOf" srcId="{32487F20-B713-4800-A106-28C584DF58ED}" destId="{F8083774-0650-42C9-9926-ACF5C6A6D564}" srcOrd="3" destOrd="0" presId="urn:microsoft.com/office/officeart/2009/3/layout/RandomtoResultProcess"/>
    <dgm:cxn modelId="{77150E8E-A540-41FD-A6EA-E06053ABE1A2}" type="presParOf" srcId="{32487F20-B713-4800-A106-28C584DF58ED}" destId="{8DE57E1A-356E-4D1B-8F3A-46DAB2ABCE84}" srcOrd="4" destOrd="0" presId="urn:microsoft.com/office/officeart/2009/3/layout/RandomtoResultProcess"/>
    <dgm:cxn modelId="{90F7CFF9-7618-404D-9121-5F72D18C3396}" type="presParOf" srcId="{32487F20-B713-4800-A106-28C584DF58ED}" destId="{AD155781-56B2-4631-AD3A-C1FBB125E097}" srcOrd="5" destOrd="0" presId="urn:microsoft.com/office/officeart/2009/3/layout/RandomtoResultProcess"/>
    <dgm:cxn modelId="{FA781754-785F-4CED-A17C-2D95DB370290}" type="presParOf" srcId="{32487F20-B713-4800-A106-28C584DF58ED}" destId="{80961D38-2A7D-4297-83CD-8C957F1A7701}" srcOrd="6" destOrd="0" presId="urn:microsoft.com/office/officeart/2009/3/layout/RandomtoResultProcess"/>
    <dgm:cxn modelId="{955F6AEB-6283-430B-B4A5-158FAF1278A2}" type="presParOf" srcId="{32487F20-B713-4800-A106-28C584DF58ED}" destId="{533CB75E-3DF6-41D5-8253-C54747778F60}" srcOrd="7" destOrd="0" presId="urn:microsoft.com/office/officeart/2009/3/layout/RandomtoResultProcess"/>
    <dgm:cxn modelId="{BEBDAD25-F7E3-477E-AC5B-1080B5106937}" type="presParOf" srcId="{32487F20-B713-4800-A106-28C584DF58ED}" destId="{A17B2A3B-A870-4A4F-9026-38E64B389378}" srcOrd="8" destOrd="0" presId="urn:microsoft.com/office/officeart/2009/3/layout/RandomtoResultProcess"/>
    <dgm:cxn modelId="{EE2E1F33-CDD1-4F73-B755-444FA3D2CE9A}" type="presParOf" srcId="{32487F20-B713-4800-A106-28C584DF58ED}" destId="{BCCD06F4-81F2-4EFE-8ECF-201507F7FB8F}" srcOrd="9" destOrd="0" presId="urn:microsoft.com/office/officeart/2009/3/layout/RandomtoResultProcess"/>
    <dgm:cxn modelId="{8B9010F0-4FBB-4F81-BA1D-6328496AA5FC}" type="presParOf" srcId="{32487F20-B713-4800-A106-28C584DF58ED}" destId="{338CA52D-703C-48C7-9F2D-DD1CC0ABA612}" srcOrd="10" destOrd="0" presId="urn:microsoft.com/office/officeart/2009/3/layout/RandomtoResultProcess"/>
    <dgm:cxn modelId="{13459018-6717-4931-92E9-ED75E9387C65}" type="presParOf" srcId="{32487F20-B713-4800-A106-28C584DF58ED}" destId="{0B32FC42-2A32-4F46-8297-9B8683096184}" srcOrd="11" destOrd="0" presId="urn:microsoft.com/office/officeart/2009/3/layout/RandomtoResultProcess"/>
    <dgm:cxn modelId="{2C70CD5D-DEC0-4AF0-BF98-F9990E0B6CED}" type="presParOf" srcId="{32487F20-B713-4800-A106-28C584DF58ED}" destId="{250AE347-AC36-4721-86A4-F0054810510A}" srcOrd="12" destOrd="0" presId="urn:microsoft.com/office/officeart/2009/3/layout/RandomtoResultProcess"/>
    <dgm:cxn modelId="{16958E80-E3F9-48F8-B2BD-443A1C15AE84}" type="presParOf" srcId="{32487F20-B713-4800-A106-28C584DF58ED}" destId="{D381D24D-74F2-4948-831D-0AC7187E903A}" srcOrd="13" destOrd="0" presId="urn:microsoft.com/office/officeart/2009/3/layout/RandomtoResultProcess"/>
    <dgm:cxn modelId="{A9871FEC-0616-4993-87E2-F23D38F21BD4}" type="presParOf" srcId="{32487F20-B713-4800-A106-28C584DF58ED}" destId="{4454E40A-6054-4D4E-8FAF-2611A4F3E944}" srcOrd="14" destOrd="0" presId="urn:microsoft.com/office/officeart/2009/3/layout/RandomtoResultProcess"/>
    <dgm:cxn modelId="{8619F8BC-1A79-496E-81A7-137ACDCA2C9B}" type="presParOf" srcId="{32487F20-B713-4800-A106-28C584DF58ED}" destId="{D42712EC-01A6-473C-904A-A73CBF0EF817}" srcOrd="15" destOrd="0" presId="urn:microsoft.com/office/officeart/2009/3/layout/RandomtoResultProcess"/>
    <dgm:cxn modelId="{71F055EC-C4B6-40EA-8D3C-3EBAD8ED7059}" type="presParOf" srcId="{32487F20-B713-4800-A106-28C584DF58ED}" destId="{109A227A-7C0E-4488-AA63-86380CCCAC51}" srcOrd="16" destOrd="0" presId="urn:microsoft.com/office/officeart/2009/3/layout/RandomtoResultProcess"/>
    <dgm:cxn modelId="{CFE9F116-76F3-4D54-B1E3-8057F59FF0A1}" type="presParOf" srcId="{32487F20-B713-4800-A106-28C584DF58ED}" destId="{CBA09E48-2C15-42A9-AF26-FB7C8924FE25}" srcOrd="17" destOrd="0" presId="urn:microsoft.com/office/officeart/2009/3/layout/RandomtoResultProcess"/>
    <dgm:cxn modelId="{4E22A02C-9EC7-4356-8801-99CA226D7CA0}" type="presParOf" srcId="{32487F20-B713-4800-A106-28C584DF58ED}" destId="{2784D585-426D-451A-8594-AE34C33BEA17}" srcOrd="18" destOrd="0" presId="urn:microsoft.com/office/officeart/2009/3/layout/RandomtoResultProcess"/>
    <dgm:cxn modelId="{DD74AFA7-8AA9-4473-9724-6D696CFAE8E8}" type="presParOf" srcId="{64097260-DD4F-48A3-B81B-C6B6D1D15CF9}" destId="{96F8CDC4-2049-484A-9672-D83FD2B878C9}" srcOrd="1" destOrd="0" presId="urn:microsoft.com/office/officeart/2009/3/layout/RandomtoResultProcess"/>
    <dgm:cxn modelId="{EA134AC9-FB71-4F36-97F3-36DF1BE71CE3}" type="presParOf" srcId="{96F8CDC4-2049-484A-9672-D83FD2B878C9}" destId="{6FF646EE-F59B-40B2-8DD8-5088FA55248B}" srcOrd="0" destOrd="0" presId="urn:microsoft.com/office/officeart/2009/3/layout/RandomtoResultProcess"/>
    <dgm:cxn modelId="{E40D6F14-7803-4FA9-9119-7E999CBA13B4}" type="presParOf" srcId="{96F8CDC4-2049-484A-9672-D83FD2B878C9}" destId="{90449419-D2F3-41BA-A533-E470B9F8AFB2}" srcOrd="1" destOrd="0" presId="urn:microsoft.com/office/officeart/2009/3/layout/RandomtoResultProcess"/>
    <dgm:cxn modelId="{E2AC36C6-7864-4AA4-824F-094E7DEFF200}" type="presParOf" srcId="{64097260-DD4F-48A3-B81B-C6B6D1D15CF9}" destId="{02E2C65A-322F-408B-BEE0-E1D9A5B22773}" srcOrd="2" destOrd="0" presId="urn:microsoft.com/office/officeart/2009/3/layout/RandomtoResultProcess"/>
    <dgm:cxn modelId="{F4843F55-4AF3-4113-9642-3E2B16C3129B}" type="presParOf" srcId="{02E2C65A-322F-408B-BEE0-E1D9A5B22773}" destId="{709292A1-4B25-4817-845F-8EE1E61A1E50}" srcOrd="0" destOrd="0" presId="urn:microsoft.com/office/officeart/2009/3/layout/RandomtoResultProcess"/>
    <dgm:cxn modelId="{08E10DC4-E68D-459F-AA61-072FB810B37D}" type="presParOf" srcId="{02E2C65A-322F-408B-BEE0-E1D9A5B22773}" destId="{B205776B-076A-41D2-BDA6-A794C5D38FC9}" srcOrd="1" destOrd="0" presId="urn:microsoft.com/office/officeart/2009/3/layout/RandomtoResultProcess"/>
    <dgm:cxn modelId="{AC9B15B6-0EE4-4616-B224-976587A53476}" type="presParOf" srcId="{64097260-DD4F-48A3-B81B-C6B6D1D15CF9}" destId="{41074132-6472-41DA-B517-F9511B2CFBE4}" srcOrd="3" destOrd="0" presId="urn:microsoft.com/office/officeart/2009/3/layout/RandomtoResultProcess"/>
    <dgm:cxn modelId="{D9D87FB2-8204-48B8-8D3E-0700F5207073}" type="presParOf" srcId="{41074132-6472-41DA-B517-F9511B2CFBE4}" destId="{092BF639-F282-4FAA-908C-23FA9F1A9EE0}" srcOrd="0" destOrd="0" presId="urn:microsoft.com/office/officeart/2009/3/layout/RandomtoResultProcess"/>
    <dgm:cxn modelId="{8AFE4054-3EF7-4DBD-ADF0-32D82DCDBE99}" type="presParOf" srcId="{41074132-6472-41DA-B517-F9511B2CFBE4}" destId="{98805269-47FB-4ECD-9B29-6244C435CCC3}" srcOrd="1" destOrd="0" presId="urn:microsoft.com/office/officeart/2009/3/layout/RandomtoResultProcess"/>
    <dgm:cxn modelId="{073E1CE5-3C94-475A-A302-F39C4A84AA45}" type="presParOf" srcId="{64097260-DD4F-48A3-B81B-C6B6D1D15CF9}" destId="{7619EF83-A3B0-448F-82BB-9449E1229C8A}" srcOrd="4" destOrd="0" presId="urn:microsoft.com/office/officeart/2009/3/layout/RandomtoResultProcess"/>
    <dgm:cxn modelId="{C8A42496-9118-49E2-B43B-4580E03A9A98}" type="presParOf" srcId="{7619EF83-A3B0-448F-82BB-9449E1229C8A}" destId="{0AE8BFFF-8205-4114-9FC7-3F8464C01396}" srcOrd="0" destOrd="0" presId="urn:microsoft.com/office/officeart/2009/3/layout/RandomtoResultProcess"/>
    <dgm:cxn modelId="{13868AC8-7BC9-409E-8313-1D6DDDDD1D2B}" type="presParOf" srcId="{7619EF83-A3B0-448F-82BB-9449E1229C8A}" destId="{9E4D38EB-1675-4AE8-8792-0272FD249300}" srcOrd="1" destOrd="0" presId="urn:microsoft.com/office/officeart/2009/3/layout/RandomtoResultProcess"/>
    <dgm:cxn modelId="{92535538-5D0F-4AA5-8E8D-981E868ED7CF}" type="presParOf" srcId="{64097260-DD4F-48A3-B81B-C6B6D1D15CF9}" destId="{D072AEC3-29F3-4CE7-8602-05193C9109B3}" srcOrd="5" destOrd="0" presId="urn:microsoft.com/office/officeart/2009/3/layout/RandomtoResultProcess"/>
    <dgm:cxn modelId="{9CE649E0-2338-4E35-B96E-E7D8CBBC9E02}" type="presParOf" srcId="{D072AEC3-29F3-4CE7-8602-05193C9109B3}" destId="{F1F5EAEF-6DAB-455A-9409-182B6B916C57}" srcOrd="0" destOrd="0" presId="urn:microsoft.com/office/officeart/2009/3/layout/RandomtoResultProcess"/>
    <dgm:cxn modelId="{58B71A8C-D891-46E7-942F-7375DC130CDF}" type="presParOf" srcId="{D072AEC3-29F3-4CE7-8602-05193C9109B3}" destId="{7429A1B0-32ED-4401-8003-25E6BDCE44F5}" srcOrd="1" destOrd="0" presId="urn:microsoft.com/office/officeart/2009/3/layout/RandomtoResultProcess"/>
    <dgm:cxn modelId="{A1470E1B-3EAA-4BA2-AD9D-C5063CC92069}" type="presParOf" srcId="{64097260-DD4F-48A3-B81B-C6B6D1D15CF9}" destId="{774837FE-65E7-4BE1-A972-940C7981D155}" srcOrd="6" destOrd="0" presId="urn:microsoft.com/office/officeart/2009/3/layout/RandomtoResultProcess"/>
    <dgm:cxn modelId="{897CF286-9784-46F3-BA7C-3B1C21951184}" type="presParOf" srcId="{774837FE-65E7-4BE1-A972-940C7981D155}" destId="{4CF7B07B-BD7A-4E6B-9744-BF2951DBECB4}" srcOrd="0" destOrd="0" presId="urn:microsoft.com/office/officeart/2009/3/layout/RandomtoResultProcess"/>
    <dgm:cxn modelId="{BD9F6D02-D801-4D26-837C-9C3BBADBC85B}" type="presParOf" srcId="{774837FE-65E7-4BE1-A972-940C7981D155}" destId="{B015D8B1-16E0-459A-AEB6-DD6B097F3F06}" srcOrd="1" destOrd="0" presId="urn:microsoft.com/office/officeart/2009/3/layout/RandomtoResultProcess"/>
    <dgm:cxn modelId="{5298D1C0-846C-42D7-BAD0-2FE0E2B3B9C1}" type="presParOf" srcId="{64097260-DD4F-48A3-B81B-C6B6D1D15CF9}" destId="{0AA54332-5BBA-4A39-BE09-1D5E51A4D502}" srcOrd="7" destOrd="0" presId="urn:microsoft.com/office/officeart/2009/3/layout/RandomtoResultProcess"/>
    <dgm:cxn modelId="{80DE21C6-B485-4439-826E-A8C6C3921640}" type="presParOf" srcId="{0AA54332-5BBA-4A39-BE09-1D5E51A4D502}" destId="{55BD9406-E01D-45EA-A39B-A390AC6AAB39}" srcOrd="0" destOrd="0" presId="urn:microsoft.com/office/officeart/2009/3/layout/RandomtoResultProcess"/>
    <dgm:cxn modelId="{7E7ECE63-AB97-41C3-8861-06779B35B02F}" type="presParOf" srcId="{0AA54332-5BBA-4A39-BE09-1D5E51A4D502}" destId="{9185D2AA-9A39-45AF-98D9-876E6CB0095B}" srcOrd="1" destOrd="0" presId="urn:microsoft.com/office/officeart/2009/3/layout/RandomtoResultProcess"/>
    <dgm:cxn modelId="{13A6B46F-CE54-4BDE-8C13-E7297D0E973E}" type="presParOf" srcId="{64097260-DD4F-48A3-B81B-C6B6D1D15CF9}" destId="{73DF4950-901A-4388-8B47-D3555A4A018C}" srcOrd="8" destOrd="0" presId="urn:microsoft.com/office/officeart/2009/3/layout/RandomtoResultProcess"/>
    <dgm:cxn modelId="{BE6CC009-51BB-476D-B00F-969EA1A68282}" type="presParOf" srcId="{73DF4950-901A-4388-8B47-D3555A4A018C}" destId="{BF6B196F-AE28-4AE2-950D-4C5D48CE4EC2}" srcOrd="0" destOrd="0" presId="urn:microsoft.com/office/officeart/2009/3/layout/RandomtoResultProcess"/>
    <dgm:cxn modelId="{1BE077DA-62BB-4FB2-BE1E-EC1913D51860}" type="presParOf" srcId="{73DF4950-901A-4388-8B47-D3555A4A018C}" destId="{08779EED-6C26-40EC-AC72-85F8658588F8}" srcOrd="1" destOrd="0" presId="urn:microsoft.com/office/officeart/2009/3/layout/RandomtoResultProcess"/>
    <dgm:cxn modelId="{0905AB20-A6F2-408E-ABF4-705F48292458}" type="presParOf" srcId="{64097260-DD4F-48A3-B81B-C6B6D1D15CF9}" destId="{483A7FD0-0925-44D7-A837-7B801AD0DE22}" srcOrd="9" destOrd="0" presId="urn:microsoft.com/office/officeart/2009/3/layout/RandomtoResultProcess"/>
    <dgm:cxn modelId="{A47D300E-C19A-4480-967E-C1BA5323C8EA}" type="presParOf" srcId="{483A7FD0-0925-44D7-A837-7B801AD0DE22}" destId="{EE035FD5-5E9B-4FEE-BA09-2039FF0E805F}" srcOrd="0" destOrd="0" presId="urn:microsoft.com/office/officeart/2009/3/layout/RandomtoResultProcess"/>
    <dgm:cxn modelId="{82146D93-F36C-4325-A66E-7A53E03D38E3}" type="presParOf" srcId="{483A7FD0-0925-44D7-A837-7B801AD0DE22}" destId="{12373239-85A2-4612-A689-97CD5F3A0B82}" srcOrd="1" destOrd="0" presId="urn:microsoft.com/office/officeart/2009/3/layout/RandomtoResultProcess"/>
    <dgm:cxn modelId="{7E9F3BFF-315D-49D9-ABF2-9D770C2D0303}" type="presParOf" srcId="{64097260-DD4F-48A3-B81B-C6B6D1D15CF9}" destId="{2B45DB0A-69FD-491F-B10F-A000F743E06D}" srcOrd="10" destOrd="0" presId="urn:microsoft.com/office/officeart/2009/3/layout/RandomtoResultProcess"/>
    <dgm:cxn modelId="{556CA0B6-5DBE-4405-9F28-59A66777F3AF}" type="presParOf" srcId="{2B45DB0A-69FD-491F-B10F-A000F743E06D}" destId="{F0767B06-30C9-4B3B-8534-4F704C0CA66A}" srcOrd="0" destOrd="0" presId="urn:microsoft.com/office/officeart/2009/3/layout/RandomtoResultProcess"/>
    <dgm:cxn modelId="{BEA4EAC5-5204-409A-AF23-8BC504CA9C7C}" type="presParOf" srcId="{2B45DB0A-69FD-491F-B10F-A000F743E06D}" destId="{8D98B488-EA7B-48CA-A653-CD4D8DB5662D}" srcOrd="1" destOrd="0" presId="urn:microsoft.com/office/officeart/2009/3/layout/RandomtoResultProcess"/>
    <dgm:cxn modelId="{834CF2E4-E34D-4015-8C4B-65ADEBE4D62A}" type="presParOf" srcId="{64097260-DD4F-48A3-B81B-C6B6D1D15CF9}" destId="{226C5F5F-AB5A-4BE7-8970-2EC27F8298C2}" srcOrd="11" destOrd="0" presId="urn:microsoft.com/office/officeart/2009/3/layout/RandomtoResultProcess"/>
    <dgm:cxn modelId="{ED170054-B95C-4C2F-8AD2-7763A153529B}" type="presParOf" srcId="{226C5F5F-AB5A-4BE7-8970-2EC27F8298C2}" destId="{E1A37A42-2B48-4530-9AEE-D14420D567D8}" srcOrd="0" destOrd="0" presId="urn:microsoft.com/office/officeart/2009/3/layout/RandomtoResultProcess"/>
    <dgm:cxn modelId="{D1DA3C08-BA1D-4397-8C52-C81F92E2D311}" type="presParOf" srcId="{226C5F5F-AB5A-4BE7-8970-2EC27F8298C2}" destId="{7B86A225-03B4-4B44-A302-B57B65912D6D}" srcOrd="1" destOrd="0" presId="urn:microsoft.com/office/officeart/2009/3/layout/RandomtoResultProcess"/>
    <dgm:cxn modelId="{42DC1462-DEED-471F-A086-9A534E6DCE55}" type="presParOf" srcId="{64097260-DD4F-48A3-B81B-C6B6D1D15CF9}" destId="{12F49A1A-100E-4B07-B403-BA837035D601}" srcOrd="12" destOrd="0" presId="urn:microsoft.com/office/officeart/2009/3/layout/RandomtoResultProcess"/>
    <dgm:cxn modelId="{A15313B2-3044-476B-887C-3F4BBB3DC511}" type="presParOf" srcId="{12F49A1A-100E-4B07-B403-BA837035D601}" destId="{60AE6034-3ACD-4319-97F0-61E08E28DF30}" srcOrd="0" destOrd="0" presId="urn:microsoft.com/office/officeart/2009/3/layout/RandomtoResultProcess"/>
    <dgm:cxn modelId="{AC7D6B5C-674F-407F-B020-FF0535CF5280}" type="presParOf" srcId="{12F49A1A-100E-4B07-B403-BA837035D601}" destId="{B2FF6A01-F9F4-47B0-A232-E2A9B40E7676}" srcOrd="1" destOrd="0" presId="urn:microsoft.com/office/officeart/2009/3/layout/RandomtoResultProcess"/>
    <dgm:cxn modelId="{B7939E0D-DE04-4599-AFBD-B06F895C770C}" type="presParOf" srcId="{64097260-DD4F-48A3-B81B-C6B6D1D15CF9}" destId="{FAE11A8D-975E-48CE-A4FC-719BAF887C02}" srcOrd="13" destOrd="0" presId="urn:microsoft.com/office/officeart/2009/3/layout/RandomtoResultProcess"/>
    <dgm:cxn modelId="{489BF104-4A2B-4BCC-88DD-F9E4AAEB4CE3}" type="presParOf" srcId="{FAE11A8D-975E-48CE-A4FC-719BAF887C02}" destId="{796152CE-F42F-417D-A4EC-4AB5EA1B9BFC}" srcOrd="0" destOrd="0" presId="urn:microsoft.com/office/officeart/2009/3/layout/RandomtoResultProcess"/>
    <dgm:cxn modelId="{4215D551-C8E3-4F35-A9F3-C8E09BD28B33}" type="presParOf" srcId="{FAE11A8D-975E-48CE-A4FC-719BAF887C02}" destId="{CF64CC00-794E-4BE4-B355-D47DF9DFFC8A}" srcOrd="1" destOrd="0" presId="urn:microsoft.com/office/officeart/2009/3/layout/RandomtoResultProcess"/>
    <dgm:cxn modelId="{EF44B5EA-0E98-4745-8145-E0D2E88B3C60}" type="presParOf" srcId="{64097260-DD4F-48A3-B81B-C6B6D1D15CF9}" destId="{65A48E93-B38A-4395-A4EC-ACCF8046F5A0}" srcOrd="14" destOrd="0" presId="urn:microsoft.com/office/officeart/2009/3/layout/RandomtoResultProcess"/>
    <dgm:cxn modelId="{18065D02-EA3D-466E-9A99-B50FC026C96C}" type="presParOf" srcId="{65A48E93-B38A-4395-A4EC-ACCF8046F5A0}" destId="{41833C2E-471F-4EA1-802A-37A09800E493}" srcOrd="0" destOrd="0" presId="urn:microsoft.com/office/officeart/2009/3/layout/RandomtoResultProcess"/>
    <dgm:cxn modelId="{7ACDCC24-793E-4BE7-9B6A-F3BCE870EF0C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2" presStyleCnt="7" custScaleX="198130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2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3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3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4" presStyleCnt="7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4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3FB16463-2ACA-4075-8C05-74BA89D659C9}" type="presOf" srcId="{BA695B63-2395-465B-B7CA-27665E6DA40B}" destId="{58F18001-2DE4-40DC-82CB-BEBA2873E36B}" srcOrd="0" destOrd="0" presId="urn:microsoft.com/office/officeart/2009/3/layout/RandomtoResultProcess"/>
    <dgm:cxn modelId="{F2FD4757-F1B2-4934-A6E8-BA8784E04075}" srcId="{E6A51099-2D99-41B1-9C2C-E1DEBDA921B9}" destId="{6E96A40E-996E-4519-AB2D-B8F8F5F151C4}" srcOrd="2" destOrd="0" parTransId="{A01D614C-1B61-4CB2-B2B4-AC39BEE09B12}" sibTransId="{2EFFE17D-427D-42A2-89A3-B4DCA4729E5B}"/>
    <dgm:cxn modelId="{0AB42DCC-DDEF-42AA-8728-FE2D1DF0CD49}" type="presOf" srcId="{416C348F-0A63-40D6-B06C-0F373CDE6F84}" destId="{709292A1-4B25-4817-845F-8EE1E61A1E50}" srcOrd="0" destOrd="0" presId="urn:microsoft.com/office/officeart/2009/3/layout/RandomtoResultProcess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F2A615CA-DE26-4967-A3C7-5438BC8499B3}" type="presOf" srcId="{6E96A40E-996E-4519-AB2D-B8F8F5F151C4}" destId="{60AE6034-3ACD-4319-97F0-61E08E28DF30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81A5E3E7-AE81-4801-ABD1-CE7483CD8BEF}" type="presOf" srcId="{13B1765C-7478-4360-AFCF-F1F64A18C400}" destId="{0AE8BFFF-8205-4114-9FC7-3F8464C01396}" srcOrd="0" destOrd="0" presId="urn:microsoft.com/office/officeart/2009/3/layout/RandomtoResultProcess"/>
    <dgm:cxn modelId="{53ECD7F6-C25B-4BFE-A9D1-757C5522A4F7}" type="presOf" srcId="{96B55F57-B57C-453D-85D8-2E49A09BE276}" destId="{BF6B196F-AE28-4AE2-950D-4C5D48CE4EC2}" srcOrd="0" destOrd="0" presId="urn:microsoft.com/office/officeart/2009/3/layout/RandomtoResultProcess"/>
    <dgm:cxn modelId="{920900F8-245C-4F8F-97AE-253FA6D603AC}" srcId="{E6A51099-2D99-41B1-9C2C-E1DEBDA921B9}" destId="{A369B322-02C5-46E2-9183-59C675769B8E}" srcOrd="4" destOrd="0" parTransId="{330A5216-F6A5-47C5-AEB8-966980352611}" sibTransId="{153AED3A-E793-4501-B21D-855520A6C186}"/>
    <dgm:cxn modelId="{650D7BAC-9832-4EEC-9155-DECA6EA839ED}" type="presOf" srcId="{A369B322-02C5-46E2-9183-59C675769B8E}" destId="{4CF7B07B-BD7A-4E6B-9744-BF2951DBECB4}" srcOrd="0" destOrd="0" presId="urn:microsoft.com/office/officeart/2009/3/layout/RandomtoResultProcess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A0EEE530-E64A-44AB-9D18-890A2DF132CF}" type="presOf" srcId="{DF7D042C-B0DF-4893-A363-92F2A6BF0D5E}" destId="{41833C2E-471F-4EA1-802A-37A09800E493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E7CF465C-A430-4354-B890-FA6063718BF5}" type="presOf" srcId="{D8BD7163-6777-42E8-91CE-3EA8B1C269EB}" destId="{F0767B06-30C9-4B3B-8534-4F704C0CA66A}" srcOrd="0" destOrd="0" presId="urn:microsoft.com/office/officeart/2009/3/layout/RandomtoResultProcess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3" destOrd="0" parTransId="{FEC4BE7B-6BA1-44AB-AD29-86F16BAEA55B}" sibTransId="{47D2B545-AC1D-4EE5-962E-61D6214DD12D}"/>
    <dgm:cxn modelId="{7016E559-77E9-4928-8B67-7EFBA2E0D18E}" type="presParOf" srcId="{64097260-DD4F-48A3-B81B-C6B6D1D15CF9}" destId="{32487F20-B713-4800-A106-28C584DF58ED}" srcOrd="0" destOrd="0" presId="urn:microsoft.com/office/officeart/2009/3/layout/RandomtoResultProcess"/>
    <dgm:cxn modelId="{25B21DAE-A3C5-4168-A89A-8E6892015402}" type="presParOf" srcId="{32487F20-B713-4800-A106-28C584DF58ED}" destId="{58F18001-2DE4-40DC-82CB-BEBA2873E36B}" srcOrd="0" destOrd="0" presId="urn:microsoft.com/office/officeart/2009/3/layout/RandomtoResultProcess"/>
    <dgm:cxn modelId="{16757EEF-6888-46BB-B6D2-210129763EAE}" type="presParOf" srcId="{32487F20-B713-4800-A106-28C584DF58ED}" destId="{6C8F3C0B-D882-4EDB-A532-26AC65E98E0A}" srcOrd="1" destOrd="0" presId="urn:microsoft.com/office/officeart/2009/3/layout/RandomtoResultProcess"/>
    <dgm:cxn modelId="{E6E8B188-6581-4856-951C-51776BBD6A26}" type="presParOf" srcId="{32487F20-B713-4800-A106-28C584DF58ED}" destId="{882999BE-2735-48ED-B7A9-D9D0216E3363}" srcOrd="2" destOrd="0" presId="urn:microsoft.com/office/officeart/2009/3/layout/RandomtoResultProcess"/>
    <dgm:cxn modelId="{42A09F9B-36D4-43D0-ABCF-C5DA54909BE0}" type="presParOf" srcId="{32487F20-B713-4800-A106-28C584DF58ED}" destId="{F8083774-0650-42C9-9926-ACF5C6A6D564}" srcOrd="3" destOrd="0" presId="urn:microsoft.com/office/officeart/2009/3/layout/RandomtoResultProcess"/>
    <dgm:cxn modelId="{A5D5E2F0-ED07-4CE9-B1F3-318AC28CBC81}" type="presParOf" srcId="{32487F20-B713-4800-A106-28C584DF58ED}" destId="{8DE57E1A-356E-4D1B-8F3A-46DAB2ABCE84}" srcOrd="4" destOrd="0" presId="urn:microsoft.com/office/officeart/2009/3/layout/RandomtoResultProcess"/>
    <dgm:cxn modelId="{FA41EFC9-E3C0-43CE-B9DE-F369425F3700}" type="presParOf" srcId="{32487F20-B713-4800-A106-28C584DF58ED}" destId="{AD155781-56B2-4631-AD3A-C1FBB125E097}" srcOrd="5" destOrd="0" presId="urn:microsoft.com/office/officeart/2009/3/layout/RandomtoResultProcess"/>
    <dgm:cxn modelId="{4FFB1190-F824-4654-8240-2159C13E48DF}" type="presParOf" srcId="{32487F20-B713-4800-A106-28C584DF58ED}" destId="{80961D38-2A7D-4297-83CD-8C957F1A7701}" srcOrd="6" destOrd="0" presId="urn:microsoft.com/office/officeart/2009/3/layout/RandomtoResultProcess"/>
    <dgm:cxn modelId="{EADA52AE-C32C-4E73-BFC8-3AB8A02E9905}" type="presParOf" srcId="{32487F20-B713-4800-A106-28C584DF58ED}" destId="{533CB75E-3DF6-41D5-8253-C54747778F60}" srcOrd="7" destOrd="0" presId="urn:microsoft.com/office/officeart/2009/3/layout/RandomtoResultProcess"/>
    <dgm:cxn modelId="{1148C484-44B2-4FF3-BF2C-32A22F657409}" type="presParOf" srcId="{32487F20-B713-4800-A106-28C584DF58ED}" destId="{A17B2A3B-A870-4A4F-9026-38E64B389378}" srcOrd="8" destOrd="0" presId="urn:microsoft.com/office/officeart/2009/3/layout/RandomtoResultProcess"/>
    <dgm:cxn modelId="{50D6A449-31CB-4FBE-A36F-5E25F369140A}" type="presParOf" srcId="{32487F20-B713-4800-A106-28C584DF58ED}" destId="{BCCD06F4-81F2-4EFE-8ECF-201507F7FB8F}" srcOrd="9" destOrd="0" presId="urn:microsoft.com/office/officeart/2009/3/layout/RandomtoResultProcess"/>
    <dgm:cxn modelId="{FC57403B-D296-45AD-8017-249614261C0B}" type="presParOf" srcId="{32487F20-B713-4800-A106-28C584DF58ED}" destId="{338CA52D-703C-48C7-9F2D-DD1CC0ABA612}" srcOrd="10" destOrd="0" presId="urn:microsoft.com/office/officeart/2009/3/layout/RandomtoResultProcess"/>
    <dgm:cxn modelId="{2CBABDA5-8F6F-470A-B316-1E53B5E4FEAC}" type="presParOf" srcId="{32487F20-B713-4800-A106-28C584DF58ED}" destId="{0B32FC42-2A32-4F46-8297-9B8683096184}" srcOrd="11" destOrd="0" presId="urn:microsoft.com/office/officeart/2009/3/layout/RandomtoResultProcess"/>
    <dgm:cxn modelId="{9153D409-4987-4B99-8B96-A1E2B31E3F91}" type="presParOf" srcId="{32487F20-B713-4800-A106-28C584DF58ED}" destId="{250AE347-AC36-4721-86A4-F0054810510A}" srcOrd="12" destOrd="0" presId="urn:microsoft.com/office/officeart/2009/3/layout/RandomtoResultProcess"/>
    <dgm:cxn modelId="{99BB7754-C609-47F5-AC3F-AA397988F437}" type="presParOf" srcId="{32487F20-B713-4800-A106-28C584DF58ED}" destId="{D381D24D-74F2-4948-831D-0AC7187E903A}" srcOrd="13" destOrd="0" presId="urn:microsoft.com/office/officeart/2009/3/layout/RandomtoResultProcess"/>
    <dgm:cxn modelId="{D40421AE-F058-4DDD-80DE-5D53DB316B51}" type="presParOf" srcId="{32487F20-B713-4800-A106-28C584DF58ED}" destId="{4454E40A-6054-4D4E-8FAF-2611A4F3E944}" srcOrd="14" destOrd="0" presId="urn:microsoft.com/office/officeart/2009/3/layout/RandomtoResultProcess"/>
    <dgm:cxn modelId="{BB5EC152-D9E0-4804-A155-C87CEC2383FE}" type="presParOf" srcId="{32487F20-B713-4800-A106-28C584DF58ED}" destId="{D42712EC-01A6-473C-904A-A73CBF0EF817}" srcOrd="15" destOrd="0" presId="urn:microsoft.com/office/officeart/2009/3/layout/RandomtoResultProcess"/>
    <dgm:cxn modelId="{DBC5E7A5-9CFF-4083-8537-0A00ED2F5B0C}" type="presParOf" srcId="{32487F20-B713-4800-A106-28C584DF58ED}" destId="{109A227A-7C0E-4488-AA63-86380CCCAC51}" srcOrd="16" destOrd="0" presId="urn:microsoft.com/office/officeart/2009/3/layout/RandomtoResultProcess"/>
    <dgm:cxn modelId="{693AFD46-6948-4799-A005-11EFADC357FB}" type="presParOf" srcId="{32487F20-B713-4800-A106-28C584DF58ED}" destId="{CBA09E48-2C15-42A9-AF26-FB7C8924FE25}" srcOrd="17" destOrd="0" presId="urn:microsoft.com/office/officeart/2009/3/layout/RandomtoResultProcess"/>
    <dgm:cxn modelId="{C3BC8040-9361-468E-84C5-E1AAA5A039BF}" type="presParOf" srcId="{32487F20-B713-4800-A106-28C584DF58ED}" destId="{2784D585-426D-451A-8594-AE34C33BEA17}" srcOrd="18" destOrd="0" presId="urn:microsoft.com/office/officeart/2009/3/layout/RandomtoResultProcess"/>
    <dgm:cxn modelId="{0612AC59-FBF4-4527-A3ED-4CCEE8F0A089}" type="presParOf" srcId="{64097260-DD4F-48A3-B81B-C6B6D1D15CF9}" destId="{96F8CDC4-2049-484A-9672-D83FD2B878C9}" srcOrd="1" destOrd="0" presId="urn:microsoft.com/office/officeart/2009/3/layout/RandomtoResultProcess"/>
    <dgm:cxn modelId="{378CB36B-9E8A-4B04-8C8A-73189E3E965F}" type="presParOf" srcId="{96F8CDC4-2049-484A-9672-D83FD2B878C9}" destId="{6FF646EE-F59B-40B2-8DD8-5088FA55248B}" srcOrd="0" destOrd="0" presId="urn:microsoft.com/office/officeart/2009/3/layout/RandomtoResultProcess"/>
    <dgm:cxn modelId="{B4C3AA1F-0309-4EA6-A5C6-0DFE1FD53310}" type="presParOf" srcId="{96F8CDC4-2049-484A-9672-D83FD2B878C9}" destId="{90449419-D2F3-41BA-A533-E470B9F8AFB2}" srcOrd="1" destOrd="0" presId="urn:microsoft.com/office/officeart/2009/3/layout/RandomtoResultProcess"/>
    <dgm:cxn modelId="{2A79B863-C0A7-477B-987E-A3BE0D8B1180}" type="presParOf" srcId="{64097260-DD4F-48A3-B81B-C6B6D1D15CF9}" destId="{02E2C65A-322F-408B-BEE0-E1D9A5B22773}" srcOrd="2" destOrd="0" presId="urn:microsoft.com/office/officeart/2009/3/layout/RandomtoResultProcess"/>
    <dgm:cxn modelId="{A19F96B7-FFB4-4FBA-BE98-6E247CF23E3F}" type="presParOf" srcId="{02E2C65A-322F-408B-BEE0-E1D9A5B22773}" destId="{709292A1-4B25-4817-845F-8EE1E61A1E50}" srcOrd="0" destOrd="0" presId="urn:microsoft.com/office/officeart/2009/3/layout/RandomtoResultProcess"/>
    <dgm:cxn modelId="{396B6738-58B3-4445-86F7-0D8DBDEBFEAD}" type="presParOf" srcId="{02E2C65A-322F-408B-BEE0-E1D9A5B22773}" destId="{B205776B-076A-41D2-BDA6-A794C5D38FC9}" srcOrd="1" destOrd="0" presId="urn:microsoft.com/office/officeart/2009/3/layout/RandomtoResultProcess"/>
    <dgm:cxn modelId="{114CB8B1-2373-4C31-956C-7D37750A646B}" type="presParOf" srcId="{64097260-DD4F-48A3-B81B-C6B6D1D15CF9}" destId="{41074132-6472-41DA-B517-F9511B2CFBE4}" srcOrd="3" destOrd="0" presId="urn:microsoft.com/office/officeart/2009/3/layout/RandomtoResultProcess"/>
    <dgm:cxn modelId="{D21CD22F-E8F1-4942-97D8-AB8C1ACED3C0}" type="presParOf" srcId="{41074132-6472-41DA-B517-F9511B2CFBE4}" destId="{092BF639-F282-4FAA-908C-23FA9F1A9EE0}" srcOrd="0" destOrd="0" presId="urn:microsoft.com/office/officeart/2009/3/layout/RandomtoResultProcess"/>
    <dgm:cxn modelId="{0D108FAC-7A63-4988-A5B0-7E06E6152B02}" type="presParOf" srcId="{41074132-6472-41DA-B517-F9511B2CFBE4}" destId="{98805269-47FB-4ECD-9B29-6244C435CCC3}" srcOrd="1" destOrd="0" presId="urn:microsoft.com/office/officeart/2009/3/layout/RandomtoResultProcess"/>
    <dgm:cxn modelId="{26D5673B-9506-4698-901A-CF82E5E52303}" type="presParOf" srcId="{64097260-DD4F-48A3-B81B-C6B6D1D15CF9}" destId="{12F49A1A-100E-4B07-B403-BA837035D601}" srcOrd="4" destOrd="0" presId="urn:microsoft.com/office/officeart/2009/3/layout/RandomtoResultProcess"/>
    <dgm:cxn modelId="{AC66824E-AA2E-4F70-8666-264C086F6A7E}" type="presParOf" srcId="{12F49A1A-100E-4B07-B403-BA837035D601}" destId="{60AE6034-3ACD-4319-97F0-61E08E28DF30}" srcOrd="0" destOrd="0" presId="urn:microsoft.com/office/officeart/2009/3/layout/RandomtoResultProcess"/>
    <dgm:cxn modelId="{347DAD59-9676-4906-B76B-3F17935AD058}" type="presParOf" srcId="{12F49A1A-100E-4B07-B403-BA837035D601}" destId="{B2FF6A01-F9F4-47B0-A232-E2A9B40E7676}" srcOrd="1" destOrd="0" presId="urn:microsoft.com/office/officeart/2009/3/layout/RandomtoResultProcess"/>
    <dgm:cxn modelId="{996D3234-18F2-4301-9F53-56F109B1C4B6}" type="presParOf" srcId="{64097260-DD4F-48A3-B81B-C6B6D1D15CF9}" destId="{FAE11A8D-975E-48CE-A4FC-719BAF887C02}" srcOrd="5" destOrd="0" presId="urn:microsoft.com/office/officeart/2009/3/layout/RandomtoResultProcess"/>
    <dgm:cxn modelId="{DA758E0C-3D80-4942-8F4C-C05B9DF239BC}" type="presParOf" srcId="{FAE11A8D-975E-48CE-A4FC-719BAF887C02}" destId="{796152CE-F42F-417D-A4EC-4AB5EA1B9BFC}" srcOrd="0" destOrd="0" presId="urn:microsoft.com/office/officeart/2009/3/layout/RandomtoResultProcess"/>
    <dgm:cxn modelId="{A90F23AC-795B-4607-AF23-E5693ADA9022}" type="presParOf" srcId="{FAE11A8D-975E-48CE-A4FC-719BAF887C02}" destId="{CF64CC00-794E-4BE4-B355-D47DF9DFFC8A}" srcOrd="1" destOrd="0" presId="urn:microsoft.com/office/officeart/2009/3/layout/RandomtoResultProcess"/>
    <dgm:cxn modelId="{89EB1019-D2FF-421D-BB72-D2A8F7907733}" type="presParOf" srcId="{64097260-DD4F-48A3-B81B-C6B6D1D15CF9}" destId="{7619EF83-A3B0-448F-82BB-9449E1229C8A}" srcOrd="6" destOrd="0" presId="urn:microsoft.com/office/officeart/2009/3/layout/RandomtoResultProcess"/>
    <dgm:cxn modelId="{7B69FC50-E5D3-43AB-9D5D-4162128D2C9E}" type="presParOf" srcId="{7619EF83-A3B0-448F-82BB-9449E1229C8A}" destId="{0AE8BFFF-8205-4114-9FC7-3F8464C01396}" srcOrd="0" destOrd="0" presId="urn:microsoft.com/office/officeart/2009/3/layout/RandomtoResultProcess"/>
    <dgm:cxn modelId="{AB4671F4-A7AE-4F5A-97BF-B4B78EB28F2A}" type="presParOf" srcId="{7619EF83-A3B0-448F-82BB-9449E1229C8A}" destId="{9E4D38EB-1675-4AE8-8792-0272FD249300}" srcOrd="1" destOrd="0" presId="urn:microsoft.com/office/officeart/2009/3/layout/RandomtoResultProcess"/>
    <dgm:cxn modelId="{53BA4535-BBF6-4377-A497-447ACF639C16}" type="presParOf" srcId="{64097260-DD4F-48A3-B81B-C6B6D1D15CF9}" destId="{D072AEC3-29F3-4CE7-8602-05193C9109B3}" srcOrd="7" destOrd="0" presId="urn:microsoft.com/office/officeart/2009/3/layout/RandomtoResultProcess"/>
    <dgm:cxn modelId="{1BE00F69-A741-4254-9EF1-CB13DBADF3A7}" type="presParOf" srcId="{D072AEC3-29F3-4CE7-8602-05193C9109B3}" destId="{F1F5EAEF-6DAB-455A-9409-182B6B916C57}" srcOrd="0" destOrd="0" presId="urn:microsoft.com/office/officeart/2009/3/layout/RandomtoResultProcess"/>
    <dgm:cxn modelId="{F5BF177E-F044-4FE6-9967-B70B8BE626AC}" type="presParOf" srcId="{D072AEC3-29F3-4CE7-8602-05193C9109B3}" destId="{7429A1B0-32ED-4401-8003-25E6BDCE44F5}" srcOrd="1" destOrd="0" presId="urn:microsoft.com/office/officeart/2009/3/layout/RandomtoResultProcess"/>
    <dgm:cxn modelId="{7EF7D0D1-7D39-4E10-A8EF-1FA4A41436BA}" type="presParOf" srcId="{64097260-DD4F-48A3-B81B-C6B6D1D15CF9}" destId="{774837FE-65E7-4BE1-A972-940C7981D155}" srcOrd="8" destOrd="0" presId="urn:microsoft.com/office/officeart/2009/3/layout/RandomtoResultProcess"/>
    <dgm:cxn modelId="{7314D43A-033D-4088-B2BC-CC6E3A021983}" type="presParOf" srcId="{774837FE-65E7-4BE1-A972-940C7981D155}" destId="{4CF7B07B-BD7A-4E6B-9744-BF2951DBECB4}" srcOrd="0" destOrd="0" presId="urn:microsoft.com/office/officeart/2009/3/layout/RandomtoResultProcess"/>
    <dgm:cxn modelId="{EFFB466B-154D-49B5-9F8C-E3B6EA37B326}" type="presParOf" srcId="{774837FE-65E7-4BE1-A972-940C7981D155}" destId="{B015D8B1-16E0-459A-AEB6-DD6B097F3F06}" srcOrd="1" destOrd="0" presId="urn:microsoft.com/office/officeart/2009/3/layout/RandomtoResultProcess"/>
    <dgm:cxn modelId="{C6EE5964-9A8C-4590-A499-C209D69C1B99}" type="presParOf" srcId="{64097260-DD4F-48A3-B81B-C6B6D1D15CF9}" destId="{0AA54332-5BBA-4A39-BE09-1D5E51A4D502}" srcOrd="9" destOrd="0" presId="urn:microsoft.com/office/officeart/2009/3/layout/RandomtoResultProcess"/>
    <dgm:cxn modelId="{35B4F5C7-CA88-477E-B912-3DE4B7640555}" type="presParOf" srcId="{0AA54332-5BBA-4A39-BE09-1D5E51A4D502}" destId="{55BD9406-E01D-45EA-A39B-A390AC6AAB39}" srcOrd="0" destOrd="0" presId="urn:microsoft.com/office/officeart/2009/3/layout/RandomtoResultProcess"/>
    <dgm:cxn modelId="{D7F140F2-46B7-44CE-B0DD-56CADB274748}" type="presParOf" srcId="{0AA54332-5BBA-4A39-BE09-1D5E51A4D502}" destId="{9185D2AA-9A39-45AF-98D9-876E6CB0095B}" srcOrd="1" destOrd="0" presId="urn:microsoft.com/office/officeart/2009/3/layout/RandomtoResultProcess"/>
    <dgm:cxn modelId="{A68D39D1-B67F-43D2-BC00-C5AFEE6B1230}" type="presParOf" srcId="{64097260-DD4F-48A3-B81B-C6B6D1D15CF9}" destId="{73DF4950-901A-4388-8B47-D3555A4A018C}" srcOrd="10" destOrd="0" presId="urn:microsoft.com/office/officeart/2009/3/layout/RandomtoResultProcess"/>
    <dgm:cxn modelId="{0C951F82-1508-4E31-956E-C1D66275A155}" type="presParOf" srcId="{73DF4950-901A-4388-8B47-D3555A4A018C}" destId="{BF6B196F-AE28-4AE2-950D-4C5D48CE4EC2}" srcOrd="0" destOrd="0" presId="urn:microsoft.com/office/officeart/2009/3/layout/RandomtoResultProcess"/>
    <dgm:cxn modelId="{0AC7F435-7DE0-4F7E-9742-7D99A7E2736F}" type="presParOf" srcId="{73DF4950-901A-4388-8B47-D3555A4A018C}" destId="{08779EED-6C26-40EC-AC72-85F8658588F8}" srcOrd="1" destOrd="0" presId="urn:microsoft.com/office/officeart/2009/3/layout/RandomtoResultProcess"/>
    <dgm:cxn modelId="{56FB617F-F511-43B3-9E58-CDD0B1BF7398}" type="presParOf" srcId="{64097260-DD4F-48A3-B81B-C6B6D1D15CF9}" destId="{483A7FD0-0925-44D7-A837-7B801AD0DE22}" srcOrd="11" destOrd="0" presId="urn:microsoft.com/office/officeart/2009/3/layout/RandomtoResultProcess"/>
    <dgm:cxn modelId="{BC2A6F69-901A-406A-A06E-C140FD81340C}" type="presParOf" srcId="{483A7FD0-0925-44D7-A837-7B801AD0DE22}" destId="{EE035FD5-5E9B-4FEE-BA09-2039FF0E805F}" srcOrd="0" destOrd="0" presId="urn:microsoft.com/office/officeart/2009/3/layout/RandomtoResultProcess"/>
    <dgm:cxn modelId="{F0A62D8A-330A-4ED5-9C6E-36BF396E2693}" type="presParOf" srcId="{483A7FD0-0925-44D7-A837-7B801AD0DE22}" destId="{12373239-85A2-4612-A689-97CD5F3A0B82}" srcOrd="1" destOrd="0" presId="urn:microsoft.com/office/officeart/2009/3/layout/RandomtoResultProcess"/>
    <dgm:cxn modelId="{0FBEBBB3-0DF7-400F-A095-8C2B6C766640}" type="presParOf" srcId="{64097260-DD4F-48A3-B81B-C6B6D1D15CF9}" destId="{2B45DB0A-69FD-491F-B10F-A000F743E06D}" srcOrd="12" destOrd="0" presId="urn:microsoft.com/office/officeart/2009/3/layout/RandomtoResultProcess"/>
    <dgm:cxn modelId="{D944A079-C47D-47A1-83C2-89D091D6E84D}" type="presParOf" srcId="{2B45DB0A-69FD-491F-B10F-A000F743E06D}" destId="{F0767B06-30C9-4B3B-8534-4F704C0CA66A}" srcOrd="0" destOrd="0" presId="urn:microsoft.com/office/officeart/2009/3/layout/RandomtoResultProcess"/>
    <dgm:cxn modelId="{8F56DB70-B4AB-4C17-B379-6EA7391BBC05}" type="presParOf" srcId="{2B45DB0A-69FD-491F-B10F-A000F743E06D}" destId="{8D98B488-EA7B-48CA-A653-CD4D8DB5662D}" srcOrd="1" destOrd="0" presId="urn:microsoft.com/office/officeart/2009/3/layout/RandomtoResultProcess"/>
    <dgm:cxn modelId="{E0578951-2A8E-44AC-8368-C7A9B5D1DFD1}" type="presParOf" srcId="{64097260-DD4F-48A3-B81B-C6B6D1D15CF9}" destId="{226C5F5F-AB5A-4BE7-8970-2EC27F8298C2}" srcOrd="13" destOrd="0" presId="urn:microsoft.com/office/officeart/2009/3/layout/RandomtoResultProcess"/>
    <dgm:cxn modelId="{E7F1B55A-ECF3-4FE7-9257-F4DF65F7AC53}" type="presParOf" srcId="{226C5F5F-AB5A-4BE7-8970-2EC27F8298C2}" destId="{E1A37A42-2B48-4530-9AEE-D14420D567D8}" srcOrd="0" destOrd="0" presId="urn:microsoft.com/office/officeart/2009/3/layout/RandomtoResultProcess"/>
    <dgm:cxn modelId="{C4CEB919-B826-46F6-B594-871249476192}" type="presParOf" srcId="{226C5F5F-AB5A-4BE7-8970-2EC27F8298C2}" destId="{7B86A225-03B4-4B44-A302-B57B65912D6D}" srcOrd="1" destOrd="0" presId="urn:microsoft.com/office/officeart/2009/3/layout/RandomtoResultProcess"/>
    <dgm:cxn modelId="{368163CE-83B1-4120-A8C3-77C94FFB69DE}" type="presParOf" srcId="{64097260-DD4F-48A3-B81B-C6B6D1D15CF9}" destId="{65A48E93-B38A-4395-A4EC-ACCF8046F5A0}" srcOrd="14" destOrd="0" presId="urn:microsoft.com/office/officeart/2009/3/layout/RandomtoResultProcess"/>
    <dgm:cxn modelId="{BD29F0A3-96EB-4DF0-B37A-28F33894D0E1}" type="presParOf" srcId="{65A48E93-B38A-4395-A4EC-ACCF8046F5A0}" destId="{41833C2E-471F-4EA1-802A-37A09800E493}" srcOrd="0" destOrd="0" presId="urn:microsoft.com/office/officeart/2009/3/layout/RandomtoResultProcess"/>
    <dgm:cxn modelId="{9929E72E-2170-4076-8AF5-F912E9468592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FA6F58-4CB3-4007-AEEC-9E670F5C716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61C026F-67A3-4EEE-92AD-3144296F4E69}">
      <dgm:prSet phldrT="[טקסט]"/>
      <dgm:spPr/>
      <dgm:t>
        <a:bodyPr/>
        <a:lstStyle/>
        <a:p>
          <a:pPr rtl="1"/>
          <a:r>
            <a:rPr lang="en-US" dirty="0" smtClean="0"/>
            <a:t>Pre-Processing</a:t>
          </a:r>
          <a:endParaRPr lang="he-IL" dirty="0"/>
        </a:p>
      </dgm:t>
    </dgm:pt>
    <dgm:pt modelId="{17FCACA4-B03D-4CA6-BFA5-D24837ABA0B1}" type="parTrans" cxnId="{AD5E4A39-5A5C-4F59-AAF7-EC3DF257E21D}">
      <dgm:prSet/>
      <dgm:spPr/>
      <dgm:t>
        <a:bodyPr/>
        <a:lstStyle/>
        <a:p>
          <a:pPr rtl="1"/>
          <a:endParaRPr lang="he-IL"/>
        </a:p>
      </dgm:t>
    </dgm:pt>
    <dgm:pt modelId="{FA2196BB-5D56-4179-9554-1C27D1705BEA}" type="sibTrans" cxnId="{AD5E4A39-5A5C-4F59-AAF7-EC3DF257E21D}">
      <dgm:prSet/>
      <dgm:spPr/>
      <dgm:t>
        <a:bodyPr/>
        <a:lstStyle/>
        <a:p>
          <a:pPr rtl="1"/>
          <a:endParaRPr lang="he-IL"/>
        </a:p>
      </dgm:t>
    </dgm:pt>
    <dgm:pt modelId="{CB3CAB56-2ED4-4CBE-B8EB-C3E065ADA911}">
      <dgm:prSet phldrT="[טקסט]"/>
      <dgm:spPr/>
      <dgm:t>
        <a:bodyPr/>
        <a:lstStyle/>
        <a:p>
          <a:pPr rtl="1"/>
          <a:r>
            <a:rPr lang="en-US" dirty="0" smtClean="0"/>
            <a:t>Feature Analysis</a:t>
          </a:r>
          <a:endParaRPr lang="he-IL" dirty="0"/>
        </a:p>
      </dgm:t>
    </dgm:pt>
    <dgm:pt modelId="{2E5AD20F-A60D-427E-AE77-5BBD399B8F39}" type="parTrans" cxnId="{308E8222-7328-443C-8898-8AAC17DEF66A}">
      <dgm:prSet/>
      <dgm:spPr/>
      <dgm:t>
        <a:bodyPr/>
        <a:lstStyle/>
        <a:p>
          <a:pPr rtl="1"/>
          <a:endParaRPr lang="he-IL"/>
        </a:p>
      </dgm:t>
    </dgm:pt>
    <dgm:pt modelId="{575AD35D-9EF8-4CF8-B1CD-949BE27C9BA6}" type="sibTrans" cxnId="{308E8222-7328-443C-8898-8AAC17DEF66A}">
      <dgm:prSet/>
      <dgm:spPr/>
      <dgm:t>
        <a:bodyPr/>
        <a:lstStyle/>
        <a:p>
          <a:pPr rtl="1"/>
          <a:endParaRPr lang="he-IL"/>
        </a:p>
      </dgm:t>
    </dgm:pt>
    <dgm:pt modelId="{0E104B99-74E5-46C5-B842-B0D978C55BB2}">
      <dgm:prSet phldrT="[טקסט]"/>
      <dgm:spPr/>
      <dgm:t>
        <a:bodyPr/>
        <a:lstStyle/>
        <a:p>
          <a:pPr rtl="1"/>
          <a:r>
            <a:rPr lang="en-US" dirty="0" smtClean="0"/>
            <a:t>Machine Learning</a:t>
          </a:r>
          <a:endParaRPr lang="he-IL" dirty="0"/>
        </a:p>
      </dgm:t>
    </dgm:pt>
    <dgm:pt modelId="{843B4C37-6A5C-4E73-9D3D-D12C77FF864E}" type="parTrans" cxnId="{19098257-AA2D-492B-8940-0C15D7DE53B6}">
      <dgm:prSet/>
      <dgm:spPr/>
      <dgm:t>
        <a:bodyPr/>
        <a:lstStyle/>
        <a:p>
          <a:pPr rtl="1"/>
          <a:endParaRPr lang="he-IL"/>
        </a:p>
      </dgm:t>
    </dgm:pt>
    <dgm:pt modelId="{75E87EB3-676F-4959-B347-80BB88899E03}" type="sibTrans" cxnId="{19098257-AA2D-492B-8940-0C15D7DE53B6}">
      <dgm:prSet/>
      <dgm:spPr/>
      <dgm:t>
        <a:bodyPr/>
        <a:lstStyle/>
        <a:p>
          <a:pPr rtl="1"/>
          <a:endParaRPr lang="he-IL"/>
        </a:p>
      </dgm:t>
    </dgm:pt>
    <dgm:pt modelId="{4086FA25-3B5D-4DBD-B8E5-38C45730C7C2}">
      <dgm:prSet phldrT="[טקסט]"/>
      <dgm:spPr/>
      <dgm:t>
        <a:bodyPr/>
        <a:lstStyle/>
        <a:p>
          <a:pPr rtl="1"/>
          <a:r>
            <a:rPr lang="en-US" dirty="0" smtClean="0"/>
            <a:t>User Interface </a:t>
          </a:r>
          <a:endParaRPr lang="he-IL" dirty="0"/>
        </a:p>
      </dgm:t>
    </dgm:pt>
    <dgm:pt modelId="{057684BC-C2BC-467A-A821-E32A7428E33B}" type="parTrans" cxnId="{E8B91C70-AF81-438B-8A0B-A3061F244F5B}">
      <dgm:prSet/>
      <dgm:spPr/>
      <dgm:t>
        <a:bodyPr/>
        <a:lstStyle/>
        <a:p>
          <a:pPr rtl="1"/>
          <a:endParaRPr lang="he-IL"/>
        </a:p>
      </dgm:t>
    </dgm:pt>
    <dgm:pt modelId="{4CF77C9E-8F58-4491-97B3-748A7E5EC543}" type="sibTrans" cxnId="{E8B91C70-AF81-438B-8A0B-A3061F244F5B}">
      <dgm:prSet/>
      <dgm:spPr/>
      <dgm:t>
        <a:bodyPr/>
        <a:lstStyle/>
        <a:p>
          <a:pPr rtl="1"/>
          <a:endParaRPr lang="he-IL"/>
        </a:p>
      </dgm:t>
    </dgm:pt>
    <dgm:pt modelId="{FB6116E0-B06A-43E5-BA4E-973776231042}">
      <dgm:prSet/>
      <dgm:spPr/>
      <dgm:t>
        <a:bodyPr/>
        <a:lstStyle/>
        <a:p>
          <a:pPr rtl="1"/>
          <a:r>
            <a:rPr lang="en-US" b="0" i="0" dirty="0" smtClean="0"/>
            <a:t>Results</a:t>
          </a:r>
          <a:endParaRPr lang="he-IL" dirty="0"/>
        </a:p>
      </dgm:t>
    </dgm:pt>
    <dgm:pt modelId="{5044D14A-C9F7-40BF-A7A5-511705F9B246}" type="parTrans" cxnId="{84C34153-9A87-4B30-8BA6-CCD669FDCDAB}">
      <dgm:prSet/>
      <dgm:spPr/>
      <dgm:t>
        <a:bodyPr/>
        <a:lstStyle/>
        <a:p>
          <a:pPr rtl="1"/>
          <a:endParaRPr lang="he-IL"/>
        </a:p>
      </dgm:t>
    </dgm:pt>
    <dgm:pt modelId="{963D857A-6982-4A23-AF85-97EC9AEC1305}" type="sibTrans" cxnId="{84C34153-9A87-4B30-8BA6-CCD669FDCDAB}">
      <dgm:prSet/>
      <dgm:spPr/>
      <dgm:t>
        <a:bodyPr/>
        <a:lstStyle/>
        <a:p>
          <a:pPr rtl="1"/>
          <a:endParaRPr lang="he-IL"/>
        </a:p>
      </dgm:t>
    </dgm:pt>
    <dgm:pt modelId="{37778CCA-E66A-4659-B92B-D2FFE428C9FA}" type="pres">
      <dgm:prSet presAssocID="{0CFA6F58-4CB3-4007-AEEC-9E670F5C71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0FCBA62B-DC3E-44BD-BBF8-8F1BFCC3CC06}" type="pres">
      <dgm:prSet presAssocID="{861C026F-67A3-4EEE-92AD-3144296F4E69}" presName="node" presStyleLbl="node1" presStyleIdx="0" presStyleCnt="5" custScaleX="38098" custScaleY="48934" custLinFactNeighborX="5687" custLinFactNeighborY="-641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EEA2D7C-5D22-4181-9EB2-E1CCC63E168C}" type="pres">
      <dgm:prSet presAssocID="{FA2196BB-5D56-4179-9554-1C27D1705BEA}" presName="sibTrans" presStyleLbl="sibTrans2D1" presStyleIdx="0" presStyleCnt="4" custScaleX="108498" custScaleY="66949"/>
      <dgm:spPr/>
      <dgm:t>
        <a:bodyPr/>
        <a:lstStyle/>
        <a:p>
          <a:pPr rtl="1"/>
          <a:endParaRPr lang="he-IL"/>
        </a:p>
      </dgm:t>
    </dgm:pt>
    <dgm:pt modelId="{C1F7CD40-2CFF-4C2E-968D-C6AFCCE6C8E4}" type="pres">
      <dgm:prSet presAssocID="{FA2196BB-5D56-4179-9554-1C27D1705BEA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709FF026-4247-4F80-A773-BCE0E7FCB0F6}" type="pres">
      <dgm:prSet presAssocID="{CB3CAB56-2ED4-4CBE-B8EB-C3E065ADA911}" presName="node" presStyleLbl="node1" presStyleIdx="1" presStyleCnt="5" custScaleX="38098" custScaleY="4893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C6033DB-1816-4383-A324-2B9F4CEF3808}" type="pres">
      <dgm:prSet presAssocID="{575AD35D-9EF8-4CF8-B1CD-949BE27C9BA6}" presName="sibTrans" presStyleLbl="sibTrans2D1" presStyleIdx="1" presStyleCnt="4" custScaleX="108498" custScaleY="66949"/>
      <dgm:spPr/>
      <dgm:t>
        <a:bodyPr/>
        <a:lstStyle/>
        <a:p>
          <a:pPr rtl="1"/>
          <a:endParaRPr lang="he-IL"/>
        </a:p>
      </dgm:t>
    </dgm:pt>
    <dgm:pt modelId="{44B44A09-CC8D-4D69-9958-0A029E8E5FB3}" type="pres">
      <dgm:prSet presAssocID="{575AD35D-9EF8-4CF8-B1CD-949BE27C9BA6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28AA99CB-238A-42EF-9749-3ABC268D8184}" type="pres">
      <dgm:prSet presAssocID="{0E104B99-74E5-46C5-B842-B0D978C55BB2}" presName="node" presStyleLbl="node1" presStyleIdx="2" presStyleCnt="5" custScaleX="38098" custScaleY="48934" custLinFactNeighborX="-9852" custLinFactNeighborY="4549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A80FE4A-550E-4B70-8D53-417CE0E7E944}" type="pres">
      <dgm:prSet presAssocID="{75E87EB3-676F-4959-B347-80BB88899E03}" presName="sibTrans" presStyleLbl="sibTrans2D1" presStyleIdx="2" presStyleCnt="4" custScaleX="108498" custScaleY="66949"/>
      <dgm:spPr/>
      <dgm:t>
        <a:bodyPr/>
        <a:lstStyle/>
        <a:p>
          <a:pPr rtl="1"/>
          <a:endParaRPr lang="he-IL"/>
        </a:p>
      </dgm:t>
    </dgm:pt>
    <dgm:pt modelId="{B8EC179A-4D4F-4BAB-BA07-00ABA5379B16}" type="pres">
      <dgm:prSet presAssocID="{75E87EB3-676F-4959-B347-80BB88899E03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4372818D-70B0-4874-9354-56A6C2C04542}" type="pres">
      <dgm:prSet presAssocID="{FB6116E0-B06A-43E5-BA4E-973776231042}" presName="node" presStyleLbl="node1" presStyleIdx="3" presStyleCnt="5" custScaleX="38098" custScaleY="48934" custLinFactNeighborX="-77721" custLinFactNeighborY="-22621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0C71B11-6967-4C19-A533-0753851EC1B0}" type="pres">
      <dgm:prSet presAssocID="{963D857A-6982-4A23-AF85-97EC9AEC1305}" presName="sibTrans" presStyleLbl="sibTrans2D1" presStyleIdx="3" presStyleCnt="4" custScaleX="108498" custScaleY="66949"/>
      <dgm:spPr/>
      <dgm:t>
        <a:bodyPr/>
        <a:lstStyle/>
        <a:p>
          <a:pPr rtl="1"/>
          <a:endParaRPr lang="he-IL"/>
        </a:p>
      </dgm:t>
    </dgm:pt>
    <dgm:pt modelId="{64D9E887-1437-471B-ADAF-1F49C1E90329}" type="pres">
      <dgm:prSet presAssocID="{963D857A-6982-4A23-AF85-97EC9AEC1305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7AF2F25B-8966-46CA-ABAF-471E2385D017}" type="pres">
      <dgm:prSet presAssocID="{4086FA25-3B5D-4DBD-B8E5-38C45730C7C2}" presName="node" presStyleLbl="node1" presStyleIdx="4" presStyleCnt="5" custScaleX="38098" custScaleY="48934" custLinFactNeighborX="-72283" custLinFactNeighborY="-23291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08E8222-7328-443C-8898-8AAC17DEF66A}" srcId="{0CFA6F58-4CB3-4007-AEEC-9E670F5C7164}" destId="{CB3CAB56-2ED4-4CBE-B8EB-C3E065ADA911}" srcOrd="1" destOrd="0" parTransId="{2E5AD20F-A60D-427E-AE77-5BBD399B8F39}" sibTransId="{575AD35D-9EF8-4CF8-B1CD-949BE27C9BA6}"/>
    <dgm:cxn modelId="{DE7E52BF-4D17-4B64-BF37-AE81782033B5}" type="presOf" srcId="{CB3CAB56-2ED4-4CBE-B8EB-C3E065ADA911}" destId="{709FF026-4247-4F80-A773-BCE0E7FCB0F6}" srcOrd="0" destOrd="0" presId="urn:microsoft.com/office/officeart/2005/8/layout/process5"/>
    <dgm:cxn modelId="{ACA3B8EB-0E69-4ADB-9311-86D86C427101}" type="presOf" srcId="{575AD35D-9EF8-4CF8-B1CD-949BE27C9BA6}" destId="{3C6033DB-1816-4383-A324-2B9F4CEF3808}" srcOrd="0" destOrd="0" presId="urn:microsoft.com/office/officeart/2005/8/layout/process5"/>
    <dgm:cxn modelId="{10F3C549-3D08-4E42-A751-0A5BA08074CE}" type="presOf" srcId="{0E104B99-74E5-46C5-B842-B0D978C55BB2}" destId="{28AA99CB-238A-42EF-9749-3ABC268D8184}" srcOrd="0" destOrd="0" presId="urn:microsoft.com/office/officeart/2005/8/layout/process5"/>
    <dgm:cxn modelId="{19098257-AA2D-492B-8940-0C15D7DE53B6}" srcId="{0CFA6F58-4CB3-4007-AEEC-9E670F5C7164}" destId="{0E104B99-74E5-46C5-B842-B0D978C55BB2}" srcOrd="2" destOrd="0" parTransId="{843B4C37-6A5C-4E73-9D3D-D12C77FF864E}" sibTransId="{75E87EB3-676F-4959-B347-80BB88899E03}"/>
    <dgm:cxn modelId="{2DB3C45B-502C-40B5-8874-70CA49733BE0}" type="presOf" srcId="{FB6116E0-B06A-43E5-BA4E-973776231042}" destId="{4372818D-70B0-4874-9354-56A6C2C04542}" srcOrd="0" destOrd="0" presId="urn:microsoft.com/office/officeart/2005/8/layout/process5"/>
    <dgm:cxn modelId="{1872E4CE-4B22-40F6-A65E-9E0788BEE1D6}" type="presOf" srcId="{0CFA6F58-4CB3-4007-AEEC-9E670F5C7164}" destId="{37778CCA-E66A-4659-B92B-D2FFE428C9FA}" srcOrd="0" destOrd="0" presId="urn:microsoft.com/office/officeart/2005/8/layout/process5"/>
    <dgm:cxn modelId="{E8B91C70-AF81-438B-8A0B-A3061F244F5B}" srcId="{0CFA6F58-4CB3-4007-AEEC-9E670F5C7164}" destId="{4086FA25-3B5D-4DBD-B8E5-38C45730C7C2}" srcOrd="4" destOrd="0" parTransId="{057684BC-C2BC-467A-A821-E32A7428E33B}" sibTransId="{4CF77C9E-8F58-4491-97B3-748A7E5EC543}"/>
    <dgm:cxn modelId="{C18318B6-4107-4F82-AF5A-D024E8A673AD}" type="presOf" srcId="{FA2196BB-5D56-4179-9554-1C27D1705BEA}" destId="{8EEA2D7C-5D22-4181-9EB2-E1CCC63E168C}" srcOrd="0" destOrd="0" presId="urn:microsoft.com/office/officeart/2005/8/layout/process5"/>
    <dgm:cxn modelId="{AD5E4A39-5A5C-4F59-AAF7-EC3DF257E21D}" srcId="{0CFA6F58-4CB3-4007-AEEC-9E670F5C7164}" destId="{861C026F-67A3-4EEE-92AD-3144296F4E69}" srcOrd="0" destOrd="0" parTransId="{17FCACA4-B03D-4CA6-BFA5-D24837ABA0B1}" sibTransId="{FA2196BB-5D56-4179-9554-1C27D1705BEA}"/>
    <dgm:cxn modelId="{84C34153-9A87-4B30-8BA6-CCD669FDCDAB}" srcId="{0CFA6F58-4CB3-4007-AEEC-9E670F5C7164}" destId="{FB6116E0-B06A-43E5-BA4E-973776231042}" srcOrd="3" destOrd="0" parTransId="{5044D14A-C9F7-40BF-A7A5-511705F9B246}" sibTransId="{963D857A-6982-4A23-AF85-97EC9AEC1305}"/>
    <dgm:cxn modelId="{7235519E-6F65-4C3A-B7DD-E28143DF58CF}" type="presOf" srcId="{75E87EB3-676F-4959-B347-80BB88899E03}" destId="{0A80FE4A-550E-4B70-8D53-417CE0E7E944}" srcOrd="0" destOrd="0" presId="urn:microsoft.com/office/officeart/2005/8/layout/process5"/>
    <dgm:cxn modelId="{B631ACAC-CFAF-47DE-B32E-63ECCCEDACA8}" type="presOf" srcId="{575AD35D-9EF8-4CF8-B1CD-949BE27C9BA6}" destId="{44B44A09-CC8D-4D69-9958-0A029E8E5FB3}" srcOrd="1" destOrd="0" presId="urn:microsoft.com/office/officeart/2005/8/layout/process5"/>
    <dgm:cxn modelId="{AEEB706A-ACFA-49FC-8C0E-A27CD2BD1068}" type="presOf" srcId="{75E87EB3-676F-4959-B347-80BB88899E03}" destId="{B8EC179A-4D4F-4BAB-BA07-00ABA5379B16}" srcOrd="1" destOrd="0" presId="urn:microsoft.com/office/officeart/2005/8/layout/process5"/>
    <dgm:cxn modelId="{6960C8CB-0550-4A26-9984-AB31E8663E3C}" type="presOf" srcId="{861C026F-67A3-4EEE-92AD-3144296F4E69}" destId="{0FCBA62B-DC3E-44BD-BBF8-8F1BFCC3CC06}" srcOrd="0" destOrd="0" presId="urn:microsoft.com/office/officeart/2005/8/layout/process5"/>
    <dgm:cxn modelId="{F22BD97E-5440-483D-A323-F8C43983400C}" type="presOf" srcId="{4086FA25-3B5D-4DBD-B8E5-38C45730C7C2}" destId="{7AF2F25B-8966-46CA-ABAF-471E2385D017}" srcOrd="0" destOrd="0" presId="urn:microsoft.com/office/officeart/2005/8/layout/process5"/>
    <dgm:cxn modelId="{3A62BB5E-3D6D-49ED-8259-CE62F6368AF1}" type="presOf" srcId="{963D857A-6982-4A23-AF85-97EC9AEC1305}" destId="{64D9E887-1437-471B-ADAF-1F49C1E90329}" srcOrd="1" destOrd="0" presId="urn:microsoft.com/office/officeart/2005/8/layout/process5"/>
    <dgm:cxn modelId="{1BA05F69-28F0-42BA-8EA4-7F0A0B949A67}" type="presOf" srcId="{FA2196BB-5D56-4179-9554-1C27D1705BEA}" destId="{C1F7CD40-2CFF-4C2E-968D-C6AFCCE6C8E4}" srcOrd="1" destOrd="0" presId="urn:microsoft.com/office/officeart/2005/8/layout/process5"/>
    <dgm:cxn modelId="{19C4B5A1-26C1-4C03-959F-E3C6BBC49BAC}" type="presOf" srcId="{963D857A-6982-4A23-AF85-97EC9AEC1305}" destId="{00C71B11-6967-4C19-A533-0753851EC1B0}" srcOrd="0" destOrd="0" presId="urn:microsoft.com/office/officeart/2005/8/layout/process5"/>
    <dgm:cxn modelId="{CE125F85-07B5-4ABC-A9BA-DC51C0BB32AD}" type="presParOf" srcId="{37778CCA-E66A-4659-B92B-D2FFE428C9FA}" destId="{0FCBA62B-DC3E-44BD-BBF8-8F1BFCC3CC06}" srcOrd="0" destOrd="0" presId="urn:microsoft.com/office/officeart/2005/8/layout/process5"/>
    <dgm:cxn modelId="{E73DCBAA-448A-43AF-AFC6-6759254EE6E4}" type="presParOf" srcId="{37778CCA-E66A-4659-B92B-D2FFE428C9FA}" destId="{8EEA2D7C-5D22-4181-9EB2-E1CCC63E168C}" srcOrd="1" destOrd="0" presId="urn:microsoft.com/office/officeart/2005/8/layout/process5"/>
    <dgm:cxn modelId="{4BFDA8A1-4AEA-4858-A832-6FC557395B13}" type="presParOf" srcId="{8EEA2D7C-5D22-4181-9EB2-E1CCC63E168C}" destId="{C1F7CD40-2CFF-4C2E-968D-C6AFCCE6C8E4}" srcOrd="0" destOrd="0" presId="urn:microsoft.com/office/officeart/2005/8/layout/process5"/>
    <dgm:cxn modelId="{FF8386F1-7CEB-4B03-9938-39352FFEC338}" type="presParOf" srcId="{37778CCA-E66A-4659-B92B-D2FFE428C9FA}" destId="{709FF026-4247-4F80-A773-BCE0E7FCB0F6}" srcOrd="2" destOrd="0" presId="urn:microsoft.com/office/officeart/2005/8/layout/process5"/>
    <dgm:cxn modelId="{14B33314-F42C-4EDC-915F-977FEF5C6D30}" type="presParOf" srcId="{37778CCA-E66A-4659-B92B-D2FFE428C9FA}" destId="{3C6033DB-1816-4383-A324-2B9F4CEF3808}" srcOrd="3" destOrd="0" presId="urn:microsoft.com/office/officeart/2005/8/layout/process5"/>
    <dgm:cxn modelId="{C5B6E84F-C9F7-42C2-9CF7-C3B3D9D97D0F}" type="presParOf" srcId="{3C6033DB-1816-4383-A324-2B9F4CEF3808}" destId="{44B44A09-CC8D-4D69-9958-0A029E8E5FB3}" srcOrd="0" destOrd="0" presId="urn:microsoft.com/office/officeart/2005/8/layout/process5"/>
    <dgm:cxn modelId="{9CE10C2D-855E-46EE-B4FA-BB2C284558C8}" type="presParOf" srcId="{37778CCA-E66A-4659-B92B-D2FFE428C9FA}" destId="{28AA99CB-238A-42EF-9749-3ABC268D8184}" srcOrd="4" destOrd="0" presId="urn:microsoft.com/office/officeart/2005/8/layout/process5"/>
    <dgm:cxn modelId="{E1B8D024-05E8-4C1A-8BCD-93F3382192EE}" type="presParOf" srcId="{37778CCA-E66A-4659-B92B-D2FFE428C9FA}" destId="{0A80FE4A-550E-4B70-8D53-417CE0E7E944}" srcOrd="5" destOrd="0" presId="urn:microsoft.com/office/officeart/2005/8/layout/process5"/>
    <dgm:cxn modelId="{2B72E372-B935-4E37-8EDA-0EB5DC910EC2}" type="presParOf" srcId="{0A80FE4A-550E-4B70-8D53-417CE0E7E944}" destId="{B8EC179A-4D4F-4BAB-BA07-00ABA5379B16}" srcOrd="0" destOrd="0" presId="urn:microsoft.com/office/officeart/2005/8/layout/process5"/>
    <dgm:cxn modelId="{D12DDB89-459D-4AFA-B6C2-77B6045A90D3}" type="presParOf" srcId="{37778CCA-E66A-4659-B92B-D2FFE428C9FA}" destId="{4372818D-70B0-4874-9354-56A6C2C04542}" srcOrd="6" destOrd="0" presId="urn:microsoft.com/office/officeart/2005/8/layout/process5"/>
    <dgm:cxn modelId="{DF142322-632C-4AF2-8115-F2776BD614A7}" type="presParOf" srcId="{37778CCA-E66A-4659-B92B-D2FFE428C9FA}" destId="{00C71B11-6967-4C19-A533-0753851EC1B0}" srcOrd="7" destOrd="0" presId="urn:microsoft.com/office/officeart/2005/8/layout/process5"/>
    <dgm:cxn modelId="{6A9FE825-CFBA-4654-B5D8-BA550D790393}" type="presParOf" srcId="{00C71B11-6967-4C19-A533-0753851EC1B0}" destId="{64D9E887-1437-471B-ADAF-1F49C1E90329}" srcOrd="0" destOrd="0" presId="urn:microsoft.com/office/officeart/2005/8/layout/process5"/>
    <dgm:cxn modelId="{42435232-36AE-45B9-9D25-796197D4F920}" type="presParOf" srcId="{37778CCA-E66A-4659-B92B-D2FFE428C9FA}" destId="{7AF2F25B-8966-46CA-ABAF-471E2385D017}" srcOrd="8" destOrd="0" presId="urn:microsoft.com/office/officeart/2005/8/layout/process5"/>
  </dgm:cxnLst>
  <dgm:bg>
    <a:effectLst>
      <a:glow rad="635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3" presStyleCnt="7" custScaleX="198130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3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4" presStyleCnt="7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4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47AEB518-9FDA-4227-8E8B-8E7AAE0B57A2}" type="presOf" srcId="{96B55F57-B57C-453D-85D8-2E49A09BE276}" destId="{BF6B196F-AE28-4AE2-950D-4C5D48CE4EC2}" srcOrd="0" destOrd="0" presId="urn:microsoft.com/office/officeart/2009/3/layout/RandomtoResultProcess"/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768E5D01-815F-4EB2-A0DB-5543363D7821}" type="presOf" srcId="{DF7D042C-B0DF-4893-A363-92F2A6BF0D5E}" destId="{41833C2E-471F-4EA1-802A-37A09800E493}" srcOrd="0" destOrd="0" presId="urn:microsoft.com/office/officeart/2009/3/layout/RandomtoResultProcess"/>
    <dgm:cxn modelId="{FAFD9ACE-9535-44C5-9609-835E1727EEDB}" type="presOf" srcId="{13B1765C-7478-4360-AFCF-F1F64A18C400}" destId="{0AE8BFFF-8205-4114-9FC7-3F8464C01396}" srcOrd="0" destOrd="0" presId="urn:microsoft.com/office/officeart/2009/3/layout/RandomtoResultProcess"/>
    <dgm:cxn modelId="{F2FD4757-F1B2-4934-A6E8-BA8784E04075}" srcId="{E6A51099-2D99-41B1-9C2C-E1DEBDA921B9}" destId="{6E96A40E-996E-4519-AB2D-B8F8F5F151C4}" srcOrd="3" destOrd="0" parTransId="{A01D614C-1B61-4CB2-B2B4-AC39BEE09B12}" sibTransId="{2EFFE17D-427D-42A2-89A3-B4DCA4729E5B}"/>
    <dgm:cxn modelId="{8BE0570C-2FA5-4B0D-8530-980F9A330A99}" type="presOf" srcId="{A369B322-02C5-46E2-9183-59C675769B8E}" destId="{4CF7B07B-BD7A-4E6B-9744-BF2951DBECB4}" srcOrd="0" destOrd="0" presId="urn:microsoft.com/office/officeart/2009/3/layout/RandomtoResultProcess"/>
    <dgm:cxn modelId="{E9029783-B8A9-45C4-9070-CAE8B4A40CB4}" type="presOf" srcId="{D8BD7163-6777-42E8-91CE-3EA8B1C269EB}" destId="{F0767B06-30C9-4B3B-8534-4F704C0CA66A}" srcOrd="0" destOrd="0" presId="urn:microsoft.com/office/officeart/2009/3/layout/RandomtoResultProcess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8D542656-0EB0-4E6D-A3BE-F29F4869D2A6}" type="presOf" srcId="{6E96A40E-996E-4519-AB2D-B8F8F5F151C4}" destId="{60AE6034-3ACD-4319-97F0-61E08E28DF30}" srcOrd="0" destOrd="0" presId="urn:microsoft.com/office/officeart/2009/3/layout/RandomtoResultProcess"/>
    <dgm:cxn modelId="{4AB8D513-60EB-4980-92E5-63BE31D9117A}" type="presOf" srcId="{416C348F-0A63-40D6-B06C-0F373CDE6F84}" destId="{709292A1-4B25-4817-845F-8EE1E61A1E50}" srcOrd="0" destOrd="0" presId="urn:microsoft.com/office/officeart/2009/3/layout/RandomtoResultProcess"/>
    <dgm:cxn modelId="{95F3D8A6-C815-4526-88DC-171C8B3F1E75}" type="presOf" srcId="{BA695B63-2395-465B-B7CA-27665E6DA40B}" destId="{58F18001-2DE4-40DC-82CB-BEBA2873E36B}" srcOrd="0" destOrd="0" presId="urn:microsoft.com/office/officeart/2009/3/layout/RandomtoResultProcess"/>
    <dgm:cxn modelId="{920900F8-245C-4F8F-97AE-253FA6D603AC}" srcId="{E6A51099-2D99-41B1-9C2C-E1DEBDA921B9}" destId="{A369B322-02C5-46E2-9183-59C675769B8E}" srcOrd="4" destOrd="0" parTransId="{330A5216-F6A5-47C5-AEB8-966980352611}" sibTransId="{153AED3A-E793-4501-B21D-855520A6C186}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D8F59806-5792-4714-A147-1222B3D1C9C6}" type="presParOf" srcId="{64097260-DD4F-48A3-B81B-C6B6D1D15CF9}" destId="{32487F20-B713-4800-A106-28C584DF58ED}" srcOrd="0" destOrd="0" presId="urn:microsoft.com/office/officeart/2009/3/layout/RandomtoResultProcess"/>
    <dgm:cxn modelId="{0795F944-AEE2-42EE-B958-C009D1DE2A63}" type="presParOf" srcId="{32487F20-B713-4800-A106-28C584DF58ED}" destId="{58F18001-2DE4-40DC-82CB-BEBA2873E36B}" srcOrd="0" destOrd="0" presId="urn:microsoft.com/office/officeart/2009/3/layout/RandomtoResultProcess"/>
    <dgm:cxn modelId="{09BA6806-7046-4244-A492-176CFA951670}" type="presParOf" srcId="{32487F20-B713-4800-A106-28C584DF58ED}" destId="{6C8F3C0B-D882-4EDB-A532-26AC65E98E0A}" srcOrd="1" destOrd="0" presId="urn:microsoft.com/office/officeart/2009/3/layout/RandomtoResultProcess"/>
    <dgm:cxn modelId="{F74D0F22-DFC7-4E35-A03C-634589295608}" type="presParOf" srcId="{32487F20-B713-4800-A106-28C584DF58ED}" destId="{882999BE-2735-48ED-B7A9-D9D0216E3363}" srcOrd="2" destOrd="0" presId="urn:microsoft.com/office/officeart/2009/3/layout/RandomtoResultProcess"/>
    <dgm:cxn modelId="{8BD28FD5-A368-4ECA-9750-2E59EB3AC08A}" type="presParOf" srcId="{32487F20-B713-4800-A106-28C584DF58ED}" destId="{F8083774-0650-42C9-9926-ACF5C6A6D564}" srcOrd="3" destOrd="0" presId="urn:microsoft.com/office/officeart/2009/3/layout/RandomtoResultProcess"/>
    <dgm:cxn modelId="{C3AD54B5-8EA3-4DF6-9336-8BAB7BD9545A}" type="presParOf" srcId="{32487F20-B713-4800-A106-28C584DF58ED}" destId="{8DE57E1A-356E-4D1B-8F3A-46DAB2ABCE84}" srcOrd="4" destOrd="0" presId="urn:microsoft.com/office/officeart/2009/3/layout/RandomtoResultProcess"/>
    <dgm:cxn modelId="{A4D30A07-2C9A-4B8B-AEC3-ECFEDA245F37}" type="presParOf" srcId="{32487F20-B713-4800-A106-28C584DF58ED}" destId="{AD155781-56B2-4631-AD3A-C1FBB125E097}" srcOrd="5" destOrd="0" presId="urn:microsoft.com/office/officeart/2009/3/layout/RandomtoResultProcess"/>
    <dgm:cxn modelId="{2AE0AE09-A646-4EC4-BF3F-7D9F03B10C94}" type="presParOf" srcId="{32487F20-B713-4800-A106-28C584DF58ED}" destId="{80961D38-2A7D-4297-83CD-8C957F1A7701}" srcOrd="6" destOrd="0" presId="urn:microsoft.com/office/officeart/2009/3/layout/RandomtoResultProcess"/>
    <dgm:cxn modelId="{6AC91B85-AE75-447D-AD35-FA92006F6D57}" type="presParOf" srcId="{32487F20-B713-4800-A106-28C584DF58ED}" destId="{533CB75E-3DF6-41D5-8253-C54747778F60}" srcOrd="7" destOrd="0" presId="urn:microsoft.com/office/officeart/2009/3/layout/RandomtoResultProcess"/>
    <dgm:cxn modelId="{F02A8A98-4B07-448C-9608-82668763FAFA}" type="presParOf" srcId="{32487F20-B713-4800-A106-28C584DF58ED}" destId="{A17B2A3B-A870-4A4F-9026-38E64B389378}" srcOrd="8" destOrd="0" presId="urn:microsoft.com/office/officeart/2009/3/layout/RandomtoResultProcess"/>
    <dgm:cxn modelId="{C2D891CD-E064-4EC9-B1A2-DD82524D44B1}" type="presParOf" srcId="{32487F20-B713-4800-A106-28C584DF58ED}" destId="{BCCD06F4-81F2-4EFE-8ECF-201507F7FB8F}" srcOrd="9" destOrd="0" presId="urn:microsoft.com/office/officeart/2009/3/layout/RandomtoResultProcess"/>
    <dgm:cxn modelId="{64EBCBFA-F0D6-4749-AAAF-25F4065855F6}" type="presParOf" srcId="{32487F20-B713-4800-A106-28C584DF58ED}" destId="{338CA52D-703C-48C7-9F2D-DD1CC0ABA612}" srcOrd="10" destOrd="0" presId="urn:microsoft.com/office/officeart/2009/3/layout/RandomtoResultProcess"/>
    <dgm:cxn modelId="{FE08AE25-672D-4FE7-A7B2-8ED49A77819F}" type="presParOf" srcId="{32487F20-B713-4800-A106-28C584DF58ED}" destId="{0B32FC42-2A32-4F46-8297-9B8683096184}" srcOrd="11" destOrd="0" presId="urn:microsoft.com/office/officeart/2009/3/layout/RandomtoResultProcess"/>
    <dgm:cxn modelId="{CDD5A6F7-4496-43C8-BC72-0A8EB2C2D51F}" type="presParOf" srcId="{32487F20-B713-4800-A106-28C584DF58ED}" destId="{250AE347-AC36-4721-86A4-F0054810510A}" srcOrd="12" destOrd="0" presId="urn:microsoft.com/office/officeart/2009/3/layout/RandomtoResultProcess"/>
    <dgm:cxn modelId="{A05134D4-9CB9-45C4-9B88-3994BB592F84}" type="presParOf" srcId="{32487F20-B713-4800-A106-28C584DF58ED}" destId="{D381D24D-74F2-4948-831D-0AC7187E903A}" srcOrd="13" destOrd="0" presId="urn:microsoft.com/office/officeart/2009/3/layout/RandomtoResultProcess"/>
    <dgm:cxn modelId="{B1724C25-9D0D-42E3-807C-3843186DDD55}" type="presParOf" srcId="{32487F20-B713-4800-A106-28C584DF58ED}" destId="{4454E40A-6054-4D4E-8FAF-2611A4F3E944}" srcOrd="14" destOrd="0" presId="urn:microsoft.com/office/officeart/2009/3/layout/RandomtoResultProcess"/>
    <dgm:cxn modelId="{4B9DC1CB-7043-4823-B458-6B268E970024}" type="presParOf" srcId="{32487F20-B713-4800-A106-28C584DF58ED}" destId="{D42712EC-01A6-473C-904A-A73CBF0EF817}" srcOrd="15" destOrd="0" presId="urn:microsoft.com/office/officeart/2009/3/layout/RandomtoResultProcess"/>
    <dgm:cxn modelId="{34F24A20-34A3-4E4F-AA85-C7947CCB8BC5}" type="presParOf" srcId="{32487F20-B713-4800-A106-28C584DF58ED}" destId="{109A227A-7C0E-4488-AA63-86380CCCAC51}" srcOrd="16" destOrd="0" presId="urn:microsoft.com/office/officeart/2009/3/layout/RandomtoResultProcess"/>
    <dgm:cxn modelId="{CF05DFFA-3B74-40A9-95BA-CC0A938DDE45}" type="presParOf" srcId="{32487F20-B713-4800-A106-28C584DF58ED}" destId="{CBA09E48-2C15-42A9-AF26-FB7C8924FE25}" srcOrd="17" destOrd="0" presId="urn:microsoft.com/office/officeart/2009/3/layout/RandomtoResultProcess"/>
    <dgm:cxn modelId="{2B0F5040-B3A0-4FFE-BE1A-6D675CC3AD01}" type="presParOf" srcId="{32487F20-B713-4800-A106-28C584DF58ED}" destId="{2784D585-426D-451A-8594-AE34C33BEA17}" srcOrd="18" destOrd="0" presId="urn:microsoft.com/office/officeart/2009/3/layout/RandomtoResultProcess"/>
    <dgm:cxn modelId="{82365996-1412-4720-9ACF-501D5FB0C6ED}" type="presParOf" srcId="{64097260-DD4F-48A3-B81B-C6B6D1D15CF9}" destId="{96F8CDC4-2049-484A-9672-D83FD2B878C9}" srcOrd="1" destOrd="0" presId="urn:microsoft.com/office/officeart/2009/3/layout/RandomtoResultProcess"/>
    <dgm:cxn modelId="{289A99BC-BCBE-4652-9D72-B5F0B950549E}" type="presParOf" srcId="{96F8CDC4-2049-484A-9672-D83FD2B878C9}" destId="{6FF646EE-F59B-40B2-8DD8-5088FA55248B}" srcOrd="0" destOrd="0" presId="urn:microsoft.com/office/officeart/2009/3/layout/RandomtoResultProcess"/>
    <dgm:cxn modelId="{8A1A1348-B743-4DC0-B3E7-9C1CEE95B05B}" type="presParOf" srcId="{96F8CDC4-2049-484A-9672-D83FD2B878C9}" destId="{90449419-D2F3-41BA-A533-E470B9F8AFB2}" srcOrd="1" destOrd="0" presId="urn:microsoft.com/office/officeart/2009/3/layout/RandomtoResultProcess"/>
    <dgm:cxn modelId="{3FA715D7-2202-4056-B537-0688D74B4DD4}" type="presParOf" srcId="{64097260-DD4F-48A3-B81B-C6B6D1D15CF9}" destId="{02E2C65A-322F-408B-BEE0-E1D9A5B22773}" srcOrd="2" destOrd="0" presId="urn:microsoft.com/office/officeart/2009/3/layout/RandomtoResultProcess"/>
    <dgm:cxn modelId="{4246C104-8717-4E29-AB7B-F5B1C5A1C596}" type="presParOf" srcId="{02E2C65A-322F-408B-BEE0-E1D9A5B22773}" destId="{709292A1-4B25-4817-845F-8EE1E61A1E50}" srcOrd="0" destOrd="0" presId="urn:microsoft.com/office/officeart/2009/3/layout/RandomtoResultProcess"/>
    <dgm:cxn modelId="{9E74248F-F3D1-4066-9DF7-96A865769176}" type="presParOf" srcId="{02E2C65A-322F-408B-BEE0-E1D9A5B22773}" destId="{B205776B-076A-41D2-BDA6-A794C5D38FC9}" srcOrd="1" destOrd="0" presId="urn:microsoft.com/office/officeart/2009/3/layout/RandomtoResultProcess"/>
    <dgm:cxn modelId="{4597FC5B-DDED-4F33-A04D-E53A19ACD9A2}" type="presParOf" srcId="{64097260-DD4F-48A3-B81B-C6B6D1D15CF9}" destId="{41074132-6472-41DA-B517-F9511B2CFBE4}" srcOrd="3" destOrd="0" presId="urn:microsoft.com/office/officeart/2009/3/layout/RandomtoResultProcess"/>
    <dgm:cxn modelId="{BB1A99A6-8B82-4687-81F5-03E9FD01FBFC}" type="presParOf" srcId="{41074132-6472-41DA-B517-F9511B2CFBE4}" destId="{092BF639-F282-4FAA-908C-23FA9F1A9EE0}" srcOrd="0" destOrd="0" presId="urn:microsoft.com/office/officeart/2009/3/layout/RandomtoResultProcess"/>
    <dgm:cxn modelId="{0EB51DBD-C2D2-4AD9-AE20-49BCDD3C6186}" type="presParOf" srcId="{41074132-6472-41DA-B517-F9511B2CFBE4}" destId="{98805269-47FB-4ECD-9B29-6244C435CCC3}" srcOrd="1" destOrd="0" presId="urn:microsoft.com/office/officeart/2009/3/layout/RandomtoResultProcess"/>
    <dgm:cxn modelId="{6291F7A0-56CF-4621-9B5E-3C09DA87E480}" type="presParOf" srcId="{64097260-DD4F-48A3-B81B-C6B6D1D15CF9}" destId="{7619EF83-A3B0-448F-82BB-9449E1229C8A}" srcOrd="4" destOrd="0" presId="urn:microsoft.com/office/officeart/2009/3/layout/RandomtoResultProcess"/>
    <dgm:cxn modelId="{5999841E-9F69-48ED-8874-A327AFFA2B4F}" type="presParOf" srcId="{7619EF83-A3B0-448F-82BB-9449E1229C8A}" destId="{0AE8BFFF-8205-4114-9FC7-3F8464C01396}" srcOrd="0" destOrd="0" presId="urn:microsoft.com/office/officeart/2009/3/layout/RandomtoResultProcess"/>
    <dgm:cxn modelId="{C08A5510-98BD-4171-AF1A-A01268E4EB14}" type="presParOf" srcId="{7619EF83-A3B0-448F-82BB-9449E1229C8A}" destId="{9E4D38EB-1675-4AE8-8792-0272FD249300}" srcOrd="1" destOrd="0" presId="urn:microsoft.com/office/officeart/2009/3/layout/RandomtoResultProcess"/>
    <dgm:cxn modelId="{6B5203FF-0C4B-4439-AA21-19098FE521CB}" type="presParOf" srcId="{64097260-DD4F-48A3-B81B-C6B6D1D15CF9}" destId="{D072AEC3-29F3-4CE7-8602-05193C9109B3}" srcOrd="5" destOrd="0" presId="urn:microsoft.com/office/officeart/2009/3/layout/RandomtoResultProcess"/>
    <dgm:cxn modelId="{12E7345A-B2DC-4FE1-94BE-F40DD08C8651}" type="presParOf" srcId="{D072AEC3-29F3-4CE7-8602-05193C9109B3}" destId="{F1F5EAEF-6DAB-455A-9409-182B6B916C57}" srcOrd="0" destOrd="0" presId="urn:microsoft.com/office/officeart/2009/3/layout/RandomtoResultProcess"/>
    <dgm:cxn modelId="{F7D947B2-1AA5-4E56-BC96-3C03ECB5E934}" type="presParOf" srcId="{D072AEC3-29F3-4CE7-8602-05193C9109B3}" destId="{7429A1B0-32ED-4401-8003-25E6BDCE44F5}" srcOrd="1" destOrd="0" presId="urn:microsoft.com/office/officeart/2009/3/layout/RandomtoResultProcess"/>
    <dgm:cxn modelId="{2A3F2C0B-CEFE-4291-BED2-C970BBCA818B}" type="presParOf" srcId="{64097260-DD4F-48A3-B81B-C6B6D1D15CF9}" destId="{12F49A1A-100E-4B07-B403-BA837035D601}" srcOrd="6" destOrd="0" presId="urn:microsoft.com/office/officeart/2009/3/layout/RandomtoResultProcess"/>
    <dgm:cxn modelId="{0B1CEE8B-D22B-4F06-9668-2D242A980C4C}" type="presParOf" srcId="{12F49A1A-100E-4B07-B403-BA837035D601}" destId="{60AE6034-3ACD-4319-97F0-61E08E28DF30}" srcOrd="0" destOrd="0" presId="urn:microsoft.com/office/officeart/2009/3/layout/RandomtoResultProcess"/>
    <dgm:cxn modelId="{D01A351B-9969-46D8-8C93-B3B89A0186DA}" type="presParOf" srcId="{12F49A1A-100E-4B07-B403-BA837035D601}" destId="{B2FF6A01-F9F4-47B0-A232-E2A9B40E7676}" srcOrd="1" destOrd="0" presId="urn:microsoft.com/office/officeart/2009/3/layout/RandomtoResultProcess"/>
    <dgm:cxn modelId="{6829C982-FA49-4BE2-AEEB-4C75E0BAB389}" type="presParOf" srcId="{64097260-DD4F-48A3-B81B-C6B6D1D15CF9}" destId="{FAE11A8D-975E-48CE-A4FC-719BAF887C02}" srcOrd="7" destOrd="0" presId="urn:microsoft.com/office/officeart/2009/3/layout/RandomtoResultProcess"/>
    <dgm:cxn modelId="{9DB545B7-A498-476F-87A5-B24C59C1A12A}" type="presParOf" srcId="{FAE11A8D-975E-48CE-A4FC-719BAF887C02}" destId="{796152CE-F42F-417D-A4EC-4AB5EA1B9BFC}" srcOrd="0" destOrd="0" presId="urn:microsoft.com/office/officeart/2009/3/layout/RandomtoResultProcess"/>
    <dgm:cxn modelId="{A186ADBD-C385-4CD7-8B0D-5757D71696C2}" type="presParOf" srcId="{FAE11A8D-975E-48CE-A4FC-719BAF887C02}" destId="{CF64CC00-794E-4BE4-B355-D47DF9DFFC8A}" srcOrd="1" destOrd="0" presId="urn:microsoft.com/office/officeart/2009/3/layout/RandomtoResultProcess"/>
    <dgm:cxn modelId="{E7F20B16-DE13-4831-A772-B410DB38A2BE}" type="presParOf" srcId="{64097260-DD4F-48A3-B81B-C6B6D1D15CF9}" destId="{774837FE-65E7-4BE1-A972-940C7981D155}" srcOrd="8" destOrd="0" presId="urn:microsoft.com/office/officeart/2009/3/layout/RandomtoResultProcess"/>
    <dgm:cxn modelId="{6140782A-6378-426A-8A5D-F3B6DA24D497}" type="presParOf" srcId="{774837FE-65E7-4BE1-A972-940C7981D155}" destId="{4CF7B07B-BD7A-4E6B-9744-BF2951DBECB4}" srcOrd="0" destOrd="0" presId="urn:microsoft.com/office/officeart/2009/3/layout/RandomtoResultProcess"/>
    <dgm:cxn modelId="{864033C1-0779-4613-A956-10C05F9407C3}" type="presParOf" srcId="{774837FE-65E7-4BE1-A972-940C7981D155}" destId="{B015D8B1-16E0-459A-AEB6-DD6B097F3F06}" srcOrd="1" destOrd="0" presId="urn:microsoft.com/office/officeart/2009/3/layout/RandomtoResultProcess"/>
    <dgm:cxn modelId="{CAD950E7-78EA-44C2-A966-A241F3882882}" type="presParOf" srcId="{64097260-DD4F-48A3-B81B-C6B6D1D15CF9}" destId="{0AA54332-5BBA-4A39-BE09-1D5E51A4D502}" srcOrd="9" destOrd="0" presId="urn:microsoft.com/office/officeart/2009/3/layout/RandomtoResultProcess"/>
    <dgm:cxn modelId="{743AA856-5F54-4452-A3EE-7D0EC7772639}" type="presParOf" srcId="{0AA54332-5BBA-4A39-BE09-1D5E51A4D502}" destId="{55BD9406-E01D-45EA-A39B-A390AC6AAB39}" srcOrd="0" destOrd="0" presId="urn:microsoft.com/office/officeart/2009/3/layout/RandomtoResultProcess"/>
    <dgm:cxn modelId="{02CC77D5-6F62-4B56-84F2-4013822F2555}" type="presParOf" srcId="{0AA54332-5BBA-4A39-BE09-1D5E51A4D502}" destId="{9185D2AA-9A39-45AF-98D9-876E6CB0095B}" srcOrd="1" destOrd="0" presId="urn:microsoft.com/office/officeart/2009/3/layout/RandomtoResultProcess"/>
    <dgm:cxn modelId="{398F5692-7D05-42D0-85B6-A0F5C20FC3D0}" type="presParOf" srcId="{64097260-DD4F-48A3-B81B-C6B6D1D15CF9}" destId="{73DF4950-901A-4388-8B47-D3555A4A018C}" srcOrd="10" destOrd="0" presId="urn:microsoft.com/office/officeart/2009/3/layout/RandomtoResultProcess"/>
    <dgm:cxn modelId="{F4D1A977-87E1-40A5-921F-8B2EF8CE78CF}" type="presParOf" srcId="{73DF4950-901A-4388-8B47-D3555A4A018C}" destId="{BF6B196F-AE28-4AE2-950D-4C5D48CE4EC2}" srcOrd="0" destOrd="0" presId="urn:microsoft.com/office/officeart/2009/3/layout/RandomtoResultProcess"/>
    <dgm:cxn modelId="{64D35007-4477-4089-A5E3-73C7524F00D7}" type="presParOf" srcId="{73DF4950-901A-4388-8B47-D3555A4A018C}" destId="{08779EED-6C26-40EC-AC72-85F8658588F8}" srcOrd="1" destOrd="0" presId="urn:microsoft.com/office/officeart/2009/3/layout/RandomtoResultProcess"/>
    <dgm:cxn modelId="{8D6A1B51-6C13-477C-8C2D-779DB0D2AD1E}" type="presParOf" srcId="{64097260-DD4F-48A3-B81B-C6B6D1D15CF9}" destId="{483A7FD0-0925-44D7-A837-7B801AD0DE22}" srcOrd="11" destOrd="0" presId="urn:microsoft.com/office/officeart/2009/3/layout/RandomtoResultProcess"/>
    <dgm:cxn modelId="{94EA9A0A-267D-4229-8EA8-203CDF5C20D2}" type="presParOf" srcId="{483A7FD0-0925-44D7-A837-7B801AD0DE22}" destId="{EE035FD5-5E9B-4FEE-BA09-2039FF0E805F}" srcOrd="0" destOrd="0" presId="urn:microsoft.com/office/officeart/2009/3/layout/RandomtoResultProcess"/>
    <dgm:cxn modelId="{C974CD06-0628-4C18-BB0D-BFF39856783A}" type="presParOf" srcId="{483A7FD0-0925-44D7-A837-7B801AD0DE22}" destId="{12373239-85A2-4612-A689-97CD5F3A0B82}" srcOrd="1" destOrd="0" presId="urn:microsoft.com/office/officeart/2009/3/layout/RandomtoResultProcess"/>
    <dgm:cxn modelId="{0D82B4E8-045C-4559-906D-CF2313476974}" type="presParOf" srcId="{64097260-DD4F-48A3-B81B-C6B6D1D15CF9}" destId="{2B45DB0A-69FD-491F-B10F-A000F743E06D}" srcOrd="12" destOrd="0" presId="urn:microsoft.com/office/officeart/2009/3/layout/RandomtoResultProcess"/>
    <dgm:cxn modelId="{FF493CAB-70AB-4A37-8B05-4E679AFF0A9D}" type="presParOf" srcId="{2B45DB0A-69FD-491F-B10F-A000F743E06D}" destId="{F0767B06-30C9-4B3B-8534-4F704C0CA66A}" srcOrd="0" destOrd="0" presId="urn:microsoft.com/office/officeart/2009/3/layout/RandomtoResultProcess"/>
    <dgm:cxn modelId="{2B2C8F51-45A5-4550-8878-DC37B7B308B5}" type="presParOf" srcId="{2B45DB0A-69FD-491F-B10F-A000F743E06D}" destId="{8D98B488-EA7B-48CA-A653-CD4D8DB5662D}" srcOrd="1" destOrd="0" presId="urn:microsoft.com/office/officeart/2009/3/layout/RandomtoResultProcess"/>
    <dgm:cxn modelId="{FC8AC501-565A-4399-9F31-D3181BF27AFA}" type="presParOf" srcId="{64097260-DD4F-48A3-B81B-C6B6D1D15CF9}" destId="{226C5F5F-AB5A-4BE7-8970-2EC27F8298C2}" srcOrd="13" destOrd="0" presId="urn:microsoft.com/office/officeart/2009/3/layout/RandomtoResultProcess"/>
    <dgm:cxn modelId="{77D25BAE-758A-4ACF-92B9-92C8DFC8BBE9}" type="presParOf" srcId="{226C5F5F-AB5A-4BE7-8970-2EC27F8298C2}" destId="{E1A37A42-2B48-4530-9AEE-D14420D567D8}" srcOrd="0" destOrd="0" presId="urn:microsoft.com/office/officeart/2009/3/layout/RandomtoResultProcess"/>
    <dgm:cxn modelId="{338063E8-E993-45E5-A2D6-0B160A6C8294}" type="presParOf" srcId="{226C5F5F-AB5A-4BE7-8970-2EC27F8298C2}" destId="{7B86A225-03B4-4B44-A302-B57B65912D6D}" srcOrd="1" destOrd="0" presId="urn:microsoft.com/office/officeart/2009/3/layout/RandomtoResultProcess"/>
    <dgm:cxn modelId="{12119046-6F30-4A35-B5E2-4F18823AEC25}" type="presParOf" srcId="{64097260-DD4F-48A3-B81B-C6B6D1D15CF9}" destId="{65A48E93-B38A-4395-A4EC-ACCF8046F5A0}" srcOrd="14" destOrd="0" presId="urn:microsoft.com/office/officeart/2009/3/layout/RandomtoResultProcess"/>
    <dgm:cxn modelId="{B5DA3845-E1D4-46F6-AC12-CE16E0966680}" type="presParOf" srcId="{65A48E93-B38A-4395-A4EC-ACCF8046F5A0}" destId="{41833C2E-471F-4EA1-802A-37A09800E493}" srcOrd="0" destOrd="0" presId="urn:microsoft.com/office/officeart/2009/3/layout/RandomtoResultProcess"/>
    <dgm:cxn modelId="{1D3CAF9B-BDA6-4434-8243-C2CAC8E9C468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3" presStyleCnt="7" custScaleX="198130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3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4" presStyleCnt="7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4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A5383C2B-3D7F-4453-A782-03178D5C1E9B}" type="presOf" srcId="{BA695B63-2395-465B-B7CA-27665E6DA40B}" destId="{58F18001-2DE4-40DC-82CB-BEBA2873E36B}" srcOrd="0" destOrd="0" presId="urn:microsoft.com/office/officeart/2009/3/layout/RandomtoResultProcess"/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F2FD4757-F1B2-4934-A6E8-BA8784E04075}" srcId="{E6A51099-2D99-41B1-9C2C-E1DEBDA921B9}" destId="{6E96A40E-996E-4519-AB2D-B8F8F5F151C4}" srcOrd="3" destOrd="0" parTransId="{A01D614C-1B61-4CB2-B2B4-AC39BEE09B12}" sibTransId="{2EFFE17D-427D-42A2-89A3-B4DCA4729E5B}"/>
    <dgm:cxn modelId="{B49C40F1-C777-4A0C-B130-523F8E43012A}" type="presOf" srcId="{6E96A40E-996E-4519-AB2D-B8F8F5F151C4}" destId="{60AE6034-3ACD-4319-97F0-61E08E28DF30}" srcOrd="0" destOrd="0" presId="urn:microsoft.com/office/officeart/2009/3/layout/RandomtoResultProcess"/>
    <dgm:cxn modelId="{FD7FB16C-03F9-4C30-BDDD-FA4278F974C2}" type="presOf" srcId="{DF7D042C-B0DF-4893-A363-92F2A6BF0D5E}" destId="{41833C2E-471F-4EA1-802A-37A09800E493}" srcOrd="0" destOrd="0" presId="urn:microsoft.com/office/officeart/2009/3/layout/RandomtoResultProcess"/>
    <dgm:cxn modelId="{97017552-2A14-4F91-B3D9-E742C62CC65B}" type="presOf" srcId="{D8BD7163-6777-42E8-91CE-3EA8B1C269EB}" destId="{F0767B06-30C9-4B3B-8534-4F704C0CA66A}" srcOrd="0" destOrd="0" presId="urn:microsoft.com/office/officeart/2009/3/layout/RandomtoResultProcess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00B47F06-C9C6-484C-9811-10078D373C19}" type="presOf" srcId="{416C348F-0A63-40D6-B06C-0F373CDE6F84}" destId="{709292A1-4B25-4817-845F-8EE1E61A1E50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920900F8-245C-4F8F-97AE-253FA6D603AC}" srcId="{E6A51099-2D99-41B1-9C2C-E1DEBDA921B9}" destId="{A369B322-02C5-46E2-9183-59C675769B8E}" srcOrd="4" destOrd="0" parTransId="{330A5216-F6A5-47C5-AEB8-966980352611}" sibTransId="{153AED3A-E793-4501-B21D-855520A6C186}"/>
    <dgm:cxn modelId="{ED43D865-C56C-431A-A8BA-C28FFE3B7CB6}" type="presOf" srcId="{A369B322-02C5-46E2-9183-59C675769B8E}" destId="{4CF7B07B-BD7A-4E6B-9744-BF2951DBECB4}" srcOrd="0" destOrd="0" presId="urn:microsoft.com/office/officeart/2009/3/layout/RandomtoResultProcess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04F4438A-E5C1-4EA0-AC52-BCFE9DC918B9}" type="presOf" srcId="{96B55F57-B57C-453D-85D8-2E49A09BE276}" destId="{BF6B196F-AE28-4AE2-950D-4C5D48CE4EC2}" srcOrd="0" destOrd="0" presId="urn:microsoft.com/office/officeart/2009/3/layout/RandomtoResultProcess"/>
    <dgm:cxn modelId="{1009E1A7-E03E-4968-B3BD-C6534A684F9C}" type="presOf" srcId="{13B1765C-7478-4360-AFCF-F1F64A18C400}" destId="{0AE8BFFF-8205-4114-9FC7-3F8464C01396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D8F59806-5792-4714-A147-1222B3D1C9C6}" type="presParOf" srcId="{64097260-DD4F-48A3-B81B-C6B6D1D15CF9}" destId="{32487F20-B713-4800-A106-28C584DF58ED}" srcOrd="0" destOrd="0" presId="urn:microsoft.com/office/officeart/2009/3/layout/RandomtoResultProcess"/>
    <dgm:cxn modelId="{B30B68C6-C085-4EB6-9970-4489AA03DAF9}" type="presParOf" srcId="{32487F20-B713-4800-A106-28C584DF58ED}" destId="{58F18001-2DE4-40DC-82CB-BEBA2873E36B}" srcOrd="0" destOrd="0" presId="urn:microsoft.com/office/officeart/2009/3/layout/RandomtoResultProcess"/>
    <dgm:cxn modelId="{837447BB-0B0F-4868-BEAD-6736604391CB}" type="presParOf" srcId="{32487F20-B713-4800-A106-28C584DF58ED}" destId="{6C8F3C0B-D882-4EDB-A532-26AC65E98E0A}" srcOrd="1" destOrd="0" presId="urn:microsoft.com/office/officeart/2009/3/layout/RandomtoResultProcess"/>
    <dgm:cxn modelId="{2904A7D0-C3FE-4C85-98A6-61966CD96056}" type="presParOf" srcId="{32487F20-B713-4800-A106-28C584DF58ED}" destId="{882999BE-2735-48ED-B7A9-D9D0216E3363}" srcOrd="2" destOrd="0" presId="urn:microsoft.com/office/officeart/2009/3/layout/RandomtoResultProcess"/>
    <dgm:cxn modelId="{95E37E84-86A6-4F27-B087-8FCE3662AA99}" type="presParOf" srcId="{32487F20-B713-4800-A106-28C584DF58ED}" destId="{F8083774-0650-42C9-9926-ACF5C6A6D564}" srcOrd="3" destOrd="0" presId="urn:microsoft.com/office/officeart/2009/3/layout/RandomtoResultProcess"/>
    <dgm:cxn modelId="{57CD20FE-96A1-4F7B-9C5C-552840799EA8}" type="presParOf" srcId="{32487F20-B713-4800-A106-28C584DF58ED}" destId="{8DE57E1A-356E-4D1B-8F3A-46DAB2ABCE84}" srcOrd="4" destOrd="0" presId="urn:microsoft.com/office/officeart/2009/3/layout/RandomtoResultProcess"/>
    <dgm:cxn modelId="{3ABAF9C4-108A-4E8F-AE48-553241038DAD}" type="presParOf" srcId="{32487F20-B713-4800-A106-28C584DF58ED}" destId="{AD155781-56B2-4631-AD3A-C1FBB125E097}" srcOrd="5" destOrd="0" presId="urn:microsoft.com/office/officeart/2009/3/layout/RandomtoResultProcess"/>
    <dgm:cxn modelId="{204DA265-3D3D-40DB-9393-EAF013D99E82}" type="presParOf" srcId="{32487F20-B713-4800-A106-28C584DF58ED}" destId="{80961D38-2A7D-4297-83CD-8C957F1A7701}" srcOrd="6" destOrd="0" presId="urn:microsoft.com/office/officeart/2009/3/layout/RandomtoResultProcess"/>
    <dgm:cxn modelId="{ABE31D12-F123-4082-B680-7AA03E6E78D9}" type="presParOf" srcId="{32487F20-B713-4800-A106-28C584DF58ED}" destId="{533CB75E-3DF6-41D5-8253-C54747778F60}" srcOrd="7" destOrd="0" presId="urn:microsoft.com/office/officeart/2009/3/layout/RandomtoResultProcess"/>
    <dgm:cxn modelId="{872C0DA3-C311-4CCF-99A7-B7A2C5F61EDA}" type="presParOf" srcId="{32487F20-B713-4800-A106-28C584DF58ED}" destId="{A17B2A3B-A870-4A4F-9026-38E64B389378}" srcOrd="8" destOrd="0" presId="urn:microsoft.com/office/officeart/2009/3/layout/RandomtoResultProcess"/>
    <dgm:cxn modelId="{D2003697-BDDD-4410-8565-43E50BD7E1AB}" type="presParOf" srcId="{32487F20-B713-4800-A106-28C584DF58ED}" destId="{BCCD06F4-81F2-4EFE-8ECF-201507F7FB8F}" srcOrd="9" destOrd="0" presId="urn:microsoft.com/office/officeart/2009/3/layout/RandomtoResultProcess"/>
    <dgm:cxn modelId="{2D22BBAD-BB29-4F13-80E2-BB1F7EC149A7}" type="presParOf" srcId="{32487F20-B713-4800-A106-28C584DF58ED}" destId="{338CA52D-703C-48C7-9F2D-DD1CC0ABA612}" srcOrd="10" destOrd="0" presId="urn:microsoft.com/office/officeart/2009/3/layout/RandomtoResultProcess"/>
    <dgm:cxn modelId="{90CEC5B9-BFB6-4D3E-8383-D5E04ED05836}" type="presParOf" srcId="{32487F20-B713-4800-A106-28C584DF58ED}" destId="{0B32FC42-2A32-4F46-8297-9B8683096184}" srcOrd="11" destOrd="0" presId="urn:microsoft.com/office/officeart/2009/3/layout/RandomtoResultProcess"/>
    <dgm:cxn modelId="{E50D12A5-B234-474B-AD74-EB51FAB1AABD}" type="presParOf" srcId="{32487F20-B713-4800-A106-28C584DF58ED}" destId="{250AE347-AC36-4721-86A4-F0054810510A}" srcOrd="12" destOrd="0" presId="urn:microsoft.com/office/officeart/2009/3/layout/RandomtoResultProcess"/>
    <dgm:cxn modelId="{020669CC-DFAF-4BBC-9835-5046F108AC35}" type="presParOf" srcId="{32487F20-B713-4800-A106-28C584DF58ED}" destId="{D381D24D-74F2-4948-831D-0AC7187E903A}" srcOrd="13" destOrd="0" presId="urn:microsoft.com/office/officeart/2009/3/layout/RandomtoResultProcess"/>
    <dgm:cxn modelId="{A0EFDA0A-1206-483E-BDB4-386D06D7D278}" type="presParOf" srcId="{32487F20-B713-4800-A106-28C584DF58ED}" destId="{4454E40A-6054-4D4E-8FAF-2611A4F3E944}" srcOrd="14" destOrd="0" presId="urn:microsoft.com/office/officeart/2009/3/layout/RandomtoResultProcess"/>
    <dgm:cxn modelId="{077D6A8B-23EE-4C96-A37E-DC102AD18E90}" type="presParOf" srcId="{32487F20-B713-4800-A106-28C584DF58ED}" destId="{D42712EC-01A6-473C-904A-A73CBF0EF817}" srcOrd="15" destOrd="0" presId="urn:microsoft.com/office/officeart/2009/3/layout/RandomtoResultProcess"/>
    <dgm:cxn modelId="{F55842A5-9E08-440F-B562-174312EE693E}" type="presParOf" srcId="{32487F20-B713-4800-A106-28C584DF58ED}" destId="{109A227A-7C0E-4488-AA63-86380CCCAC51}" srcOrd="16" destOrd="0" presId="urn:microsoft.com/office/officeart/2009/3/layout/RandomtoResultProcess"/>
    <dgm:cxn modelId="{FD450D85-5C75-4A0B-826C-84EDA3CE5027}" type="presParOf" srcId="{32487F20-B713-4800-A106-28C584DF58ED}" destId="{CBA09E48-2C15-42A9-AF26-FB7C8924FE25}" srcOrd="17" destOrd="0" presId="urn:microsoft.com/office/officeart/2009/3/layout/RandomtoResultProcess"/>
    <dgm:cxn modelId="{420DDD58-053D-4457-8B11-916F1596F12D}" type="presParOf" srcId="{32487F20-B713-4800-A106-28C584DF58ED}" destId="{2784D585-426D-451A-8594-AE34C33BEA17}" srcOrd="18" destOrd="0" presId="urn:microsoft.com/office/officeart/2009/3/layout/RandomtoResultProcess"/>
    <dgm:cxn modelId="{82365996-1412-4720-9ACF-501D5FB0C6ED}" type="presParOf" srcId="{64097260-DD4F-48A3-B81B-C6B6D1D15CF9}" destId="{96F8CDC4-2049-484A-9672-D83FD2B878C9}" srcOrd="1" destOrd="0" presId="urn:microsoft.com/office/officeart/2009/3/layout/RandomtoResultProcess"/>
    <dgm:cxn modelId="{AB55679D-2CE6-489B-B6B9-632432DA6797}" type="presParOf" srcId="{96F8CDC4-2049-484A-9672-D83FD2B878C9}" destId="{6FF646EE-F59B-40B2-8DD8-5088FA55248B}" srcOrd="0" destOrd="0" presId="urn:microsoft.com/office/officeart/2009/3/layout/RandomtoResultProcess"/>
    <dgm:cxn modelId="{987C1C77-FB23-4C1F-A897-C6328589B391}" type="presParOf" srcId="{96F8CDC4-2049-484A-9672-D83FD2B878C9}" destId="{90449419-D2F3-41BA-A533-E470B9F8AFB2}" srcOrd="1" destOrd="0" presId="urn:microsoft.com/office/officeart/2009/3/layout/RandomtoResultProcess"/>
    <dgm:cxn modelId="{3FA715D7-2202-4056-B537-0688D74B4DD4}" type="presParOf" srcId="{64097260-DD4F-48A3-B81B-C6B6D1D15CF9}" destId="{02E2C65A-322F-408B-BEE0-E1D9A5B22773}" srcOrd="2" destOrd="0" presId="urn:microsoft.com/office/officeart/2009/3/layout/RandomtoResultProcess"/>
    <dgm:cxn modelId="{B56CB8F0-3859-4B33-8FFD-79BE8F89D5AF}" type="presParOf" srcId="{02E2C65A-322F-408B-BEE0-E1D9A5B22773}" destId="{709292A1-4B25-4817-845F-8EE1E61A1E50}" srcOrd="0" destOrd="0" presId="urn:microsoft.com/office/officeart/2009/3/layout/RandomtoResultProcess"/>
    <dgm:cxn modelId="{9966FCB0-884F-4352-93A5-0D1CCC4DCEA9}" type="presParOf" srcId="{02E2C65A-322F-408B-BEE0-E1D9A5B22773}" destId="{B205776B-076A-41D2-BDA6-A794C5D38FC9}" srcOrd="1" destOrd="0" presId="urn:microsoft.com/office/officeart/2009/3/layout/RandomtoResultProcess"/>
    <dgm:cxn modelId="{4597FC5B-DDED-4F33-A04D-E53A19ACD9A2}" type="presParOf" srcId="{64097260-DD4F-48A3-B81B-C6B6D1D15CF9}" destId="{41074132-6472-41DA-B517-F9511B2CFBE4}" srcOrd="3" destOrd="0" presId="urn:microsoft.com/office/officeart/2009/3/layout/RandomtoResultProcess"/>
    <dgm:cxn modelId="{AA1E24D0-B829-4DA1-AB38-CBC8E486AB16}" type="presParOf" srcId="{41074132-6472-41DA-B517-F9511B2CFBE4}" destId="{092BF639-F282-4FAA-908C-23FA9F1A9EE0}" srcOrd="0" destOrd="0" presId="urn:microsoft.com/office/officeart/2009/3/layout/RandomtoResultProcess"/>
    <dgm:cxn modelId="{8682043C-FCC9-4668-BAFF-90BACE94FBFD}" type="presParOf" srcId="{41074132-6472-41DA-B517-F9511B2CFBE4}" destId="{98805269-47FB-4ECD-9B29-6244C435CCC3}" srcOrd="1" destOrd="0" presId="urn:microsoft.com/office/officeart/2009/3/layout/RandomtoResultProcess"/>
    <dgm:cxn modelId="{6291F7A0-56CF-4621-9B5E-3C09DA87E480}" type="presParOf" srcId="{64097260-DD4F-48A3-B81B-C6B6D1D15CF9}" destId="{7619EF83-A3B0-448F-82BB-9449E1229C8A}" srcOrd="4" destOrd="0" presId="urn:microsoft.com/office/officeart/2009/3/layout/RandomtoResultProcess"/>
    <dgm:cxn modelId="{9C3F48F4-C0F7-40EA-A450-4A63DDF48A4F}" type="presParOf" srcId="{7619EF83-A3B0-448F-82BB-9449E1229C8A}" destId="{0AE8BFFF-8205-4114-9FC7-3F8464C01396}" srcOrd="0" destOrd="0" presId="urn:microsoft.com/office/officeart/2009/3/layout/RandomtoResultProcess"/>
    <dgm:cxn modelId="{FD97FA9C-291F-4B3B-A150-5E1FAF15A0B7}" type="presParOf" srcId="{7619EF83-A3B0-448F-82BB-9449E1229C8A}" destId="{9E4D38EB-1675-4AE8-8792-0272FD249300}" srcOrd="1" destOrd="0" presId="urn:microsoft.com/office/officeart/2009/3/layout/RandomtoResultProcess"/>
    <dgm:cxn modelId="{6B5203FF-0C4B-4439-AA21-19098FE521CB}" type="presParOf" srcId="{64097260-DD4F-48A3-B81B-C6B6D1D15CF9}" destId="{D072AEC3-29F3-4CE7-8602-05193C9109B3}" srcOrd="5" destOrd="0" presId="urn:microsoft.com/office/officeart/2009/3/layout/RandomtoResultProcess"/>
    <dgm:cxn modelId="{3F5E065C-88A7-474E-B6E8-96924A8F72AD}" type="presParOf" srcId="{D072AEC3-29F3-4CE7-8602-05193C9109B3}" destId="{F1F5EAEF-6DAB-455A-9409-182B6B916C57}" srcOrd="0" destOrd="0" presId="urn:microsoft.com/office/officeart/2009/3/layout/RandomtoResultProcess"/>
    <dgm:cxn modelId="{7996A374-D1CB-467B-9D77-AA3213EEC0F9}" type="presParOf" srcId="{D072AEC3-29F3-4CE7-8602-05193C9109B3}" destId="{7429A1B0-32ED-4401-8003-25E6BDCE44F5}" srcOrd="1" destOrd="0" presId="urn:microsoft.com/office/officeart/2009/3/layout/RandomtoResultProcess"/>
    <dgm:cxn modelId="{2A3F2C0B-CEFE-4291-BED2-C970BBCA818B}" type="presParOf" srcId="{64097260-DD4F-48A3-B81B-C6B6D1D15CF9}" destId="{12F49A1A-100E-4B07-B403-BA837035D601}" srcOrd="6" destOrd="0" presId="urn:microsoft.com/office/officeart/2009/3/layout/RandomtoResultProcess"/>
    <dgm:cxn modelId="{1DD3FDE7-7725-4F24-BDB1-9CBA5CB2C30C}" type="presParOf" srcId="{12F49A1A-100E-4B07-B403-BA837035D601}" destId="{60AE6034-3ACD-4319-97F0-61E08E28DF30}" srcOrd="0" destOrd="0" presId="urn:microsoft.com/office/officeart/2009/3/layout/RandomtoResultProcess"/>
    <dgm:cxn modelId="{F230312A-5FBE-48A3-A3A7-B9E53D31EF4E}" type="presParOf" srcId="{12F49A1A-100E-4B07-B403-BA837035D601}" destId="{B2FF6A01-F9F4-47B0-A232-E2A9B40E7676}" srcOrd="1" destOrd="0" presId="urn:microsoft.com/office/officeart/2009/3/layout/RandomtoResultProcess"/>
    <dgm:cxn modelId="{6829C982-FA49-4BE2-AEEB-4C75E0BAB389}" type="presParOf" srcId="{64097260-DD4F-48A3-B81B-C6B6D1D15CF9}" destId="{FAE11A8D-975E-48CE-A4FC-719BAF887C02}" srcOrd="7" destOrd="0" presId="urn:microsoft.com/office/officeart/2009/3/layout/RandomtoResultProcess"/>
    <dgm:cxn modelId="{005A206D-8EEA-4B02-9A03-E27CC23FCA69}" type="presParOf" srcId="{FAE11A8D-975E-48CE-A4FC-719BAF887C02}" destId="{796152CE-F42F-417D-A4EC-4AB5EA1B9BFC}" srcOrd="0" destOrd="0" presId="urn:microsoft.com/office/officeart/2009/3/layout/RandomtoResultProcess"/>
    <dgm:cxn modelId="{9548EA8C-880E-4593-8E1C-EB46D5F53DAA}" type="presParOf" srcId="{FAE11A8D-975E-48CE-A4FC-719BAF887C02}" destId="{CF64CC00-794E-4BE4-B355-D47DF9DFFC8A}" srcOrd="1" destOrd="0" presId="urn:microsoft.com/office/officeart/2009/3/layout/RandomtoResultProcess"/>
    <dgm:cxn modelId="{E7F20B16-DE13-4831-A772-B410DB38A2BE}" type="presParOf" srcId="{64097260-DD4F-48A3-B81B-C6B6D1D15CF9}" destId="{774837FE-65E7-4BE1-A972-940C7981D155}" srcOrd="8" destOrd="0" presId="urn:microsoft.com/office/officeart/2009/3/layout/RandomtoResultProcess"/>
    <dgm:cxn modelId="{D5D6BD3D-6E44-4BC4-9B31-2B36D257EF20}" type="presParOf" srcId="{774837FE-65E7-4BE1-A972-940C7981D155}" destId="{4CF7B07B-BD7A-4E6B-9744-BF2951DBECB4}" srcOrd="0" destOrd="0" presId="urn:microsoft.com/office/officeart/2009/3/layout/RandomtoResultProcess"/>
    <dgm:cxn modelId="{75918838-E642-4037-B444-E9515E32BF9E}" type="presParOf" srcId="{774837FE-65E7-4BE1-A972-940C7981D155}" destId="{B015D8B1-16E0-459A-AEB6-DD6B097F3F06}" srcOrd="1" destOrd="0" presId="urn:microsoft.com/office/officeart/2009/3/layout/RandomtoResultProcess"/>
    <dgm:cxn modelId="{CAD950E7-78EA-44C2-A966-A241F3882882}" type="presParOf" srcId="{64097260-DD4F-48A3-B81B-C6B6D1D15CF9}" destId="{0AA54332-5BBA-4A39-BE09-1D5E51A4D502}" srcOrd="9" destOrd="0" presId="urn:microsoft.com/office/officeart/2009/3/layout/RandomtoResultProcess"/>
    <dgm:cxn modelId="{5A3DFEF7-C450-441B-A1AD-BCA997785A38}" type="presParOf" srcId="{0AA54332-5BBA-4A39-BE09-1D5E51A4D502}" destId="{55BD9406-E01D-45EA-A39B-A390AC6AAB39}" srcOrd="0" destOrd="0" presId="urn:microsoft.com/office/officeart/2009/3/layout/RandomtoResultProcess"/>
    <dgm:cxn modelId="{D92CA98E-349F-4D69-8742-22CCF69A4F01}" type="presParOf" srcId="{0AA54332-5BBA-4A39-BE09-1D5E51A4D502}" destId="{9185D2AA-9A39-45AF-98D9-876E6CB0095B}" srcOrd="1" destOrd="0" presId="urn:microsoft.com/office/officeart/2009/3/layout/RandomtoResultProcess"/>
    <dgm:cxn modelId="{398F5692-7D05-42D0-85B6-A0F5C20FC3D0}" type="presParOf" srcId="{64097260-DD4F-48A3-B81B-C6B6D1D15CF9}" destId="{73DF4950-901A-4388-8B47-D3555A4A018C}" srcOrd="10" destOrd="0" presId="urn:microsoft.com/office/officeart/2009/3/layout/RandomtoResultProcess"/>
    <dgm:cxn modelId="{3D301057-1074-478E-B89B-6B688243CBDE}" type="presParOf" srcId="{73DF4950-901A-4388-8B47-D3555A4A018C}" destId="{BF6B196F-AE28-4AE2-950D-4C5D48CE4EC2}" srcOrd="0" destOrd="0" presId="urn:microsoft.com/office/officeart/2009/3/layout/RandomtoResultProcess"/>
    <dgm:cxn modelId="{3AE144F1-6019-41D2-B28B-23C51699B4F7}" type="presParOf" srcId="{73DF4950-901A-4388-8B47-D3555A4A018C}" destId="{08779EED-6C26-40EC-AC72-85F8658588F8}" srcOrd="1" destOrd="0" presId="urn:microsoft.com/office/officeart/2009/3/layout/RandomtoResultProcess"/>
    <dgm:cxn modelId="{8D6A1B51-6C13-477C-8C2D-779DB0D2AD1E}" type="presParOf" srcId="{64097260-DD4F-48A3-B81B-C6B6D1D15CF9}" destId="{483A7FD0-0925-44D7-A837-7B801AD0DE22}" srcOrd="11" destOrd="0" presId="urn:microsoft.com/office/officeart/2009/3/layout/RandomtoResultProcess"/>
    <dgm:cxn modelId="{DE4A4287-7812-47AA-BA6C-850EFF7A264C}" type="presParOf" srcId="{483A7FD0-0925-44D7-A837-7B801AD0DE22}" destId="{EE035FD5-5E9B-4FEE-BA09-2039FF0E805F}" srcOrd="0" destOrd="0" presId="urn:microsoft.com/office/officeart/2009/3/layout/RandomtoResultProcess"/>
    <dgm:cxn modelId="{9DF691B8-4753-4536-AF9E-D19D64A5772A}" type="presParOf" srcId="{483A7FD0-0925-44D7-A837-7B801AD0DE22}" destId="{12373239-85A2-4612-A689-97CD5F3A0B82}" srcOrd="1" destOrd="0" presId="urn:microsoft.com/office/officeart/2009/3/layout/RandomtoResultProcess"/>
    <dgm:cxn modelId="{0D82B4E8-045C-4559-906D-CF2313476974}" type="presParOf" srcId="{64097260-DD4F-48A3-B81B-C6B6D1D15CF9}" destId="{2B45DB0A-69FD-491F-B10F-A000F743E06D}" srcOrd="12" destOrd="0" presId="urn:microsoft.com/office/officeart/2009/3/layout/RandomtoResultProcess"/>
    <dgm:cxn modelId="{9F144425-13AB-4242-BE2C-7C7D53FCD8C6}" type="presParOf" srcId="{2B45DB0A-69FD-491F-B10F-A000F743E06D}" destId="{F0767B06-30C9-4B3B-8534-4F704C0CA66A}" srcOrd="0" destOrd="0" presId="urn:microsoft.com/office/officeart/2009/3/layout/RandomtoResultProcess"/>
    <dgm:cxn modelId="{EDF10515-C4BE-476D-A2CD-9145D83A30DD}" type="presParOf" srcId="{2B45DB0A-69FD-491F-B10F-A000F743E06D}" destId="{8D98B488-EA7B-48CA-A653-CD4D8DB5662D}" srcOrd="1" destOrd="0" presId="urn:microsoft.com/office/officeart/2009/3/layout/RandomtoResultProcess"/>
    <dgm:cxn modelId="{FC8AC501-565A-4399-9F31-D3181BF27AFA}" type="presParOf" srcId="{64097260-DD4F-48A3-B81B-C6B6D1D15CF9}" destId="{226C5F5F-AB5A-4BE7-8970-2EC27F8298C2}" srcOrd="13" destOrd="0" presId="urn:microsoft.com/office/officeart/2009/3/layout/RandomtoResultProcess"/>
    <dgm:cxn modelId="{F3C42CB5-AE9B-477D-95E9-FD1AAEC00470}" type="presParOf" srcId="{226C5F5F-AB5A-4BE7-8970-2EC27F8298C2}" destId="{E1A37A42-2B48-4530-9AEE-D14420D567D8}" srcOrd="0" destOrd="0" presId="urn:microsoft.com/office/officeart/2009/3/layout/RandomtoResultProcess"/>
    <dgm:cxn modelId="{6BBB2B4B-46DB-414A-8D1E-29E2D034558F}" type="presParOf" srcId="{226C5F5F-AB5A-4BE7-8970-2EC27F8298C2}" destId="{7B86A225-03B4-4B44-A302-B57B65912D6D}" srcOrd="1" destOrd="0" presId="urn:microsoft.com/office/officeart/2009/3/layout/RandomtoResultProcess"/>
    <dgm:cxn modelId="{12119046-6F30-4A35-B5E2-4F18823AEC25}" type="presParOf" srcId="{64097260-DD4F-48A3-B81B-C6B6D1D15CF9}" destId="{65A48E93-B38A-4395-A4EC-ACCF8046F5A0}" srcOrd="14" destOrd="0" presId="urn:microsoft.com/office/officeart/2009/3/layout/RandomtoResultProcess"/>
    <dgm:cxn modelId="{49E5451A-65C5-40DF-9867-4451D3D83CD9}" type="presParOf" srcId="{65A48E93-B38A-4395-A4EC-ACCF8046F5A0}" destId="{41833C2E-471F-4EA1-802A-37A09800E493}" srcOrd="0" destOrd="0" presId="urn:microsoft.com/office/officeart/2009/3/layout/RandomtoResultProcess"/>
    <dgm:cxn modelId="{48A0E612-059F-4D22-BF35-3F788092E94A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dirty="0" smtClean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3" presStyleCnt="7" custScaleX="198130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3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4" presStyleCnt="7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4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A5383C2B-3D7F-4453-A782-03178D5C1E9B}" type="presOf" srcId="{BA695B63-2395-465B-B7CA-27665E6DA40B}" destId="{58F18001-2DE4-40DC-82CB-BEBA2873E36B}" srcOrd="0" destOrd="0" presId="urn:microsoft.com/office/officeart/2009/3/layout/RandomtoResultProcess"/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F2FD4757-F1B2-4934-A6E8-BA8784E04075}" srcId="{E6A51099-2D99-41B1-9C2C-E1DEBDA921B9}" destId="{6E96A40E-996E-4519-AB2D-B8F8F5F151C4}" srcOrd="3" destOrd="0" parTransId="{A01D614C-1B61-4CB2-B2B4-AC39BEE09B12}" sibTransId="{2EFFE17D-427D-42A2-89A3-B4DCA4729E5B}"/>
    <dgm:cxn modelId="{B49C40F1-C777-4A0C-B130-523F8E43012A}" type="presOf" srcId="{6E96A40E-996E-4519-AB2D-B8F8F5F151C4}" destId="{60AE6034-3ACD-4319-97F0-61E08E28DF30}" srcOrd="0" destOrd="0" presId="urn:microsoft.com/office/officeart/2009/3/layout/RandomtoResultProcess"/>
    <dgm:cxn modelId="{FD7FB16C-03F9-4C30-BDDD-FA4278F974C2}" type="presOf" srcId="{DF7D042C-B0DF-4893-A363-92F2A6BF0D5E}" destId="{41833C2E-471F-4EA1-802A-37A09800E493}" srcOrd="0" destOrd="0" presId="urn:microsoft.com/office/officeart/2009/3/layout/RandomtoResultProcess"/>
    <dgm:cxn modelId="{97017552-2A14-4F91-B3D9-E742C62CC65B}" type="presOf" srcId="{D8BD7163-6777-42E8-91CE-3EA8B1C269EB}" destId="{F0767B06-30C9-4B3B-8534-4F704C0CA66A}" srcOrd="0" destOrd="0" presId="urn:microsoft.com/office/officeart/2009/3/layout/RandomtoResultProcess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00B47F06-C9C6-484C-9811-10078D373C19}" type="presOf" srcId="{416C348F-0A63-40D6-B06C-0F373CDE6F84}" destId="{709292A1-4B25-4817-845F-8EE1E61A1E50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920900F8-245C-4F8F-97AE-253FA6D603AC}" srcId="{E6A51099-2D99-41B1-9C2C-E1DEBDA921B9}" destId="{A369B322-02C5-46E2-9183-59C675769B8E}" srcOrd="4" destOrd="0" parTransId="{330A5216-F6A5-47C5-AEB8-966980352611}" sibTransId="{153AED3A-E793-4501-B21D-855520A6C186}"/>
    <dgm:cxn modelId="{ED43D865-C56C-431A-A8BA-C28FFE3B7CB6}" type="presOf" srcId="{A369B322-02C5-46E2-9183-59C675769B8E}" destId="{4CF7B07B-BD7A-4E6B-9744-BF2951DBECB4}" srcOrd="0" destOrd="0" presId="urn:microsoft.com/office/officeart/2009/3/layout/RandomtoResultProcess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04F4438A-E5C1-4EA0-AC52-BCFE9DC918B9}" type="presOf" srcId="{96B55F57-B57C-453D-85D8-2E49A09BE276}" destId="{BF6B196F-AE28-4AE2-950D-4C5D48CE4EC2}" srcOrd="0" destOrd="0" presId="urn:microsoft.com/office/officeart/2009/3/layout/RandomtoResultProcess"/>
    <dgm:cxn modelId="{1009E1A7-E03E-4968-B3BD-C6534A684F9C}" type="presOf" srcId="{13B1765C-7478-4360-AFCF-F1F64A18C400}" destId="{0AE8BFFF-8205-4114-9FC7-3F8464C01396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D8F59806-5792-4714-A147-1222B3D1C9C6}" type="presParOf" srcId="{64097260-DD4F-48A3-B81B-C6B6D1D15CF9}" destId="{32487F20-B713-4800-A106-28C584DF58ED}" srcOrd="0" destOrd="0" presId="urn:microsoft.com/office/officeart/2009/3/layout/RandomtoResultProcess"/>
    <dgm:cxn modelId="{B30B68C6-C085-4EB6-9970-4489AA03DAF9}" type="presParOf" srcId="{32487F20-B713-4800-A106-28C584DF58ED}" destId="{58F18001-2DE4-40DC-82CB-BEBA2873E36B}" srcOrd="0" destOrd="0" presId="urn:microsoft.com/office/officeart/2009/3/layout/RandomtoResultProcess"/>
    <dgm:cxn modelId="{837447BB-0B0F-4868-BEAD-6736604391CB}" type="presParOf" srcId="{32487F20-B713-4800-A106-28C584DF58ED}" destId="{6C8F3C0B-D882-4EDB-A532-26AC65E98E0A}" srcOrd="1" destOrd="0" presId="urn:microsoft.com/office/officeart/2009/3/layout/RandomtoResultProcess"/>
    <dgm:cxn modelId="{2904A7D0-C3FE-4C85-98A6-61966CD96056}" type="presParOf" srcId="{32487F20-B713-4800-A106-28C584DF58ED}" destId="{882999BE-2735-48ED-B7A9-D9D0216E3363}" srcOrd="2" destOrd="0" presId="urn:microsoft.com/office/officeart/2009/3/layout/RandomtoResultProcess"/>
    <dgm:cxn modelId="{95E37E84-86A6-4F27-B087-8FCE3662AA99}" type="presParOf" srcId="{32487F20-B713-4800-A106-28C584DF58ED}" destId="{F8083774-0650-42C9-9926-ACF5C6A6D564}" srcOrd="3" destOrd="0" presId="urn:microsoft.com/office/officeart/2009/3/layout/RandomtoResultProcess"/>
    <dgm:cxn modelId="{57CD20FE-96A1-4F7B-9C5C-552840799EA8}" type="presParOf" srcId="{32487F20-B713-4800-A106-28C584DF58ED}" destId="{8DE57E1A-356E-4D1B-8F3A-46DAB2ABCE84}" srcOrd="4" destOrd="0" presId="urn:microsoft.com/office/officeart/2009/3/layout/RandomtoResultProcess"/>
    <dgm:cxn modelId="{3ABAF9C4-108A-4E8F-AE48-553241038DAD}" type="presParOf" srcId="{32487F20-B713-4800-A106-28C584DF58ED}" destId="{AD155781-56B2-4631-AD3A-C1FBB125E097}" srcOrd="5" destOrd="0" presId="urn:microsoft.com/office/officeart/2009/3/layout/RandomtoResultProcess"/>
    <dgm:cxn modelId="{204DA265-3D3D-40DB-9393-EAF013D99E82}" type="presParOf" srcId="{32487F20-B713-4800-A106-28C584DF58ED}" destId="{80961D38-2A7D-4297-83CD-8C957F1A7701}" srcOrd="6" destOrd="0" presId="urn:microsoft.com/office/officeart/2009/3/layout/RandomtoResultProcess"/>
    <dgm:cxn modelId="{ABE31D12-F123-4082-B680-7AA03E6E78D9}" type="presParOf" srcId="{32487F20-B713-4800-A106-28C584DF58ED}" destId="{533CB75E-3DF6-41D5-8253-C54747778F60}" srcOrd="7" destOrd="0" presId="urn:microsoft.com/office/officeart/2009/3/layout/RandomtoResultProcess"/>
    <dgm:cxn modelId="{872C0DA3-C311-4CCF-99A7-B7A2C5F61EDA}" type="presParOf" srcId="{32487F20-B713-4800-A106-28C584DF58ED}" destId="{A17B2A3B-A870-4A4F-9026-38E64B389378}" srcOrd="8" destOrd="0" presId="urn:microsoft.com/office/officeart/2009/3/layout/RandomtoResultProcess"/>
    <dgm:cxn modelId="{D2003697-BDDD-4410-8565-43E50BD7E1AB}" type="presParOf" srcId="{32487F20-B713-4800-A106-28C584DF58ED}" destId="{BCCD06F4-81F2-4EFE-8ECF-201507F7FB8F}" srcOrd="9" destOrd="0" presId="urn:microsoft.com/office/officeart/2009/3/layout/RandomtoResultProcess"/>
    <dgm:cxn modelId="{2D22BBAD-BB29-4F13-80E2-BB1F7EC149A7}" type="presParOf" srcId="{32487F20-B713-4800-A106-28C584DF58ED}" destId="{338CA52D-703C-48C7-9F2D-DD1CC0ABA612}" srcOrd="10" destOrd="0" presId="urn:microsoft.com/office/officeart/2009/3/layout/RandomtoResultProcess"/>
    <dgm:cxn modelId="{90CEC5B9-BFB6-4D3E-8383-D5E04ED05836}" type="presParOf" srcId="{32487F20-B713-4800-A106-28C584DF58ED}" destId="{0B32FC42-2A32-4F46-8297-9B8683096184}" srcOrd="11" destOrd="0" presId="urn:microsoft.com/office/officeart/2009/3/layout/RandomtoResultProcess"/>
    <dgm:cxn modelId="{E50D12A5-B234-474B-AD74-EB51FAB1AABD}" type="presParOf" srcId="{32487F20-B713-4800-A106-28C584DF58ED}" destId="{250AE347-AC36-4721-86A4-F0054810510A}" srcOrd="12" destOrd="0" presId="urn:microsoft.com/office/officeart/2009/3/layout/RandomtoResultProcess"/>
    <dgm:cxn modelId="{020669CC-DFAF-4BBC-9835-5046F108AC35}" type="presParOf" srcId="{32487F20-B713-4800-A106-28C584DF58ED}" destId="{D381D24D-74F2-4948-831D-0AC7187E903A}" srcOrd="13" destOrd="0" presId="urn:microsoft.com/office/officeart/2009/3/layout/RandomtoResultProcess"/>
    <dgm:cxn modelId="{A0EFDA0A-1206-483E-BDB4-386D06D7D278}" type="presParOf" srcId="{32487F20-B713-4800-A106-28C584DF58ED}" destId="{4454E40A-6054-4D4E-8FAF-2611A4F3E944}" srcOrd="14" destOrd="0" presId="urn:microsoft.com/office/officeart/2009/3/layout/RandomtoResultProcess"/>
    <dgm:cxn modelId="{077D6A8B-23EE-4C96-A37E-DC102AD18E90}" type="presParOf" srcId="{32487F20-B713-4800-A106-28C584DF58ED}" destId="{D42712EC-01A6-473C-904A-A73CBF0EF817}" srcOrd="15" destOrd="0" presId="urn:microsoft.com/office/officeart/2009/3/layout/RandomtoResultProcess"/>
    <dgm:cxn modelId="{F55842A5-9E08-440F-B562-174312EE693E}" type="presParOf" srcId="{32487F20-B713-4800-A106-28C584DF58ED}" destId="{109A227A-7C0E-4488-AA63-86380CCCAC51}" srcOrd="16" destOrd="0" presId="urn:microsoft.com/office/officeart/2009/3/layout/RandomtoResultProcess"/>
    <dgm:cxn modelId="{FD450D85-5C75-4A0B-826C-84EDA3CE5027}" type="presParOf" srcId="{32487F20-B713-4800-A106-28C584DF58ED}" destId="{CBA09E48-2C15-42A9-AF26-FB7C8924FE25}" srcOrd="17" destOrd="0" presId="urn:microsoft.com/office/officeart/2009/3/layout/RandomtoResultProcess"/>
    <dgm:cxn modelId="{420DDD58-053D-4457-8B11-916F1596F12D}" type="presParOf" srcId="{32487F20-B713-4800-A106-28C584DF58ED}" destId="{2784D585-426D-451A-8594-AE34C33BEA17}" srcOrd="18" destOrd="0" presId="urn:microsoft.com/office/officeart/2009/3/layout/RandomtoResultProcess"/>
    <dgm:cxn modelId="{82365996-1412-4720-9ACF-501D5FB0C6ED}" type="presParOf" srcId="{64097260-DD4F-48A3-B81B-C6B6D1D15CF9}" destId="{96F8CDC4-2049-484A-9672-D83FD2B878C9}" srcOrd="1" destOrd="0" presId="urn:microsoft.com/office/officeart/2009/3/layout/RandomtoResultProcess"/>
    <dgm:cxn modelId="{AB55679D-2CE6-489B-B6B9-632432DA6797}" type="presParOf" srcId="{96F8CDC4-2049-484A-9672-D83FD2B878C9}" destId="{6FF646EE-F59B-40B2-8DD8-5088FA55248B}" srcOrd="0" destOrd="0" presId="urn:microsoft.com/office/officeart/2009/3/layout/RandomtoResultProcess"/>
    <dgm:cxn modelId="{987C1C77-FB23-4C1F-A897-C6328589B391}" type="presParOf" srcId="{96F8CDC4-2049-484A-9672-D83FD2B878C9}" destId="{90449419-D2F3-41BA-A533-E470B9F8AFB2}" srcOrd="1" destOrd="0" presId="urn:microsoft.com/office/officeart/2009/3/layout/RandomtoResultProcess"/>
    <dgm:cxn modelId="{3FA715D7-2202-4056-B537-0688D74B4DD4}" type="presParOf" srcId="{64097260-DD4F-48A3-B81B-C6B6D1D15CF9}" destId="{02E2C65A-322F-408B-BEE0-E1D9A5B22773}" srcOrd="2" destOrd="0" presId="urn:microsoft.com/office/officeart/2009/3/layout/RandomtoResultProcess"/>
    <dgm:cxn modelId="{B56CB8F0-3859-4B33-8FFD-79BE8F89D5AF}" type="presParOf" srcId="{02E2C65A-322F-408B-BEE0-E1D9A5B22773}" destId="{709292A1-4B25-4817-845F-8EE1E61A1E50}" srcOrd="0" destOrd="0" presId="urn:microsoft.com/office/officeart/2009/3/layout/RandomtoResultProcess"/>
    <dgm:cxn modelId="{9966FCB0-884F-4352-93A5-0D1CCC4DCEA9}" type="presParOf" srcId="{02E2C65A-322F-408B-BEE0-E1D9A5B22773}" destId="{B205776B-076A-41D2-BDA6-A794C5D38FC9}" srcOrd="1" destOrd="0" presId="urn:microsoft.com/office/officeart/2009/3/layout/RandomtoResultProcess"/>
    <dgm:cxn modelId="{4597FC5B-DDED-4F33-A04D-E53A19ACD9A2}" type="presParOf" srcId="{64097260-DD4F-48A3-B81B-C6B6D1D15CF9}" destId="{41074132-6472-41DA-B517-F9511B2CFBE4}" srcOrd="3" destOrd="0" presId="urn:microsoft.com/office/officeart/2009/3/layout/RandomtoResultProcess"/>
    <dgm:cxn modelId="{AA1E24D0-B829-4DA1-AB38-CBC8E486AB16}" type="presParOf" srcId="{41074132-6472-41DA-B517-F9511B2CFBE4}" destId="{092BF639-F282-4FAA-908C-23FA9F1A9EE0}" srcOrd="0" destOrd="0" presId="urn:microsoft.com/office/officeart/2009/3/layout/RandomtoResultProcess"/>
    <dgm:cxn modelId="{8682043C-FCC9-4668-BAFF-90BACE94FBFD}" type="presParOf" srcId="{41074132-6472-41DA-B517-F9511B2CFBE4}" destId="{98805269-47FB-4ECD-9B29-6244C435CCC3}" srcOrd="1" destOrd="0" presId="urn:microsoft.com/office/officeart/2009/3/layout/RandomtoResultProcess"/>
    <dgm:cxn modelId="{6291F7A0-56CF-4621-9B5E-3C09DA87E480}" type="presParOf" srcId="{64097260-DD4F-48A3-B81B-C6B6D1D15CF9}" destId="{7619EF83-A3B0-448F-82BB-9449E1229C8A}" srcOrd="4" destOrd="0" presId="urn:microsoft.com/office/officeart/2009/3/layout/RandomtoResultProcess"/>
    <dgm:cxn modelId="{9C3F48F4-C0F7-40EA-A450-4A63DDF48A4F}" type="presParOf" srcId="{7619EF83-A3B0-448F-82BB-9449E1229C8A}" destId="{0AE8BFFF-8205-4114-9FC7-3F8464C01396}" srcOrd="0" destOrd="0" presId="urn:microsoft.com/office/officeart/2009/3/layout/RandomtoResultProcess"/>
    <dgm:cxn modelId="{FD97FA9C-291F-4B3B-A150-5E1FAF15A0B7}" type="presParOf" srcId="{7619EF83-A3B0-448F-82BB-9449E1229C8A}" destId="{9E4D38EB-1675-4AE8-8792-0272FD249300}" srcOrd="1" destOrd="0" presId="urn:microsoft.com/office/officeart/2009/3/layout/RandomtoResultProcess"/>
    <dgm:cxn modelId="{6B5203FF-0C4B-4439-AA21-19098FE521CB}" type="presParOf" srcId="{64097260-DD4F-48A3-B81B-C6B6D1D15CF9}" destId="{D072AEC3-29F3-4CE7-8602-05193C9109B3}" srcOrd="5" destOrd="0" presId="urn:microsoft.com/office/officeart/2009/3/layout/RandomtoResultProcess"/>
    <dgm:cxn modelId="{3F5E065C-88A7-474E-B6E8-96924A8F72AD}" type="presParOf" srcId="{D072AEC3-29F3-4CE7-8602-05193C9109B3}" destId="{F1F5EAEF-6DAB-455A-9409-182B6B916C57}" srcOrd="0" destOrd="0" presId="urn:microsoft.com/office/officeart/2009/3/layout/RandomtoResultProcess"/>
    <dgm:cxn modelId="{7996A374-D1CB-467B-9D77-AA3213EEC0F9}" type="presParOf" srcId="{D072AEC3-29F3-4CE7-8602-05193C9109B3}" destId="{7429A1B0-32ED-4401-8003-25E6BDCE44F5}" srcOrd="1" destOrd="0" presId="urn:microsoft.com/office/officeart/2009/3/layout/RandomtoResultProcess"/>
    <dgm:cxn modelId="{2A3F2C0B-CEFE-4291-BED2-C970BBCA818B}" type="presParOf" srcId="{64097260-DD4F-48A3-B81B-C6B6D1D15CF9}" destId="{12F49A1A-100E-4B07-B403-BA837035D601}" srcOrd="6" destOrd="0" presId="urn:microsoft.com/office/officeart/2009/3/layout/RandomtoResultProcess"/>
    <dgm:cxn modelId="{1DD3FDE7-7725-4F24-BDB1-9CBA5CB2C30C}" type="presParOf" srcId="{12F49A1A-100E-4B07-B403-BA837035D601}" destId="{60AE6034-3ACD-4319-97F0-61E08E28DF30}" srcOrd="0" destOrd="0" presId="urn:microsoft.com/office/officeart/2009/3/layout/RandomtoResultProcess"/>
    <dgm:cxn modelId="{F230312A-5FBE-48A3-A3A7-B9E53D31EF4E}" type="presParOf" srcId="{12F49A1A-100E-4B07-B403-BA837035D601}" destId="{B2FF6A01-F9F4-47B0-A232-E2A9B40E7676}" srcOrd="1" destOrd="0" presId="urn:microsoft.com/office/officeart/2009/3/layout/RandomtoResultProcess"/>
    <dgm:cxn modelId="{6829C982-FA49-4BE2-AEEB-4C75E0BAB389}" type="presParOf" srcId="{64097260-DD4F-48A3-B81B-C6B6D1D15CF9}" destId="{FAE11A8D-975E-48CE-A4FC-719BAF887C02}" srcOrd="7" destOrd="0" presId="urn:microsoft.com/office/officeart/2009/3/layout/RandomtoResultProcess"/>
    <dgm:cxn modelId="{005A206D-8EEA-4B02-9A03-E27CC23FCA69}" type="presParOf" srcId="{FAE11A8D-975E-48CE-A4FC-719BAF887C02}" destId="{796152CE-F42F-417D-A4EC-4AB5EA1B9BFC}" srcOrd="0" destOrd="0" presId="urn:microsoft.com/office/officeart/2009/3/layout/RandomtoResultProcess"/>
    <dgm:cxn modelId="{9548EA8C-880E-4593-8E1C-EB46D5F53DAA}" type="presParOf" srcId="{FAE11A8D-975E-48CE-A4FC-719BAF887C02}" destId="{CF64CC00-794E-4BE4-B355-D47DF9DFFC8A}" srcOrd="1" destOrd="0" presId="urn:microsoft.com/office/officeart/2009/3/layout/RandomtoResultProcess"/>
    <dgm:cxn modelId="{E7F20B16-DE13-4831-A772-B410DB38A2BE}" type="presParOf" srcId="{64097260-DD4F-48A3-B81B-C6B6D1D15CF9}" destId="{774837FE-65E7-4BE1-A972-940C7981D155}" srcOrd="8" destOrd="0" presId="urn:microsoft.com/office/officeart/2009/3/layout/RandomtoResultProcess"/>
    <dgm:cxn modelId="{D5D6BD3D-6E44-4BC4-9B31-2B36D257EF20}" type="presParOf" srcId="{774837FE-65E7-4BE1-A972-940C7981D155}" destId="{4CF7B07B-BD7A-4E6B-9744-BF2951DBECB4}" srcOrd="0" destOrd="0" presId="urn:microsoft.com/office/officeart/2009/3/layout/RandomtoResultProcess"/>
    <dgm:cxn modelId="{75918838-E642-4037-B444-E9515E32BF9E}" type="presParOf" srcId="{774837FE-65E7-4BE1-A972-940C7981D155}" destId="{B015D8B1-16E0-459A-AEB6-DD6B097F3F06}" srcOrd="1" destOrd="0" presId="urn:microsoft.com/office/officeart/2009/3/layout/RandomtoResultProcess"/>
    <dgm:cxn modelId="{CAD950E7-78EA-44C2-A966-A241F3882882}" type="presParOf" srcId="{64097260-DD4F-48A3-B81B-C6B6D1D15CF9}" destId="{0AA54332-5BBA-4A39-BE09-1D5E51A4D502}" srcOrd="9" destOrd="0" presId="urn:microsoft.com/office/officeart/2009/3/layout/RandomtoResultProcess"/>
    <dgm:cxn modelId="{5A3DFEF7-C450-441B-A1AD-BCA997785A38}" type="presParOf" srcId="{0AA54332-5BBA-4A39-BE09-1D5E51A4D502}" destId="{55BD9406-E01D-45EA-A39B-A390AC6AAB39}" srcOrd="0" destOrd="0" presId="urn:microsoft.com/office/officeart/2009/3/layout/RandomtoResultProcess"/>
    <dgm:cxn modelId="{D92CA98E-349F-4D69-8742-22CCF69A4F01}" type="presParOf" srcId="{0AA54332-5BBA-4A39-BE09-1D5E51A4D502}" destId="{9185D2AA-9A39-45AF-98D9-876E6CB0095B}" srcOrd="1" destOrd="0" presId="urn:microsoft.com/office/officeart/2009/3/layout/RandomtoResultProcess"/>
    <dgm:cxn modelId="{398F5692-7D05-42D0-85B6-A0F5C20FC3D0}" type="presParOf" srcId="{64097260-DD4F-48A3-B81B-C6B6D1D15CF9}" destId="{73DF4950-901A-4388-8B47-D3555A4A018C}" srcOrd="10" destOrd="0" presId="urn:microsoft.com/office/officeart/2009/3/layout/RandomtoResultProcess"/>
    <dgm:cxn modelId="{3D301057-1074-478E-B89B-6B688243CBDE}" type="presParOf" srcId="{73DF4950-901A-4388-8B47-D3555A4A018C}" destId="{BF6B196F-AE28-4AE2-950D-4C5D48CE4EC2}" srcOrd="0" destOrd="0" presId="urn:microsoft.com/office/officeart/2009/3/layout/RandomtoResultProcess"/>
    <dgm:cxn modelId="{3AE144F1-6019-41D2-B28B-23C51699B4F7}" type="presParOf" srcId="{73DF4950-901A-4388-8B47-D3555A4A018C}" destId="{08779EED-6C26-40EC-AC72-85F8658588F8}" srcOrd="1" destOrd="0" presId="urn:microsoft.com/office/officeart/2009/3/layout/RandomtoResultProcess"/>
    <dgm:cxn modelId="{8D6A1B51-6C13-477C-8C2D-779DB0D2AD1E}" type="presParOf" srcId="{64097260-DD4F-48A3-B81B-C6B6D1D15CF9}" destId="{483A7FD0-0925-44D7-A837-7B801AD0DE22}" srcOrd="11" destOrd="0" presId="urn:microsoft.com/office/officeart/2009/3/layout/RandomtoResultProcess"/>
    <dgm:cxn modelId="{DE4A4287-7812-47AA-BA6C-850EFF7A264C}" type="presParOf" srcId="{483A7FD0-0925-44D7-A837-7B801AD0DE22}" destId="{EE035FD5-5E9B-4FEE-BA09-2039FF0E805F}" srcOrd="0" destOrd="0" presId="urn:microsoft.com/office/officeart/2009/3/layout/RandomtoResultProcess"/>
    <dgm:cxn modelId="{9DF691B8-4753-4536-AF9E-D19D64A5772A}" type="presParOf" srcId="{483A7FD0-0925-44D7-A837-7B801AD0DE22}" destId="{12373239-85A2-4612-A689-97CD5F3A0B82}" srcOrd="1" destOrd="0" presId="urn:microsoft.com/office/officeart/2009/3/layout/RandomtoResultProcess"/>
    <dgm:cxn modelId="{0D82B4E8-045C-4559-906D-CF2313476974}" type="presParOf" srcId="{64097260-DD4F-48A3-B81B-C6B6D1D15CF9}" destId="{2B45DB0A-69FD-491F-B10F-A000F743E06D}" srcOrd="12" destOrd="0" presId="urn:microsoft.com/office/officeart/2009/3/layout/RandomtoResultProcess"/>
    <dgm:cxn modelId="{9F144425-13AB-4242-BE2C-7C7D53FCD8C6}" type="presParOf" srcId="{2B45DB0A-69FD-491F-B10F-A000F743E06D}" destId="{F0767B06-30C9-4B3B-8534-4F704C0CA66A}" srcOrd="0" destOrd="0" presId="urn:microsoft.com/office/officeart/2009/3/layout/RandomtoResultProcess"/>
    <dgm:cxn modelId="{EDF10515-C4BE-476D-A2CD-9145D83A30DD}" type="presParOf" srcId="{2B45DB0A-69FD-491F-B10F-A000F743E06D}" destId="{8D98B488-EA7B-48CA-A653-CD4D8DB5662D}" srcOrd="1" destOrd="0" presId="urn:microsoft.com/office/officeart/2009/3/layout/RandomtoResultProcess"/>
    <dgm:cxn modelId="{FC8AC501-565A-4399-9F31-D3181BF27AFA}" type="presParOf" srcId="{64097260-DD4F-48A3-B81B-C6B6D1D15CF9}" destId="{226C5F5F-AB5A-4BE7-8970-2EC27F8298C2}" srcOrd="13" destOrd="0" presId="urn:microsoft.com/office/officeart/2009/3/layout/RandomtoResultProcess"/>
    <dgm:cxn modelId="{F3C42CB5-AE9B-477D-95E9-FD1AAEC00470}" type="presParOf" srcId="{226C5F5F-AB5A-4BE7-8970-2EC27F8298C2}" destId="{E1A37A42-2B48-4530-9AEE-D14420D567D8}" srcOrd="0" destOrd="0" presId="urn:microsoft.com/office/officeart/2009/3/layout/RandomtoResultProcess"/>
    <dgm:cxn modelId="{6BBB2B4B-46DB-414A-8D1E-29E2D034558F}" type="presParOf" srcId="{226C5F5F-AB5A-4BE7-8970-2EC27F8298C2}" destId="{7B86A225-03B4-4B44-A302-B57B65912D6D}" srcOrd="1" destOrd="0" presId="urn:microsoft.com/office/officeart/2009/3/layout/RandomtoResultProcess"/>
    <dgm:cxn modelId="{12119046-6F30-4A35-B5E2-4F18823AEC25}" type="presParOf" srcId="{64097260-DD4F-48A3-B81B-C6B6D1D15CF9}" destId="{65A48E93-B38A-4395-A4EC-ACCF8046F5A0}" srcOrd="14" destOrd="0" presId="urn:microsoft.com/office/officeart/2009/3/layout/RandomtoResultProcess"/>
    <dgm:cxn modelId="{49E5451A-65C5-40DF-9867-4451D3D83CD9}" type="presParOf" srcId="{65A48E93-B38A-4395-A4EC-ACCF8046F5A0}" destId="{41833C2E-471F-4EA1-802A-37A09800E493}" srcOrd="0" destOrd="0" presId="urn:microsoft.com/office/officeart/2009/3/layout/RandomtoResultProcess"/>
    <dgm:cxn modelId="{48A0E612-059F-4D22-BF35-3F788092E94A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3" presStyleCnt="7" custScaleX="198130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3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4" presStyleCnt="7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4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A5383C2B-3D7F-4453-A782-03178D5C1E9B}" type="presOf" srcId="{BA695B63-2395-465B-B7CA-27665E6DA40B}" destId="{58F18001-2DE4-40DC-82CB-BEBA2873E36B}" srcOrd="0" destOrd="0" presId="urn:microsoft.com/office/officeart/2009/3/layout/RandomtoResultProcess"/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F2FD4757-F1B2-4934-A6E8-BA8784E04075}" srcId="{E6A51099-2D99-41B1-9C2C-E1DEBDA921B9}" destId="{6E96A40E-996E-4519-AB2D-B8F8F5F151C4}" srcOrd="3" destOrd="0" parTransId="{A01D614C-1B61-4CB2-B2B4-AC39BEE09B12}" sibTransId="{2EFFE17D-427D-42A2-89A3-B4DCA4729E5B}"/>
    <dgm:cxn modelId="{B49C40F1-C777-4A0C-B130-523F8E43012A}" type="presOf" srcId="{6E96A40E-996E-4519-AB2D-B8F8F5F151C4}" destId="{60AE6034-3ACD-4319-97F0-61E08E28DF30}" srcOrd="0" destOrd="0" presId="urn:microsoft.com/office/officeart/2009/3/layout/RandomtoResultProcess"/>
    <dgm:cxn modelId="{FD7FB16C-03F9-4C30-BDDD-FA4278F974C2}" type="presOf" srcId="{DF7D042C-B0DF-4893-A363-92F2A6BF0D5E}" destId="{41833C2E-471F-4EA1-802A-37A09800E493}" srcOrd="0" destOrd="0" presId="urn:microsoft.com/office/officeart/2009/3/layout/RandomtoResultProcess"/>
    <dgm:cxn modelId="{97017552-2A14-4F91-B3D9-E742C62CC65B}" type="presOf" srcId="{D8BD7163-6777-42E8-91CE-3EA8B1C269EB}" destId="{F0767B06-30C9-4B3B-8534-4F704C0CA66A}" srcOrd="0" destOrd="0" presId="urn:microsoft.com/office/officeart/2009/3/layout/RandomtoResultProcess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00B47F06-C9C6-484C-9811-10078D373C19}" type="presOf" srcId="{416C348F-0A63-40D6-B06C-0F373CDE6F84}" destId="{709292A1-4B25-4817-845F-8EE1E61A1E50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920900F8-245C-4F8F-97AE-253FA6D603AC}" srcId="{E6A51099-2D99-41B1-9C2C-E1DEBDA921B9}" destId="{A369B322-02C5-46E2-9183-59C675769B8E}" srcOrd="4" destOrd="0" parTransId="{330A5216-F6A5-47C5-AEB8-966980352611}" sibTransId="{153AED3A-E793-4501-B21D-855520A6C186}"/>
    <dgm:cxn modelId="{ED43D865-C56C-431A-A8BA-C28FFE3B7CB6}" type="presOf" srcId="{A369B322-02C5-46E2-9183-59C675769B8E}" destId="{4CF7B07B-BD7A-4E6B-9744-BF2951DBECB4}" srcOrd="0" destOrd="0" presId="urn:microsoft.com/office/officeart/2009/3/layout/RandomtoResultProcess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04F4438A-E5C1-4EA0-AC52-BCFE9DC918B9}" type="presOf" srcId="{96B55F57-B57C-453D-85D8-2E49A09BE276}" destId="{BF6B196F-AE28-4AE2-950D-4C5D48CE4EC2}" srcOrd="0" destOrd="0" presId="urn:microsoft.com/office/officeart/2009/3/layout/RandomtoResultProcess"/>
    <dgm:cxn modelId="{1009E1A7-E03E-4968-B3BD-C6534A684F9C}" type="presOf" srcId="{13B1765C-7478-4360-AFCF-F1F64A18C400}" destId="{0AE8BFFF-8205-4114-9FC7-3F8464C01396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D8F59806-5792-4714-A147-1222B3D1C9C6}" type="presParOf" srcId="{64097260-DD4F-48A3-B81B-C6B6D1D15CF9}" destId="{32487F20-B713-4800-A106-28C584DF58ED}" srcOrd="0" destOrd="0" presId="urn:microsoft.com/office/officeart/2009/3/layout/RandomtoResultProcess"/>
    <dgm:cxn modelId="{B30B68C6-C085-4EB6-9970-4489AA03DAF9}" type="presParOf" srcId="{32487F20-B713-4800-A106-28C584DF58ED}" destId="{58F18001-2DE4-40DC-82CB-BEBA2873E36B}" srcOrd="0" destOrd="0" presId="urn:microsoft.com/office/officeart/2009/3/layout/RandomtoResultProcess"/>
    <dgm:cxn modelId="{837447BB-0B0F-4868-BEAD-6736604391CB}" type="presParOf" srcId="{32487F20-B713-4800-A106-28C584DF58ED}" destId="{6C8F3C0B-D882-4EDB-A532-26AC65E98E0A}" srcOrd="1" destOrd="0" presId="urn:microsoft.com/office/officeart/2009/3/layout/RandomtoResultProcess"/>
    <dgm:cxn modelId="{2904A7D0-C3FE-4C85-98A6-61966CD96056}" type="presParOf" srcId="{32487F20-B713-4800-A106-28C584DF58ED}" destId="{882999BE-2735-48ED-B7A9-D9D0216E3363}" srcOrd="2" destOrd="0" presId="urn:microsoft.com/office/officeart/2009/3/layout/RandomtoResultProcess"/>
    <dgm:cxn modelId="{95E37E84-86A6-4F27-B087-8FCE3662AA99}" type="presParOf" srcId="{32487F20-B713-4800-A106-28C584DF58ED}" destId="{F8083774-0650-42C9-9926-ACF5C6A6D564}" srcOrd="3" destOrd="0" presId="urn:microsoft.com/office/officeart/2009/3/layout/RandomtoResultProcess"/>
    <dgm:cxn modelId="{57CD20FE-96A1-4F7B-9C5C-552840799EA8}" type="presParOf" srcId="{32487F20-B713-4800-A106-28C584DF58ED}" destId="{8DE57E1A-356E-4D1B-8F3A-46DAB2ABCE84}" srcOrd="4" destOrd="0" presId="urn:microsoft.com/office/officeart/2009/3/layout/RandomtoResultProcess"/>
    <dgm:cxn modelId="{3ABAF9C4-108A-4E8F-AE48-553241038DAD}" type="presParOf" srcId="{32487F20-B713-4800-A106-28C584DF58ED}" destId="{AD155781-56B2-4631-AD3A-C1FBB125E097}" srcOrd="5" destOrd="0" presId="urn:microsoft.com/office/officeart/2009/3/layout/RandomtoResultProcess"/>
    <dgm:cxn modelId="{204DA265-3D3D-40DB-9393-EAF013D99E82}" type="presParOf" srcId="{32487F20-B713-4800-A106-28C584DF58ED}" destId="{80961D38-2A7D-4297-83CD-8C957F1A7701}" srcOrd="6" destOrd="0" presId="urn:microsoft.com/office/officeart/2009/3/layout/RandomtoResultProcess"/>
    <dgm:cxn modelId="{ABE31D12-F123-4082-B680-7AA03E6E78D9}" type="presParOf" srcId="{32487F20-B713-4800-A106-28C584DF58ED}" destId="{533CB75E-3DF6-41D5-8253-C54747778F60}" srcOrd="7" destOrd="0" presId="urn:microsoft.com/office/officeart/2009/3/layout/RandomtoResultProcess"/>
    <dgm:cxn modelId="{872C0DA3-C311-4CCF-99A7-B7A2C5F61EDA}" type="presParOf" srcId="{32487F20-B713-4800-A106-28C584DF58ED}" destId="{A17B2A3B-A870-4A4F-9026-38E64B389378}" srcOrd="8" destOrd="0" presId="urn:microsoft.com/office/officeart/2009/3/layout/RandomtoResultProcess"/>
    <dgm:cxn modelId="{D2003697-BDDD-4410-8565-43E50BD7E1AB}" type="presParOf" srcId="{32487F20-B713-4800-A106-28C584DF58ED}" destId="{BCCD06F4-81F2-4EFE-8ECF-201507F7FB8F}" srcOrd="9" destOrd="0" presId="urn:microsoft.com/office/officeart/2009/3/layout/RandomtoResultProcess"/>
    <dgm:cxn modelId="{2D22BBAD-BB29-4F13-80E2-BB1F7EC149A7}" type="presParOf" srcId="{32487F20-B713-4800-A106-28C584DF58ED}" destId="{338CA52D-703C-48C7-9F2D-DD1CC0ABA612}" srcOrd="10" destOrd="0" presId="urn:microsoft.com/office/officeart/2009/3/layout/RandomtoResultProcess"/>
    <dgm:cxn modelId="{90CEC5B9-BFB6-4D3E-8383-D5E04ED05836}" type="presParOf" srcId="{32487F20-B713-4800-A106-28C584DF58ED}" destId="{0B32FC42-2A32-4F46-8297-9B8683096184}" srcOrd="11" destOrd="0" presId="urn:microsoft.com/office/officeart/2009/3/layout/RandomtoResultProcess"/>
    <dgm:cxn modelId="{E50D12A5-B234-474B-AD74-EB51FAB1AABD}" type="presParOf" srcId="{32487F20-B713-4800-A106-28C584DF58ED}" destId="{250AE347-AC36-4721-86A4-F0054810510A}" srcOrd="12" destOrd="0" presId="urn:microsoft.com/office/officeart/2009/3/layout/RandomtoResultProcess"/>
    <dgm:cxn modelId="{020669CC-DFAF-4BBC-9835-5046F108AC35}" type="presParOf" srcId="{32487F20-B713-4800-A106-28C584DF58ED}" destId="{D381D24D-74F2-4948-831D-0AC7187E903A}" srcOrd="13" destOrd="0" presId="urn:microsoft.com/office/officeart/2009/3/layout/RandomtoResultProcess"/>
    <dgm:cxn modelId="{A0EFDA0A-1206-483E-BDB4-386D06D7D278}" type="presParOf" srcId="{32487F20-B713-4800-A106-28C584DF58ED}" destId="{4454E40A-6054-4D4E-8FAF-2611A4F3E944}" srcOrd="14" destOrd="0" presId="urn:microsoft.com/office/officeart/2009/3/layout/RandomtoResultProcess"/>
    <dgm:cxn modelId="{077D6A8B-23EE-4C96-A37E-DC102AD18E90}" type="presParOf" srcId="{32487F20-B713-4800-A106-28C584DF58ED}" destId="{D42712EC-01A6-473C-904A-A73CBF0EF817}" srcOrd="15" destOrd="0" presId="urn:microsoft.com/office/officeart/2009/3/layout/RandomtoResultProcess"/>
    <dgm:cxn modelId="{F55842A5-9E08-440F-B562-174312EE693E}" type="presParOf" srcId="{32487F20-B713-4800-A106-28C584DF58ED}" destId="{109A227A-7C0E-4488-AA63-86380CCCAC51}" srcOrd="16" destOrd="0" presId="urn:microsoft.com/office/officeart/2009/3/layout/RandomtoResultProcess"/>
    <dgm:cxn modelId="{FD450D85-5C75-4A0B-826C-84EDA3CE5027}" type="presParOf" srcId="{32487F20-B713-4800-A106-28C584DF58ED}" destId="{CBA09E48-2C15-42A9-AF26-FB7C8924FE25}" srcOrd="17" destOrd="0" presId="urn:microsoft.com/office/officeart/2009/3/layout/RandomtoResultProcess"/>
    <dgm:cxn modelId="{420DDD58-053D-4457-8B11-916F1596F12D}" type="presParOf" srcId="{32487F20-B713-4800-A106-28C584DF58ED}" destId="{2784D585-426D-451A-8594-AE34C33BEA17}" srcOrd="18" destOrd="0" presId="urn:microsoft.com/office/officeart/2009/3/layout/RandomtoResultProcess"/>
    <dgm:cxn modelId="{82365996-1412-4720-9ACF-501D5FB0C6ED}" type="presParOf" srcId="{64097260-DD4F-48A3-B81B-C6B6D1D15CF9}" destId="{96F8CDC4-2049-484A-9672-D83FD2B878C9}" srcOrd="1" destOrd="0" presId="urn:microsoft.com/office/officeart/2009/3/layout/RandomtoResultProcess"/>
    <dgm:cxn modelId="{AB55679D-2CE6-489B-B6B9-632432DA6797}" type="presParOf" srcId="{96F8CDC4-2049-484A-9672-D83FD2B878C9}" destId="{6FF646EE-F59B-40B2-8DD8-5088FA55248B}" srcOrd="0" destOrd="0" presId="urn:microsoft.com/office/officeart/2009/3/layout/RandomtoResultProcess"/>
    <dgm:cxn modelId="{987C1C77-FB23-4C1F-A897-C6328589B391}" type="presParOf" srcId="{96F8CDC4-2049-484A-9672-D83FD2B878C9}" destId="{90449419-D2F3-41BA-A533-E470B9F8AFB2}" srcOrd="1" destOrd="0" presId="urn:microsoft.com/office/officeart/2009/3/layout/RandomtoResultProcess"/>
    <dgm:cxn modelId="{3FA715D7-2202-4056-B537-0688D74B4DD4}" type="presParOf" srcId="{64097260-DD4F-48A3-B81B-C6B6D1D15CF9}" destId="{02E2C65A-322F-408B-BEE0-E1D9A5B22773}" srcOrd="2" destOrd="0" presId="urn:microsoft.com/office/officeart/2009/3/layout/RandomtoResultProcess"/>
    <dgm:cxn modelId="{B56CB8F0-3859-4B33-8FFD-79BE8F89D5AF}" type="presParOf" srcId="{02E2C65A-322F-408B-BEE0-E1D9A5B22773}" destId="{709292A1-4B25-4817-845F-8EE1E61A1E50}" srcOrd="0" destOrd="0" presId="urn:microsoft.com/office/officeart/2009/3/layout/RandomtoResultProcess"/>
    <dgm:cxn modelId="{9966FCB0-884F-4352-93A5-0D1CCC4DCEA9}" type="presParOf" srcId="{02E2C65A-322F-408B-BEE0-E1D9A5B22773}" destId="{B205776B-076A-41D2-BDA6-A794C5D38FC9}" srcOrd="1" destOrd="0" presId="urn:microsoft.com/office/officeart/2009/3/layout/RandomtoResultProcess"/>
    <dgm:cxn modelId="{4597FC5B-DDED-4F33-A04D-E53A19ACD9A2}" type="presParOf" srcId="{64097260-DD4F-48A3-B81B-C6B6D1D15CF9}" destId="{41074132-6472-41DA-B517-F9511B2CFBE4}" srcOrd="3" destOrd="0" presId="urn:microsoft.com/office/officeart/2009/3/layout/RandomtoResultProcess"/>
    <dgm:cxn modelId="{AA1E24D0-B829-4DA1-AB38-CBC8E486AB16}" type="presParOf" srcId="{41074132-6472-41DA-B517-F9511B2CFBE4}" destId="{092BF639-F282-4FAA-908C-23FA9F1A9EE0}" srcOrd="0" destOrd="0" presId="urn:microsoft.com/office/officeart/2009/3/layout/RandomtoResultProcess"/>
    <dgm:cxn modelId="{8682043C-FCC9-4668-BAFF-90BACE94FBFD}" type="presParOf" srcId="{41074132-6472-41DA-B517-F9511B2CFBE4}" destId="{98805269-47FB-4ECD-9B29-6244C435CCC3}" srcOrd="1" destOrd="0" presId="urn:microsoft.com/office/officeart/2009/3/layout/RandomtoResultProcess"/>
    <dgm:cxn modelId="{6291F7A0-56CF-4621-9B5E-3C09DA87E480}" type="presParOf" srcId="{64097260-DD4F-48A3-B81B-C6B6D1D15CF9}" destId="{7619EF83-A3B0-448F-82BB-9449E1229C8A}" srcOrd="4" destOrd="0" presId="urn:microsoft.com/office/officeart/2009/3/layout/RandomtoResultProcess"/>
    <dgm:cxn modelId="{9C3F48F4-C0F7-40EA-A450-4A63DDF48A4F}" type="presParOf" srcId="{7619EF83-A3B0-448F-82BB-9449E1229C8A}" destId="{0AE8BFFF-8205-4114-9FC7-3F8464C01396}" srcOrd="0" destOrd="0" presId="urn:microsoft.com/office/officeart/2009/3/layout/RandomtoResultProcess"/>
    <dgm:cxn modelId="{FD97FA9C-291F-4B3B-A150-5E1FAF15A0B7}" type="presParOf" srcId="{7619EF83-A3B0-448F-82BB-9449E1229C8A}" destId="{9E4D38EB-1675-4AE8-8792-0272FD249300}" srcOrd="1" destOrd="0" presId="urn:microsoft.com/office/officeart/2009/3/layout/RandomtoResultProcess"/>
    <dgm:cxn modelId="{6B5203FF-0C4B-4439-AA21-19098FE521CB}" type="presParOf" srcId="{64097260-DD4F-48A3-B81B-C6B6D1D15CF9}" destId="{D072AEC3-29F3-4CE7-8602-05193C9109B3}" srcOrd="5" destOrd="0" presId="urn:microsoft.com/office/officeart/2009/3/layout/RandomtoResultProcess"/>
    <dgm:cxn modelId="{3F5E065C-88A7-474E-B6E8-96924A8F72AD}" type="presParOf" srcId="{D072AEC3-29F3-4CE7-8602-05193C9109B3}" destId="{F1F5EAEF-6DAB-455A-9409-182B6B916C57}" srcOrd="0" destOrd="0" presId="urn:microsoft.com/office/officeart/2009/3/layout/RandomtoResultProcess"/>
    <dgm:cxn modelId="{7996A374-D1CB-467B-9D77-AA3213EEC0F9}" type="presParOf" srcId="{D072AEC3-29F3-4CE7-8602-05193C9109B3}" destId="{7429A1B0-32ED-4401-8003-25E6BDCE44F5}" srcOrd="1" destOrd="0" presId="urn:microsoft.com/office/officeart/2009/3/layout/RandomtoResultProcess"/>
    <dgm:cxn modelId="{2A3F2C0B-CEFE-4291-BED2-C970BBCA818B}" type="presParOf" srcId="{64097260-DD4F-48A3-B81B-C6B6D1D15CF9}" destId="{12F49A1A-100E-4B07-B403-BA837035D601}" srcOrd="6" destOrd="0" presId="urn:microsoft.com/office/officeart/2009/3/layout/RandomtoResultProcess"/>
    <dgm:cxn modelId="{1DD3FDE7-7725-4F24-BDB1-9CBA5CB2C30C}" type="presParOf" srcId="{12F49A1A-100E-4B07-B403-BA837035D601}" destId="{60AE6034-3ACD-4319-97F0-61E08E28DF30}" srcOrd="0" destOrd="0" presId="urn:microsoft.com/office/officeart/2009/3/layout/RandomtoResultProcess"/>
    <dgm:cxn modelId="{F230312A-5FBE-48A3-A3A7-B9E53D31EF4E}" type="presParOf" srcId="{12F49A1A-100E-4B07-B403-BA837035D601}" destId="{B2FF6A01-F9F4-47B0-A232-E2A9B40E7676}" srcOrd="1" destOrd="0" presId="urn:microsoft.com/office/officeart/2009/3/layout/RandomtoResultProcess"/>
    <dgm:cxn modelId="{6829C982-FA49-4BE2-AEEB-4C75E0BAB389}" type="presParOf" srcId="{64097260-DD4F-48A3-B81B-C6B6D1D15CF9}" destId="{FAE11A8D-975E-48CE-A4FC-719BAF887C02}" srcOrd="7" destOrd="0" presId="urn:microsoft.com/office/officeart/2009/3/layout/RandomtoResultProcess"/>
    <dgm:cxn modelId="{005A206D-8EEA-4B02-9A03-E27CC23FCA69}" type="presParOf" srcId="{FAE11A8D-975E-48CE-A4FC-719BAF887C02}" destId="{796152CE-F42F-417D-A4EC-4AB5EA1B9BFC}" srcOrd="0" destOrd="0" presId="urn:microsoft.com/office/officeart/2009/3/layout/RandomtoResultProcess"/>
    <dgm:cxn modelId="{9548EA8C-880E-4593-8E1C-EB46D5F53DAA}" type="presParOf" srcId="{FAE11A8D-975E-48CE-A4FC-719BAF887C02}" destId="{CF64CC00-794E-4BE4-B355-D47DF9DFFC8A}" srcOrd="1" destOrd="0" presId="urn:microsoft.com/office/officeart/2009/3/layout/RandomtoResultProcess"/>
    <dgm:cxn modelId="{E7F20B16-DE13-4831-A772-B410DB38A2BE}" type="presParOf" srcId="{64097260-DD4F-48A3-B81B-C6B6D1D15CF9}" destId="{774837FE-65E7-4BE1-A972-940C7981D155}" srcOrd="8" destOrd="0" presId="urn:microsoft.com/office/officeart/2009/3/layout/RandomtoResultProcess"/>
    <dgm:cxn modelId="{D5D6BD3D-6E44-4BC4-9B31-2B36D257EF20}" type="presParOf" srcId="{774837FE-65E7-4BE1-A972-940C7981D155}" destId="{4CF7B07B-BD7A-4E6B-9744-BF2951DBECB4}" srcOrd="0" destOrd="0" presId="urn:microsoft.com/office/officeart/2009/3/layout/RandomtoResultProcess"/>
    <dgm:cxn modelId="{75918838-E642-4037-B444-E9515E32BF9E}" type="presParOf" srcId="{774837FE-65E7-4BE1-A972-940C7981D155}" destId="{B015D8B1-16E0-459A-AEB6-DD6B097F3F06}" srcOrd="1" destOrd="0" presId="urn:microsoft.com/office/officeart/2009/3/layout/RandomtoResultProcess"/>
    <dgm:cxn modelId="{CAD950E7-78EA-44C2-A966-A241F3882882}" type="presParOf" srcId="{64097260-DD4F-48A3-B81B-C6B6D1D15CF9}" destId="{0AA54332-5BBA-4A39-BE09-1D5E51A4D502}" srcOrd="9" destOrd="0" presId="urn:microsoft.com/office/officeart/2009/3/layout/RandomtoResultProcess"/>
    <dgm:cxn modelId="{5A3DFEF7-C450-441B-A1AD-BCA997785A38}" type="presParOf" srcId="{0AA54332-5BBA-4A39-BE09-1D5E51A4D502}" destId="{55BD9406-E01D-45EA-A39B-A390AC6AAB39}" srcOrd="0" destOrd="0" presId="urn:microsoft.com/office/officeart/2009/3/layout/RandomtoResultProcess"/>
    <dgm:cxn modelId="{D92CA98E-349F-4D69-8742-22CCF69A4F01}" type="presParOf" srcId="{0AA54332-5BBA-4A39-BE09-1D5E51A4D502}" destId="{9185D2AA-9A39-45AF-98D9-876E6CB0095B}" srcOrd="1" destOrd="0" presId="urn:microsoft.com/office/officeart/2009/3/layout/RandomtoResultProcess"/>
    <dgm:cxn modelId="{398F5692-7D05-42D0-85B6-A0F5C20FC3D0}" type="presParOf" srcId="{64097260-DD4F-48A3-B81B-C6B6D1D15CF9}" destId="{73DF4950-901A-4388-8B47-D3555A4A018C}" srcOrd="10" destOrd="0" presId="urn:microsoft.com/office/officeart/2009/3/layout/RandomtoResultProcess"/>
    <dgm:cxn modelId="{3D301057-1074-478E-B89B-6B688243CBDE}" type="presParOf" srcId="{73DF4950-901A-4388-8B47-D3555A4A018C}" destId="{BF6B196F-AE28-4AE2-950D-4C5D48CE4EC2}" srcOrd="0" destOrd="0" presId="urn:microsoft.com/office/officeart/2009/3/layout/RandomtoResultProcess"/>
    <dgm:cxn modelId="{3AE144F1-6019-41D2-B28B-23C51699B4F7}" type="presParOf" srcId="{73DF4950-901A-4388-8B47-D3555A4A018C}" destId="{08779EED-6C26-40EC-AC72-85F8658588F8}" srcOrd="1" destOrd="0" presId="urn:microsoft.com/office/officeart/2009/3/layout/RandomtoResultProcess"/>
    <dgm:cxn modelId="{8D6A1B51-6C13-477C-8C2D-779DB0D2AD1E}" type="presParOf" srcId="{64097260-DD4F-48A3-B81B-C6B6D1D15CF9}" destId="{483A7FD0-0925-44D7-A837-7B801AD0DE22}" srcOrd="11" destOrd="0" presId="urn:microsoft.com/office/officeart/2009/3/layout/RandomtoResultProcess"/>
    <dgm:cxn modelId="{DE4A4287-7812-47AA-BA6C-850EFF7A264C}" type="presParOf" srcId="{483A7FD0-0925-44D7-A837-7B801AD0DE22}" destId="{EE035FD5-5E9B-4FEE-BA09-2039FF0E805F}" srcOrd="0" destOrd="0" presId="urn:microsoft.com/office/officeart/2009/3/layout/RandomtoResultProcess"/>
    <dgm:cxn modelId="{9DF691B8-4753-4536-AF9E-D19D64A5772A}" type="presParOf" srcId="{483A7FD0-0925-44D7-A837-7B801AD0DE22}" destId="{12373239-85A2-4612-A689-97CD5F3A0B82}" srcOrd="1" destOrd="0" presId="urn:microsoft.com/office/officeart/2009/3/layout/RandomtoResultProcess"/>
    <dgm:cxn modelId="{0D82B4E8-045C-4559-906D-CF2313476974}" type="presParOf" srcId="{64097260-DD4F-48A3-B81B-C6B6D1D15CF9}" destId="{2B45DB0A-69FD-491F-B10F-A000F743E06D}" srcOrd="12" destOrd="0" presId="urn:microsoft.com/office/officeart/2009/3/layout/RandomtoResultProcess"/>
    <dgm:cxn modelId="{9F144425-13AB-4242-BE2C-7C7D53FCD8C6}" type="presParOf" srcId="{2B45DB0A-69FD-491F-B10F-A000F743E06D}" destId="{F0767B06-30C9-4B3B-8534-4F704C0CA66A}" srcOrd="0" destOrd="0" presId="urn:microsoft.com/office/officeart/2009/3/layout/RandomtoResultProcess"/>
    <dgm:cxn modelId="{EDF10515-C4BE-476D-A2CD-9145D83A30DD}" type="presParOf" srcId="{2B45DB0A-69FD-491F-B10F-A000F743E06D}" destId="{8D98B488-EA7B-48CA-A653-CD4D8DB5662D}" srcOrd="1" destOrd="0" presId="urn:microsoft.com/office/officeart/2009/3/layout/RandomtoResultProcess"/>
    <dgm:cxn modelId="{FC8AC501-565A-4399-9F31-D3181BF27AFA}" type="presParOf" srcId="{64097260-DD4F-48A3-B81B-C6B6D1D15CF9}" destId="{226C5F5F-AB5A-4BE7-8970-2EC27F8298C2}" srcOrd="13" destOrd="0" presId="urn:microsoft.com/office/officeart/2009/3/layout/RandomtoResultProcess"/>
    <dgm:cxn modelId="{F3C42CB5-AE9B-477D-95E9-FD1AAEC00470}" type="presParOf" srcId="{226C5F5F-AB5A-4BE7-8970-2EC27F8298C2}" destId="{E1A37A42-2B48-4530-9AEE-D14420D567D8}" srcOrd="0" destOrd="0" presId="urn:microsoft.com/office/officeart/2009/3/layout/RandomtoResultProcess"/>
    <dgm:cxn modelId="{6BBB2B4B-46DB-414A-8D1E-29E2D034558F}" type="presParOf" srcId="{226C5F5F-AB5A-4BE7-8970-2EC27F8298C2}" destId="{7B86A225-03B4-4B44-A302-B57B65912D6D}" srcOrd="1" destOrd="0" presId="urn:microsoft.com/office/officeart/2009/3/layout/RandomtoResultProcess"/>
    <dgm:cxn modelId="{12119046-6F30-4A35-B5E2-4F18823AEC25}" type="presParOf" srcId="{64097260-DD4F-48A3-B81B-C6B6D1D15CF9}" destId="{65A48E93-B38A-4395-A4EC-ACCF8046F5A0}" srcOrd="14" destOrd="0" presId="urn:microsoft.com/office/officeart/2009/3/layout/RandomtoResultProcess"/>
    <dgm:cxn modelId="{49E5451A-65C5-40DF-9867-4451D3D83CD9}" type="presParOf" srcId="{65A48E93-B38A-4395-A4EC-ACCF8046F5A0}" destId="{41833C2E-471F-4EA1-802A-37A09800E493}" srcOrd="0" destOrd="0" presId="urn:microsoft.com/office/officeart/2009/3/layout/RandomtoResultProcess"/>
    <dgm:cxn modelId="{48A0E612-059F-4D22-BF35-3F788092E94A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3" presStyleCnt="7" custScaleX="125978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3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4" presStyleCnt="7" custScaleX="198130" custLinFactNeighborX="9870" custLinFactNeighborY="4028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4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7EA89F15-876C-4BBA-B967-8690E68BEE07}" type="presOf" srcId="{13B1765C-7478-4360-AFCF-F1F64A18C400}" destId="{0AE8BFFF-8205-4114-9FC7-3F8464C01396}" srcOrd="0" destOrd="0" presId="urn:microsoft.com/office/officeart/2009/3/layout/RandomtoResultProcess"/>
    <dgm:cxn modelId="{F2FD4757-F1B2-4934-A6E8-BA8784E04075}" srcId="{E6A51099-2D99-41B1-9C2C-E1DEBDA921B9}" destId="{6E96A40E-996E-4519-AB2D-B8F8F5F151C4}" srcOrd="4" destOrd="0" parTransId="{A01D614C-1B61-4CB2-B2B4-AC39BEE09B12}" sibTransId="{2EFFE17D-427D-42A2-89A3-B4DCA4729E5B}"/>
    <dgm:cxn modelId="{0108F1F7-6996-40E4-B3F2-A89DD3D4FF90}" type="presOf" srcId="{416C348F-0A63-40D6-B06C-0F373CDE6F84}" destId="{709292A1-4B25-4817-845F-8EE1E61A1E50}" srcOrd="0" destOrd="0" presId="urn:microsoft.com/office/officeart/2009/3/layout/RandomtoResultProcess"/>
    <dgm:cxn modelId="{70F2BAA4-5A3B-4BF2-A7EB-4045A0BA560C}" type="presOf" srcId="{A369B322-02C5-46E2-9183-59C675769B8E}" destId="{4CF7B07B-BD7A-4E6B-9744-BF2951DBECB4}" srcOrd="0" destOrd="0" presId="urn:microsoft.com/office/officeart/2009/3/layout/RandomtoResultProcess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E2602809-3DA1-4E10-A1EB-0F50CA98F036}" type="presOf" srcId="{BA695B63-2395-465B-B7CA-27665E6DA40B}" destId="{58F18001-2DE4-40DC-82CB-BEBA2873E36B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69C85204-D9D1-46F2-92D6-8A7DA57B3100}" type="presOf" srcId="{96B55F57-B57C-453D-85D8-2E49A09BE276}" destId="{BF6B196F-AE28-4AE2-950D-4C5D48CE4EC2}" srcOrd="0" destOrd="0" presId="urn:microsoft.com/office/officeart/2009/3/layout/RandomtoResultProcess"/>
    <dgm:cxn modelId="{920900F8-245C-4F8F-97AE-253FA6D603AC}" srcId="{E6A51099-2D99-41B1-9C2C-E1DEBDA921B9}" destId="{A369B322-02C5-46E2-9183-59C675769B8E}" srcOrd="3" destOrd="0" parTransId="{330A5216-F6A5-47C5-AEB8-966980352611}" sibTransId="{153AED3A-E793-4501-B21D-855520A6C186}"/>
    <dgm:cxn modelId="{80632171-8DEA-4FE2-80B1-7AAC7E5AF57A}" type="presOf" srcId="{DF7D042C-B0DF-4893-A363-92F2A6BF0D5E}" destId="{41833C2E-471F-4EA1-802A-37A09800E493}" srcOrd="0" destOrd="0" presId="urn:microsoft.com/office/officeart/2009/3/layout/RandomtoResultProcess"/>
    <dgm:cxn modelId="{F452B966-6495-41AF-8742-128FB5486545}" type="presOf" srcId="{6E96A40E-996E-4519-AB2D-B8F8F5F151C4}" destId="{60AE6034-3ACD-4319-97F0-61E08E28DF30}" srcOrd="0" destOrd="0" presId="urn:microsoft.com/office/officeart/2009/3/layout/RandomtoResultProcess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B22A4F89-937E-4396-BA2B-60936BD7FCE1}" type="presOf" srcId="{D8BD7163-6777-42E8-91CE-3EA8B1C269EB}" destId="{F0767B06-30C9-4B3B-8534-4F704C0CA66A}" srcOrd="0" destOrd="0" presId="urn:microsoft.com/office/officeart/2009/3/layout/RandomtoResultProcess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812AA70F-5377-4B45-B057-6667CB1E0A91}" type="presParOf" srcId="{64097260-DD4F-48A3-B81B-C6B6D1D15CF9}" destId="{32487F20-B713-4800-A106-28C584DF58ED}" srcOrd="0" destOrd="0" presId="urn:microsoft.com/office/officeart/2009/3/layout/RandomtoResultProcess"/>
    <dgm:cxn modelId="{08DA37E3-2E68-428C-A701-6E9F3C4EB4A0}" type="presParOf" srcId="{32487F20-B713-4800-A106-28C584DF58ED}" destId="{58F18001-2DE4-40DC-82CB-BEBA2873E36B}" srcOrd="0" destOrd="0" presId="urn:microsoft.com/office/officeart/2009/3/layout/RandomtoResultProcess"/>
    <dgm:cxn modelId="{10786386-9E94-4955-9389-FCBC1A5AD03A}" type="presParOf" srcId="{32487F20-B713-4800-A106-28C584DF58ED}" destId="{6C8F3C0B-D882-4EDB-A532-26AC65E98E0A}" srcOrd="1" destOrd="0" presId="urn:microsoft.com/office/officeart/2009/3/layout/RandomtoResultProcess"/>
    <dgm:cxn modelId="{C734A9E2-2906-4C35-8E57-9A69ABA54E66}" type="presParOf" srcId="{32487F20-B713-4800-A106-28C584DF58ED}" destId="{882999BE-2735-48ED-B7A9-D9D0216E3363}" srcOrd="2" destOrd="0" presId="urn:microsoft.com/office/officeart/2009/3/layout/RandomtoResultProcess"/>
    <dgm:cxn modelId="{2661A685-C1E8-4A1A-BA28-496E607D738D}" type="presParOf" srcId="{32487F20-B713-4800-A106-28C584DF58ED}" destId="{F8083774-0650-42C9-9926-ACF5C6A6D564}" srcOrd="3" destOrd="0" presId="urn:microsoft.com/office/officeart/2009/3/layout/RandomtoResultProcess"/>
    <dgm:cxn modelId="{4A7CDB40-A04D-4389-AF29-76F3DC8E748B}" type="presParOf" srcId="{32487F20-B713-4800-A106-28C584DF58ED}" destId="{8DE57E1A-356E-4D1B-8F3A-46DAB2ABCE84}" srcOrd="4" destOrd="0" presId="urn:microsoft.com/office/officeart/2009/3/layout/RandomtoResultProcess"/>
    <dgm:cxn modelId="{FFC5AB90-BFE0-4CA0-86B1-5FC32D7219A2}" type="presParOf" srcId="{32487F20-B713-4800-A106-28C584DF58ED}" destId="{AD155781-56B2-4631-AD3A-C1FBB125E097}" srcOrd="5" destOrd="0" presId="urn:microsoft.com/office/officeart/2009/3/layout/RandomtoResultProcess"/>
    <dgm:cxn modelId="{3B4FF868-28E0-4E84-885B-4536D6862842}" type="presParOf" srcId="{32487F20-B713-4800-A106-28C584DF58ED}" destId="{80961D38-2A7D-4297-83CD-8C957F1A7701}" srcOrd="6" destOrd="0" presId="urn:microsoft.com/office/officeart/2009/3/layout/RandomtoResultProcess"/>
    <dgm:cxn modelId="{1275F9D9-57D1-4F6B-9895-1B03A04E0285}" type="presParOf" srcId="{32487F20-B713-4800-A106-28C584DF58ED}" destId="{533CB75E-3DF6-41D5-8253-C54747778F60}" srcOrd="7" destOrd="0" presId="urn:microsoft.com/office/officeart/2009/3/layout/RandomtoResultProcess"/>
    <dgm:cxn modelId="{08E8CF8F-F5E7-4929-884F-6B4B0A4892E9}" type="presParOf" srcId="{32487F20-B713-4800-A106-28C584DF58ED}" destId="{A17B2A3B-A870-4A4F-9026-38E64B389378}" srcOrd="8" destOrd="0" presId="urn:microsoft.com/office/officeart/2009/3/layout/RandomtoResultProcess"/>
    <dgm:cxn modelId="{16D44587-7FA0-484F-81B5-C854A4844DC5}" type="presParOf" srcId="{32487F20-B713-4800-A106-28C584DF58ED}" destId="{BCCD06F4-81F2-4EFE-8ECF-201507F7FB8F}" srcOrd="9" destOrd="0" presId="urn:microsoft.com/office/officeart/2009/3/layout/RandomtoResultProcess"/>
    <dgm:cxn modelId="{8F87E6F4-8283-4AC3-8D08-50F2386281A4}" type="presParOf" srcId="{32487F20-B713-4800-A106-28C584DF58ED}" destId="{338CA52D-703C-48C7-9F2D-DD1CC0ABA612}" srcOrd="10" destOrd="0" presId="urn:microsoft.com/office/officeart/2009/3/layout/RandomtoResultProcess"/>
    <dgm:cxn modelId="{5720B878-C91A-438D-B550-97EEBDD8F58A}" type="presParOf" srcId="{32487F20-B713-4800-A106-28C584DF58ED}" destId="{0B32FC42-2A32-4F46-8297-9B8683096184}" srcOrd="11" destOrd="0" presId="urn:microsoft.com/office/officeart/2009/3/layout/RandomtoResultProcess"/>
    <dgm:cxn modelId="{A0734FE3-A0F9-4C6F-9C43-8C382FA9A7DD}" type="presParOf" srcId="{32487F20-B713-4800-A106-28C584DF58ED}" destId="{250AE347-AC36-4721-86A4-F0054810510A}" srcOrd="12" destOrd="0" presId="urn:microsoft.com/office/officeart/2009/3/layout/RandomtoResultProcess"/>
    <dgm:cxn modelId="{76364249-B077-4A04-922A-5CB45D5D8DEF}" type="presParOf" srcId="{32487F20-B713-4800-A106-28C584DF58ED}" destId="{D381D24D-74F2-4948-831D-0AC7187E903A}" srcOrd="13" destOrd="0" presId="urn:microsoft.com/office/officeart/2009/3/layout/RandomtoResultProcess"/>
    <dgm:cxn modelId="{7617E1D5-1FE3-4E25-9AF6-A53742A1FC6D}" type="presParOf" srcId="{32487F20-B713-4800-A106-28C584DF58ED}" destId="{4454E40A-6054-4D4E-8FAF-2611A4F3E944}" srcOrd="14" destOrd="0" presId="urn:microsoft.com/office/officeart/2009/3/layout/RandomtoResultProcess"/>
    <dgm:cxn modelId="{55C85D63-E903-4D29-B980-E36F4798D046}" type="presParOf" srcId="{32487F20-B713-4800-A106-28C584DF58ED}" destId="{D42712EC-01A6-473C-904A-A73CBF0EF817}" srcOrd="15" destOrd="0" presId="urn:microsoft.com/office/officeart/2009/3/layout/RandomtoResultProcess"/>
    <dgm:cxn modelId="{D075A896-CB88-4100-9149-F07D089B5216}" type="presParOf" srcId="{32487F20-B713-4800-A106-28C584DF58ED}" destId="{109A227A-7C0E-4488-AA63-86380CCCAC51}" srcOrd="16" destOrd="0" presId="urn:microsoft.com/office/officeart/2009/3/layout/RandomtoResultProcess"/>
    <dgm:cxn modelId="{2E80F27C-281C-479B-83C8-F6428EE7C0BD}" type="presParOf" srcId="{32487F20-B713-4800-A106-28C584DF58ED}" destId="{CBA09E48-2C15-42A9-AF26-FB7C8924FE25}" srcOrd="17" destOrd="0" presId="urn:microsoft.com/office/officeart/2009/3/layout/RandomtoResultProcess"/>
    <dgm:cxn modelId="{132C877B-F982-4ED4-862D-952728099078}" type="presParOf" srcId="{32487F20-B713-4800-A106-28C584DF58ED}" destId="{2784D585-426D-451A-8594-AE34C33BEA17}" srcOrd="18" destOrd="0" presId="urn:microsoft.com/office/officeart/2009/3/layout/RandomtoResultProcess"/>
    <dgm:cxn modelId="{39F1E178-D774-490B-A463-DC05C6AA7090}" type="presParOf" srcId="{64097260-DD4F-48A3-B81B-C6B6D1D15CF9}" destId="{96F8CDC4-2049-484A-9672-D83FD2B878C9}" srcOrd="1" destOrd="0" presId="urn:microsoft.com/office/officeart/2009/3/layout/RandomtoResultProcess"/>
    <dgm:cxn modelId="{A87A3812-EB2A-477C-A635-FF66A0A16F88}" type="presParOf" srcId="{96F8CDC4-2049-484A-9672-D83FD2B878C9}" destId="{6FF646EE-F59B-40B2-8DD8-5088FA55248B}" srcOrd="0" destOrd="0" presId="urn:microsoft.com/office/officeart/2009/3/layout/RandomtoResultProcess"/>
    <dgm:cxn modelId="{5520E21B-59A2-41E1-9FEF-987A0C47CE98}" type="presParOf" srcId="{96F8CDC4-2049-484A-9672-D83FD2B878C9}" destId="{90449419-D2F3-41BA-A533-E470B9F8AFB2}" srcOrd="1" destOrd="0" presId="urn:microsoft.com/office/officeart/2009/3/layout/RandomtoResultProcess"/>
    <dgm:cxn modelId="{A5027D4F-4D1B-4D3C-8C51-91804D152D30}" type="presParOf" srcId="{64097260-DD4F-48A3-B81B-C6B6D1D15CF9}" destId="{02E2C65A-322F-408B-BEE0-E1D9A5B22773}" srcOrd="2" destOrd="0" presId="urn:microsoft.com/office/officeart/2009/3/layout/RandomtoResultProcess"/>
    <dgm:cxn modelId="{296C650D-0325-4A93-B32F-8327690D8E95}" type="presParOf" srcId="{02E2C65A-322F-408B-BEE0-E1D9A5B22773}" destId="{709292A1-4B25-4817-845F-8EE1E61A1E50}" srcOrd="0" destOrd="0" presId="urn:microsoft.com/office/officeart/2009/3/layout/RandomtoResultProcess"/>
    <dgm:cxn modelId="{C21AB7FD-8F70-4A58-AB55-FF62987161E2}" type="presParOf" srcId="{02E2C65A-322F-408B-BEE0-E1D9A5B22773}" destId="{B205776B-076A-41D2-BDA6-A794C5D38FC9}" srcOrd="1" destOrd="0" presId="urn:microsoft.com/office/officeart/2009/3/layout/RandomtoResultProcess"/>
    <dgm:cxn modelId="{E778EBF9-2BE8-454C-B59F-74C3D55F334A}" type="presParOf" srcId="{64097260-DD4F-48A3-B81B-C6B6D1D15CF9}" destId="{41074132-6472-41DA-B517-F9511B2CFBE4}" srcOrd="3" destOrd="0" presId="urn:microsoft.com/office/officeart/2009/3/layout/RandomtoResultProcess"/>
    <dgm:cxn modelId="{DA1AAFF3-7B9E-47F2-9BA4-231400D6F700}" type="presParOf" srcId="{41074132-6472-41DA-B517-F9511B2CFBE4}" destId="{092BF639-F282-4FAA-908C-23FA9F1A9EE0}" srcOrd="0" destOrd="0" presId="urn:microsoft.com/office/officeart/2009/3/layout/RandomtoResultProcess"/>
    <dgm:cxn modelId="{CF32AACB-A15E-412E-8092-8A41F6B11D99}" type="presParOf" srcId="{41074132-6472-41DA-B517-F9511B2CFBE4}" destId="{98805269-47FB-4ECD-9B29-6244C435CCC3}" srcOrd="1" destOrd="0" presId="urn:microsoft.com/office/officeart/2009/3/layout/RandomtoResultProcess"/>
    <dgm:cxn modelId="{60673B9D-37E9-4F54-885C-7D38DA2912FD}" type="presParOf" srcId="{64097260-DD4F-48A3-B81B-C6B6D1D15CF9}" destId="{7619EF83-A3B0-448F-82BB-9449E1229C8A}" srcOrd="4" destOrd="0" presId="urn:microsoft.com/office/officeart/2009/3/layout/RandomtoResultProcess"/>
    <dgm:cxn modelId="{1B115B49-2005-47A7-8E8E-1A0598FFC964}" type="presParOf" srcId="{7619EF83-A3B0-448F-82BB-9449E1229C8A}" destId="{0AE8BFFF-8205-4114-9FC7-3F8464C01396}" srcOrd="0" destOrd="0" presId="urn:microsoft.com/office/officeart/2009/3/layout/RandomtoResultProcess"/>
    <dgm:cxn modelId="{D2F4A5C5-1979-4494-B4DD-2C27177696BE}" type="presParOf" srcId="{7619EF83-A3B0-448F-82BB-9449E1229C8A}" destId="{9E4D38EB-1675-4AE8-8792-0272FD249300}" srcOrd="1" destOrd="0" presId="urn:microsoft.com/office/officeart/2009/3/layout/RandomtoResultProcess"/>
    <dgm:cxn modelId="{3E12E9C4-AE5A-4FB5-B4EB-D1D5D031E5E3}" type="presParOf" srcId="{64097260-DD4F-48A3-B81B-C6B6D1D15CF9}" destId="{D072AEC3-29F3-4CE7-8602-05193C9109B3}" srcOrd="5" destOrd="0" presId="urn:microsoft.com/office/officeart/2009/3/layout/RandomtoResultProcess"/>
    <dgm:cxn modelId="{E52EA349-021B-40E5-911B-F23917CE7A1D}" type="presParOf" srcId="{D072AEC3-29F3-4CE7-8602-05193C9109B3}" destId="{F1F5EAEF-6DAB-455A-9409-182B6B916C57}" srcOrd="0" destOrd="0" presId="urn:microsoft.com/office/officeart/2009/3/layout/RandomtoResultProcess"/>
    <dgm:cxn modelId="{AC8E99D2-3610-437F-8F0F-C486053691D8}" type="presParOf" srcId="{D072AEC3-29F3-4CE7-8602-05193C9109B3}" destId="{7429A1B0-32ED-4401-8003-25E6BDCE44F5}" srcOrd="1" destOrd="0" presId="urn:microsoft.com/office/officeart/2009/3/layout/RandomtoResultProcess"/>
    <dgm:cxn modelId="{D01FAE20-A3BF-4D4B-8598-0E9311EFFB42}" type="presParOf" srcId="{64097260-DD4F-48A3-B81B-C6B6D1D15CF9}" destId="{774837FE-65E7-4BE1-A972-940C7981D155}" srcOrd="6" destOrd="0" presId="urn:microsoft.com/office/officeart/2009/3/layout/RandomtoResultProcess"/>
    <dgm:cxn modelId="{E086CFB8-8FF6-4F03-B534-E8244B9CE433}" type="presParOf" srcId="{774837FE-65E7-4BE1-A972-940C7981D155}" destId="{4CF7B07B-BD7A-4E6B-9744-BF2951DBECB4}" srcOrd="0" destOrd="0" presId="urn:microsoft.com/office/officeart/2009/3/layout/RandomtoResultProcess"/>
    <dgm:cxn modelId="{E4D3B532-1C8C-450F-B52B-7BBACD14706D}" type="presParOf" srcId="{774837FE-65E7-4BE1-A972-940C7981D155}" destId="{B015D8B1-16E0-459A-AEB6-DD6B097F3F06}" srcOrd="1" destOrd="0" presId="urn:microsoft.com/office/officeart/2009/3/layout/RandomtoResultProcess"/>
    <dgm:cxn modelId="{DE7C58F3-3739-45CA-ACD2-432BCC94FFDF}" type="presParOf" srcId="{64097260-DD4F-48A3-B81B-C6B6D1D15CF9}" destId="{0AA54332-5BBA-4A39-BE09-1D5E51A4D502}" srcOrd="7" destOrd="0" presId="urn:microsoft.com/office/officeart/2009/3/layout/RandomtoResultProcess"/>
    <dgm:cxn modelId="{74C0A348-2E07-4A92-8E6B-D8319F51E59C}" type="presParOf" srcId="{0AA54332-5BBA-4A39-BE09-1D5E51A4D502}" destId="{55BD9406-E01D-45EA-A39B-A390AC6AAB39}" srcOrd="0" destOrd="0" presId="urn:microsoft.com/office/officeart/2009/3/layout/RandomtoResultProcess"/>
    <dgm:cxn modelId="{C9705988-ED21-4687-A869-ED4B3E4CC13A}" type="presParOf" srcId="{0AA54332-5BBA-4A39-BE09-1D5E51A4D502}" destId="{9185D2AA-9A39-45AF-98D9-876E6CB0095B}" srcOrd="1" destOrd="0" presId="urn:microsoft.com/office/officeart/2009/3/layout/RandomtoResultProcess"/>
    <dgm:cxn modelId="{EE9F9201-5616-4AF5-85C6-A599AA0DB472}" type="presParOf" srcId="{64097260-DD4F-48A3-B81B-C6B6D1D15CF9}" destId="{12F49A1A-100E-4B07-B403-BA837035D601}" srcOrd="8" destOrd="0" presId="urn:microsoft.com/office/officeart/2009/3/layout/RandomtoResultProcess"/>
    <dgm:cxn modelId="{82A0B740-B9E8-418D-A616-E2EB0EAB30A1}" type="presParOf" srcId="{12F49A1A-100E-4B07-B403-BA837035D601}" destId="{60AE6034-3ACD-4319-97F0-61E08E28DF30}" srcOrd="0" destOrd="0" presId="urn:microsoft.com/office/officeart/2009/3/layout/RandomtoResultProcess"/>
    <dgm:cxn modelId="{F62F149C-6C9C-43D8-A286-9110C930DB6E}" type="presParOf" srcId="{12F49A1A-100E-4B07-B403-BA837035D601}" destId="{B2FF6A01-F9F4-47B0-A232-E2A9B40E7676}" srcOrd="1" destOrd="0" presId="urn:microsoft.com/office/officeart/2009/3/layout/RandomtoResultProcess"/>
    <dgm:cxn modelId="{F22A073B-B0F4-4132-8E06-DB0ECD5450BE}" type="presParOf" srcId="{64097260-DD4F-48A3-B81B-C6B6D1D15CF9}" destId="{FAE11A8D-975E-48CE-A4FC-719BAF887C02}" srcOrd="9" destOrd="0" presId="urn:microsoft.com/office/officeart/2009/3/layout/RandomtoResultProcess"/>
    <dgm:cxn modelId="{ED6F7A68-E2A1-4D37-9364-6826A94F9679}" type="presParOf" srcId="{FAE11A8D-975E-48CE-A4FC-719BAF887C02}" destId="{796152CE-F42F-417D-A4EC-4AB5EA1B9BFC}" srcOrd="0" destOrd="0" presId="urn:microsoft.com/office/officeart/2009/3/layout/RandomtoResultProcess"/>
    <dgm:cxn modelId="{8D9C479D-0F8D-4AFB-89E5-0326E274CEBC}" type="presParOf" srcId="{FAE11A8D-975E-48CE-A4FC-719BAF887C02}" destId="{CF64CC00-794E-4BE4-B355-D47DF9DFFC8A}" srcOrd="1" destOrd="0" presId="urn:microsoft.com/office/officeart/2009/3/layout/RandomtoResultProcess"/>
    <dgm:cxn modelId="{A4A1BFF7-B591-4031-A144-75481AF7156E}" type="presParOf" srcId="{64097260-DD4F-48A3-B81B-C6B6D1D15CF9}" destId="{73DF4950-901A-4388-8B47-D3555A4A018C}" srcOrd="10" destOrd="0" presId="urn:microsoft.com/office/officeart/2009/3/layout/RandomtoResultProcess"/>
    <dgm:cxn modelId="{312946D1-D0CD-45D0-9539-84C792B66D8B}" type="presParOf" srcId="{73DF4950-901A-4388-8B47-D3555A4A018C}" destId="{BF6B196F-AE28-4AE2-950D-4C5D48CE4EC2}" srcOrd="0" destOrd="0" presId="urn:microsoft.com/office/officeart/2009/3/layout/RandomtoResultProcess"/>
    <dgm:cxn modelId="{AC3B4E27-CDFD-4DE9-8415-18D3168E8F06}" type="presParOf" srcId="{73DF4950-901A-4388-8B47-D3555A4A018C}" destId="{08779EED-6C26-40EC-AC72-85F8658588F8}" srcOrd="1" destOrd="0" presId="urn:microsoft.com/office/officeart/2009/3/layout/RandomtoResultProcess"/>
    <dgm:cxn modelId="{BD73B1B7-1B36-4695-A478-B8E5BB1200ED}" type="presParOf" srcId="{64097260-DD4F-48A3-B81B-C6B6D1D15CF9}" destId="{483A7FD0-0925-44D7-A837-7B801AD0DE22}" srcOrd="11" destOrd="0" presId="urn:microsoft.com/office/officeart/2009/3/layout/RandomtoResultProcess"/>
    <dgm:cxn modelId="{78F270F8-B83C-45AF-A90C-6894026A813F}" type="presParOf" srcId="{483A7FD0-0925-44D7-A837-7B801AD0DE22}" destId="{EE035FD5-5E9B-4FEE-BA09-2039FF0E805F}" srcOrd="0" destOrd="0" presId="urn:microsoft.com/office/officeart/2009/3/layout/RandomtoResultProcess"/>
    <dgm:cxn modelId="{C9FABD2E-1BCF-45F3-B518-30869A111B89}" type="presParOf" srcId="{483A7FD0-0925-44D7-A837-7B801AD0DE22}" destId="{12373239-85A2-4612-A689-97CD5F3A0B82}" srcOrd="1" destOrd="0" presId="urn:microsoft.com/office/officeart/2009/3/layout/RandomtoResultProcess"/>
    <dgm:cxn modelId="{C96B9651-788C-4066-AD43-A5A0F66A1EA9}" type="presParOf" srcId="{64097260-DD4F-48A3-B81B-C6B6D1D15CF9}" destId="{2B45DB0A-69FD-491F-B10F-A000F743E06D}" srcOrd="12" destOrd="0" presId="urn:microsoft.com/office/officeart/2009/3/layout/RandomtoResultProcess"/>
    <dgm:cxn modelId="{104609BA-E90C-4DC6-A3B0-E8BB4C5EFD32}" type="presParOf" srcId="{2B45DB0A-69FD-491F-B10F-A000F743E06D}" destId="{F0767B06-30C9-4B3B-8534-4F704C0CA66A}" srcOrd="0" destOrd="0" presId="urn:microsoft.com/office/officeart/2009/3/layout/RandomtoResultProcess"/>
    <dgm:cxn modelId="{CAA7C5E2-AFD4-4521-B146-5DBAACDC8028}" type="presParOf" srcId="{2B45DB0A-69FD-491F-B10F-A000F743E06D}" destId="{8D98B488-EA7B-48CA-A653-CD4D8DB5662D}" srcOrd="1" destOrd="0" presId="urn:microsoft.com/office/officeart/2009/3/layout/RandomtoResultProcess"/>
    <dgm:cxn modelId="{5BF05DC7-E895-4DD0-9A84-76F5065EE02D}" type="presParOf" srcId="{64097260-DD4F-48A3-B81B-C6B6D1D15CF9}" destId="{226C5F5F-AB5A-4BE7-8970-2EC27F8298C2}" srcOrd="13" destOrd="0" presId="urn:microsoft.com/office/officeart/2009/3/layout/RandomtoResultProcess"/>
    <dgm:cxn modelId="{FAD5D91F-D6C9-4E92-AF7B-8A25A2193E2A}" type="presParOf" srcId="{226C5F5F-AB5A-4BE7-8970-2EC27F8298C2}" destId="{E1A37A42-2B48-4530-9AEE-D14420D567D8}" srcOrd="0" destOrd="0" presId="urn:microsoft.com/office/officeart/2009/3/layout/RandomtoResultProcess"/>
    <dgm:cxn modelId="{24CF8004-76F3-44B4-9D23-2767BDFE6A2B}" type="presParOf" srcId="{226C5F5F-AB5A-4BE7-8970-2EC27F8298C2}" destId="{7B86A225-03B4-4B44-A302-B57B65912D6D}" srcOrd="1" destOrd="0" presId="urn:microsoft.com/office/officeart/2009/3/layout/RandomtoResultProcess"/>
    <dgm:cxn modelId="{6DFE5C80-CB24-44C3-9C85-13BE3DD2F509}" type="presParOf" srcId="{64097260-DD4F-48A3-B81B-C6B6D1D15CF9}" destId="{65A48E93-B38A-4395-A4EC-ACCF8046F5A0}" srcOrd="14" destOrd="0" presId="urn:microsoft.com/office/officeart/2009/3/layout/RandomtoResultProcess"/>
    <dgm:cxn modelId="{0633B449-7903-4CD4-870C-EBC8CAA3D343}" type="presParOf" srcId="{65A48E93-B38A-4395-A4EC-ACCF8046F5A0}" destId="{41833C2E-471F-4EA1-802A-37A09800E493}" srcOrd="0" destOrd="0" presId="urn:microsoft.com/office/officeart/2009/3/layout/RandomtoResultProcess"/>
    <dgm:cxn modelId="{A998E221-9CF9-4752-AF3E-726579CE5E9B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A51099-2D99-41B1-9C2C-E1DEBDA921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B1765C-7478-4360-AFCF-F1F64A18C400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gm:t>
    </dgm:pt>
    <dgm:pt modelId="{FEC4BE7B-6BA1-44AB-AD29-86F16BAEA55B}" type="par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7D2B545-AC1D-4EE5-962E-61D6214DD12D}" type="sibTrans" cxnId="{037A0DFA-5A96-4531-BD97-CB6A60499F44}">
      <dgm:prSet/>
      <dgm:spPr/>
      <dgm:t>
        <a:bodyPr/>
        <a:lstStyle/>
        <a:p>
          <a:pPr rtl="1"/>
          <a:endParaRPr lang="he-IL"/>
        </a:p>
      </dgm:t>
    </dgm:pt>
    <dgm:pt modelId="{416C348F-0A63-40D6-B06C-0F373CDE6F84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gm:t>
    </dgm:pt>
    <dgm:pt modelId="{37C19A5D-44E4-4246-904F-FA58423C736C}" type="par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BCE376CF-5FDD-48E6-BFF9-AE0C97C70D76}" type="sibTrans" cxnId="{63C37489-9468-4EAF-8DC0-C4CBD914BCA6}">
      <dgm:prSet/>
      <dgm:spPr/>
      <dgm:t>
        <a:bodyPr/>
        <a:lstStyle/>
        <a:p>
          <a:pPr rtl="1"/>
          <a:endParaRPr lang="he-IL"/>
        </a:p>
      </dgm:t>
    </dgm:pt>
    <dgm:pt modelId="{D8BD7163-6777-42E8-91CE-3EA8B1C269EB}">
      <dgm:prSet phldrT="[טקסט]"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E2A06A-75CD-4ED4-96E5-252DBFB62D36}" type="par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0A6FE256-5A22-4887-AD9D-BD0CF64AAF41}" type="sibTrans" cxnId="{2EAB4F97-3D7A-41D0-B86A-D2C1AC03053A}">
      <dgm:prSet/>
      <dgm:spPr/>
      <dgm:t>
        <a:bodyPr/>
        <a:lstStyle/>
        <a:p>
          <a:pPr rtl="1"/>
          <a:endParaRPr lang="he-IL"/>
        </a:p>
      </dgm:t>
    </dgm:pt>
    <dgm:pt modelId="{DF7D042C-B0DF-4893-A363-92F2A6BF0D5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9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7F660-6AA1-4707-8F30-A59A67725058}" type="par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8829B8A1-204B-4F00-BE33-2F8399C90245}" type="sibTrans" cxnId="{4D17261F-27C0-41A5-8196-6B8A918B0333}">
      <dgm:prSet/>
      <dgm:spPr/>
      <dgm:t>
        <a:bodyPr/>
        <a:lstStyle/>
        <a:p>
          <a:pPr rtl="1"/>
          <a:endParaRPr lang="he-IL"/>
        </a:p>
      </dgm:t>
    </dgm:pt>
    <dgm:pt modelId="{6E96A40E-996E-4519-AB2D-B8F8F5F151C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en-US" sz="9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gm:t>
    </dgm:pt>
    <dgm:pt modelId="{A01D614C-1B61-4CB2-B2B4-AC39BEE09B12}" type="par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2EFFE17D-427D-42A2-89A3-B4DCA4729E5B}" type="sibTrans" cxnId="{F2FD4757-F1B2-4934-A6E8-BA8784E04075}">
      <dgm:prSet/>
      <dgm:spPr/>
      <dgm:t>
        <a:bodyPr/>
        <a:lstStyle/>
        <a:p>
          <a:pPr rtl="1"/>
          <a:endParaRPr lang="he-IL"/>
        </a:p>
      </dgm:t>
    </dgm:pt>
    <dgm:pt modelId="{BA695B63-2395-465B-B7CA-27665E6DA40B}">
      <dgm:prSet custT="1"/>
      <dgm:spPr/>
      <dgm:t>
        <a:bodyPr/>
        <a:lstStyle/>
        <a:p>
          <a:pPr rtl="1"/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540D56-BA3E-4475-BD85-4EA55BE9EE88}" type="sib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5D633CE8-8BF9-44FE-84D4-46AC76C7F043}" type="parTrans" cxnId="{0643C596-10F8-4E14-B32A-11606B37274B}">
      <dgm:prSet/>
      <dgm:spPr/>
      <dgm:t>
        <a:bodyPr/>
        <a:lstStyle/>
        <a:p>
          <a:pPr rtl="1"/>
          <a:endParaRPr lang="he-IL"/>
        </a:p>
      </dgm:t>
    </dgm:pt>
    <dgm:pt modelId="{A369B322-02C5-46E2-9183-59C675769B8E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gm:t>
    </dgm:pt>
    <dgm:pt modelId="{330A5216-F6A5-47C5-AEB8-966980352611}" type="parTrans" cxnId="{920900F8-245C-4F8F-97AE-253FA6D603AC}">
      <dgm:prSet/>
      <dgm:spPr/>
      <dgm:t>
        <a:bodyPr/>
        <a:lstStyle/>
        <a:p>
          <a:endParaRPr lang="en-US"/>
        </a:p>
      </dgm:t>
    </dgm:pt>
    <dgm:pt modelId="{153AED3A-E793-4501-B21D-855520A6C186}" type="sibTrans" cxnId="{920900F8-245C-4F8F-97AE-253FA6D603AC}">
      <dgm:prSet/>
      <dgm:spPr/>
      <dgm:t>
        <a:bodyPr/>
        <a:lstStyle/>
        <a:p>
          <a:endParaRPr lang="en-US"/>
        </a:p>
      </dgm:t>
    </dgm:pt>
    <dgm:pt modelId="{96B55F57-B57C-453D-85D8-2E49A09BE276}">
      <dgm:prSet custT="1"/>
      <dgm:spPr/>
      <dgm:t>
        <a:bodyPr/>
        <a:lstStyle/>
        <a:p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dirty="0" smtClean="0"/>
            <a:t> </a:t>
          </a:r>
          <a:r>
            <a:rPr lang="en-US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ECC7F2-2205-46FD-87EB-2B0F227AB11B}" type="parTrans" cxnId="{BBA0A241-B3B1-46EF-B4E6-648FC48F5812}">
      <dgm:prSet/>
      <dgm:spPr/>
      <dgm:t>
        <a:bodyPr/>
        <a:lstStyle/>
        <a:p>
          <a:endParaRPr lang="en-US"/>
        </a:p>
      </dgm:t>
    </dgm:pt>
    <dgm:pt modelId="{C3B492CA-51A9-4104-9516-72CFC6041D50}" type="sibTrans" cxnId="{BBA0A241-B3B1-46EF-B4E6-648FC48F5812}">
      <dgm:prSet/>
      <dgm:spPr/>
      <dgm:t>
        <a:bodyPr/>
        <a:lstStyle/>
        <a:p>
          <a:endParaRPr lang="en-US"/>
        </a:p>
      </dgm:t>
    </dgm:pt>
    <dgm:pt modelId="{64097260-DD4F-48A3-B81B-C6B6D1D15CF9}" type="pres">
      <dgm:prSet presAssocID="{E6A51099-2D99-41B1-9C2C-E1DEBDA921B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32487F20-B713-4800-A106-28C584DF58ED}" type="pres">
      <dgm:prSet presAssocID="{BA695B63-2395-465B-B7CA-27665E6DA40B}" presName="chaos" presStyleCnt="0"/>
      <dgm:spPr/>
    </dgm:pt>
    <dgm:pt modelId="{58F18001-2DE4-40DC-82CB-BEBA2873E36B}" type="pres">
      <dgm:prSet presAssocID="{BA695B63-2395-465B-B7CA-27665E6DA40B}" presName="parTx1" presStyleLbl="revTx" presStyleIdx="0" presStyleCnt="7" custScaleX="151827" custScaleY="292139"/>
      <dgm:spPr/>
      <dgm:t>
        <a:bodyPr/>
        <a:lstStyle/>
        <a:p>
          <a:pPr rtl="1"/>
          <a:endParaRPr lang="he-IL"/>
        </a:p>
      </dgm:t>
    </dgm:pt>
    <dgm:pt modelId="{6C8F3C0B-D882-4EDB-A532-26AC65E98E0A}" type="pres">
      <dgm:prSet presAssocID="{BA695B63-2395-465B-B7CA-27665E6DA40B}" presName="c1" presStyleLbl="node1" presStyleIdx="0" presStyleCnt="19"/>
      <dgm:spPr/>
    </dgm:pt>
    <dgm:pt modelId="{882999BE-2735-48ED-B7A9-D9D0216E3363}" type="pres">
      <dgm:prSet presAssocID="{BA695B63-2395-465B-B7CA-27665E6DA40B}" presName="c2" presStyleLbl="node1" presStyleIdx="1" presStyleCnt="19"/>
      <dgm:spPr/>
    </dgm:pt>
    <dgm:pt modelId="{F8083774-0650-42C9-9926-ACF5C6A6D564}" type="pres">
      <dgm:prSet presAssocID="{BA695B63-2395-465B-B7CA-27665E6DA40B}" presName="c3" presStyleLbl="node1" presStyleIdx="2" presStyleCnt="19"/>
      <dgm:spPr/>
    </dgm:pt>
    <dgm:pt modelId="{8DE57E1A-356E-4D1B-8F3A-46DAB2ABCE84}" type="pres">
      <dgm:prSet presAssocID="{BA695B63-2395-465B-B7CA-27665E6DA40B}" presName="c4" presStyleLbl="node1" presStyleIdx="3" presStyleCnt="19"/>
      <dgm:spPr/>
    </dgm:pt>
    <dgm:pt modelId="{AD155781-56B2-4631-AD3A-C1FBB125E097}" type="pres">
      <dgm:prSet presAssocID="{BA695B63-2395-465B-B7CA-27665E6DA40B}" presName="c5" presStyleLbl="node1" presStyleIdx="4" presStyleCnt="19"/>
      <dgm:spPr/>
    </dgm:pt>
    <dgm:pt modelId="{80961D38-2A7D-4297-83CD-8C957F1A7701}" type="pres">
      <dgm:prSet presAssocID="{BA695B63-2395-465B-B7CA-27665E6DA40B}" presName="c6" presStyleLbl="node1" presStyleIdx="5" presStyleCnt="19"/>
      <dgm:spPr/>
    </dgm:pt>
    <dgm:pt modelId="{533CB75E-3DF6-41D5-8253-C54747778F60}" type="pres">
      <dgm:prSet presAssocID="{BA695B63-2395-465B-B7CA-27665E6DA40B}" presName="c7" presStyleLbl="node1" presStyleIdx="6" presStyleCnt="19"/>
      <dgm:spPr/>
    </dgm:pt>
    <dgm:pt modelId="{A17B2A3B-A870-4A4F-9026-38E64B389378}" type="pres">
      <dgm:prSet presAssocID="{BA695B63-2395-465B-B7CA-27665E6DA40B}" presName="c8" presStyleLbl="node1" presStyleIdx="7" presStyleCnt="19"/>
      <dgm:spPr/>
    </dgm:pt>
    <dgm:pt modelId="{BCCD06F4-81F2-4EFE-8ECF-201507F7FB8F}" type="pres">
      <dgm:prSet presAssocID="{BA695B63-2395-465B-B7CA-27665E6DA40B}" presName="c9" presStyleLbl="node1" presStyleIdx="8" presStyleCnt="19"/>
      <dgm:spPr/>
    </dgm:pt>
    <dgm:pt modelId="{338CA52D-703C-48C7-9F2D-DD1CC0ABA612}" type="pres">
      <dgm:prSet presAssocID="{BA695B63-2395-465B-B7CA-27665E6DA40B}" presName="c10" presStyleLbl="node1" presStyleIdx="9" presStyleCnt="19"/>
      <dgm:spPr/>
    </dgm:pt>
    <dgm:pt modelId="{0B32FC42-2A32-4F46-8297-9B8683096184}" type="pres">
      <dgm:prSet presAssocID="{BA695B63-2395-465B-B7CA-27665E6DA40B}" presName="c11" presStyleLbl="node1" presStyleIdx="10" presStyleCnt="19"/>
      <dgm:spPr/>
    </dgm:pt>
    <dgm:pt modelId="{250AE347-AC36-4721-86A4-F0054810510A}" type="pres">
      <dgm:prSet presAssocID="{BA695B63-2395-465B-B7CA-27665E6DA40B}" presName="c12" presStyleLbl="node1" presStyleIdx="11" presStyleCnt="19"/>
      <dgm:spPr/>
    </dgm:pt>
    <dgm:pt modelId="{D381D24D-74F2-4948-831D-0AC7187E903A}" type="pres">
      <dgm:prSet presAssocID="{BA695B63-2395-465B-B7CA-27665E6DA40B}" presName="c13" presStyleLbl="node1" presStyleIdx="12" presStyleCnt="19"/>
      <dgm:spPr/>
    </dgm:pt>
    <dgm:pt modelId="{4454E40A-6054-4D4E-8FAF-2611A4F3E944}" type="pres">
      <dgm:prSet presAssocID="{BA695B63-2395-465B-B7CA-27665E6DA40B}" presName="c14" presStyleLbl="node1" presStyleIdx="13" presStyleCnt="19"/>
      <dgm:spPr/>
    </dgm:pt>
    <dgm:pt modelId="{D42712EC-01A6-473C-904A-A73CBF0EF817}" type="pres">
      <dgm:prSet presAssocID="{BA695B63-2395-465B-B7CA-27665E6DA40B}" presName="c15" presStyleLbl="node1" presStyleIdx="14" presStyleCnt="19"/>
      <dgm:spPr/>
    </dgm:pt>
    <dgm:pt modelId="{109A227A-7C0E-4488-AA63-86380CCCAC51}" type="pres">
      <dgm:prSet presAssocID="{BA695B63-2395-465B-B7CA-27665E6DA40B}" presName="c16" presStyleLbl="node1" presStyleIdx="15" presStyleCnt="19"/>
      <dgm:spPr/>
    </dgm:pt>
    <dgm:pt modelId="{CBA09E48-2C15-42A9-AF26-FB7C8924FE25}" type="pres">
      <dgm:prSet presAssocID="{BA695B63-2395-465B-B7CA-27665E6DA40B}" presName="c17" presStyleLbl="node1" presStyleIdx="16" presStyleCnt="19"/>
      <dgm:spPr/>
    </dgm:pt>
    <dgm:pt modelId="{2784D585-426D-451A-8594-AE34C33BEA17}" type="pres">
      <dgm:prSet presAssocID="{BA695B63-2395-465B-B7CA-27665E6DA40B}" presName="c18" presStyleLbl="node1" presStyleIdx="17" presStyleCnt="19"/>
      <dgm:spPr/>
    </dgm:pt>
    <dgm:pt modelId="{96F8CDC4-2049-484A-9672-D83FD2B878C9}" type="pres">
      <dgm:prSet presAssocID="{6B540D56-BA3E-4475-BD85-4EA55BE9EE88}" presName="chevronComposite1" presStyleCnt="0"/>
      <dgm:spPr/>
    </dgm:pt>
    <dgm:pt modelId="{6FF646EE-F59B-40B2-8DD8-5088FA55248B}" type="pres">
      <dgm:prSet presAssocID="{6B540D56-BA3E-4475-BD85-4EA55BE9EE88}" presName="chevron1" presStyleLbl="sibTrans2D1" presStyleIdx="0" presStyleCnt="7"/>
      <dgm:spPr/>
    </dgm:pt>
    <dgm:pt modelId="{90449419-D2F3-41BA-A533-E470B9F8AFB2}" type="pres">
      <dgm:prSet presAssocID="{6B540D56-BA3E-4475-BD85-4EA55BE9EE88}" presName="spChevron1" presStyleCnt="0"/>
      <dgm:spPr/>
    </dgm:pt>
    <dgm:pt modelId="{02E2C65A-322F-408B-BEE0-E1D9A5B22773}" type="pres">
      <dgm:prSet presAssocID="{416C348F-0A63-40D6-B06C-0F373CDE6F84}" presName="middle" presStyleCnt="0"/>
      <dgm:spPr/>
    </dgm:pt>
    <dgm:pt modelId="{709292A1-4B25-4817-845F-8EE1E61A1E50}" type="pres">
      <dgm:prSet presAssocID="{416C348F-0A63-40D6-B06C-0F373CDE6F84}" presName="parTxMid" presStyleLbl="revTx" presStyleIdx="1" presStyleCnt="7" custScaleX="141676" custScaleY="140463"/>
      <dgm:spPr/>
      <dgm:t>
        <a:bodyPr/>
        <a:lstStyle/>
        <a:p>
          <a:pPr rtl="1"/>
          <a:endParaRPr lang="he-IL"/>
        </a:p>
      </dgm:t>
    </dgm:pt>
    <dgm:pt modelId="{B205776B-076A-41D2-BDA6-A794C5D38FC9}" type="pres">
      <dgm:prSet presAssocID="{416C348F-0A63-40D6-B06C-0F373CDE6F84}" presName="spMid" presStyleCnt="0"/>
      <dgm:spPr/>
    </dgm:pt>
    <dgm:pt modelId="{41074132-6472-41DA-B517-F9511B2CFBE4}" type="pres">
      <dgm:prSet presAssocID="{BCE376CF-5FDD-48E6-BFF9-AE0C97C70D76}" presName="chevronComposite1" presStyleCnt="0"/>
      <dgm:spPr/>
    </dgm:pt>
    <dgm:pt modelId="{092BF639-F282-4FAA-908C-23FA9F1A9EE0}" type="pres">
      <dgm:prSet presAssocID="{BCE376CF-5FDD-48E6-BFF9-AE0C97C70D76}" presName="chevron1" presStyleLbl="sibTrans2D1" presStyleIdx="1" presStyleCnt="7"/>
      <dgm:spPr/>
    </dgm:pt>
    <dgm:pt modelId="{98805269-47FB-4ECD-9B29-6244C435CCC3}" type="pres">
      <dgm:prSet presAssocID="{BCE376CF-5FDD-48E6-BFF9-AE0C97C70D76}" presName="spChevron1" presStyleCnt="0"/>
      <dgm:spPr/>
    </dgm:pt>
    <dgm:pt modelId="{7619EF83-A3B0-448F-82BB-9449E1229C8A}" type="pres">
      <dgm:prSet presAssocID="{13B1765C-7478-4360-AFCF-F1F64A18C400}" presName="middle" presStyleCnt="0"/>
      <dgm:spPr/>
    </dgm:pt>
    <dgm:pt modelId="{0AE8BFFF-8205-4114-9FC7-3F8464C01396}" type="pres">
      <dgm:prSet presAssocID="{13B1765C-7478-4360-AFCF-F1F64A18C400}" presName="parTxMid" presStyleLbl="revTx" presStyleIdx="2" presStyleCnt="7" custScaleX="140928" custScaleY="139766"/>
      <dgm:spPr/>
      <dgm:t>
        <a:bodyPr/>
        <a:lstStyle/>
        <a:p>
          <a:pPr rtl="1"/>
          <a:endParaRPr lang="he-IL"/>
        </a:p>
      </dgm:t>
    </dgm:pt>
    <dgm:pt modelId="{9E4D38EB-1675-4AE8-8792-0272FD249300}" type="pres">
      <dgm:prSet presAssocID="{13B1765C-7478-4360-AFCF-F1F64A18C400}" presName="spMid" presStyleCnt="0"/>
      <dgm:spPr/>
    </dgm:pt>
    <dgm:pt modelId="{D072AEC3-29F3-4CE7-8602-05193C9109B3}" type="pres">
      <dgm:prSet presAssocID="{47D2B545-AC1D-4EE5-962E-61D6214DD12D}" presName="chevronComposite1" presStyleCnt="0"/>
      <dgm:spPr/>
    </dgm:pt>
    <dgm:pt modelId="{F1F5EAEF-6DAB-455A-9409-182B6B916C57}" type="pres">
      <dgm:prSet presAssocID="{47D2B545-AC1D-4EE5-962E-61D6214DD12D}" presName="chevron1" presStyleLbl="sibTrans2D1" presStyleIdx="2" presStyleCnt="7"/>
      <dgm:spPr/>
    </dgm:pt>
    <dgm:pt modelId="{7429A1B0-32ED-4401-8003-25E6BDCE44F5}" type="pres">
      <dgm:prSet presAssocID="{47D2B545-AC1D-4EE5-962E-61D6214DD12D}" presName="spChevron1" presStyleCnt="0"/>
      <dgm:spPr/>
    </dgm:pt>
    <dgm:pt modelId="{774837FE-65E7-4BE1-A972-940C7981D155}" type="pres">
      <dgm:prSet presAssocID="{A369B322-02C5-46E2-9183-59C675769B8E}" presName="middle" presStyleCnt="0"/>
      <dgm:spPr/>
    </dgm:pt>
    <dgm:pt modelId="{4CF7B07B-BD7A-4E6B-9744-BF2951DBECB4}" type="pres">
      <dgm:prSet presAssocID="{A369B322-02C5-46E2-9183-59C675769B8E}" presName="parTxMid" presStyleLbl="revTx" presStyleIdx="3" presStyleCnt="7" custScaleX="125978" custLinFactNeighborX="8811" custLinFactNeighborY="5368"/>
      <dgm:spPr/>
      <dgm:t>
        <a:bodyPr/>
        <a:lstStyle/>
        <a:p>
          <a:endParaRPr lang="en-US"/>
        </a:p>
      </dgm:t>
    </dgm:pt>
    <dgm:pt modelId="{B015D8B1-16E0-459A-AEB6-DD6B097F3F06}" type="pres">
      <dgm:prSet presAssocID="{A369B322-02C5-46E2-9183-59C675769B8E}" presName="spMid" presStyleCnt="0"/>
      <dgm:spPr/>
    </dgm:pt>
    <dgm:pt modelId="{0AA54332-5BBA-4A39-BE09-1D5E51A4D502}" type="pres">
      <dgm:prSet presAssocID="{153AED3A-E793-4501-B21D-855520A6C186}" presName="chevronComposite1" presStyleCnt="0"/>
      <dgm:spPr/>
    </dgm:pt>
    <dgm:pt modelId="{55BD9406-E01D-45EA-A39B-A390AC6AAB39}" type="pres">
      <dgm:prSet presAssocID="{153AED3A-E793-4501-B21D-855520A6C186}" presName="chevron1" presStyleLbl="sibTrans2D1" presStyleIdx="3" presStyleCnt="7" custLinFactNeighborX="72091" custLinFactNeighborY="5416"/>
      <dgm:spPr/>
    </dgm:pt>
    <dgm:pt modelId="{9185D2AA-9A39-45AF-98D9-876E6CB0095B}" type="pres">
      <dgm:prSet presAssocID="{153AED3A-E793-4501-B21D-855520A6C186}" presName="spChevron1" presStyleCnt="0"/>
      <dgm:spPr/>
    </dgm:pt>
    <dgm:pt modelId="{12F49A1A-100E-4B07-B403-BA837035D601}" type="pres">
      <dgm:prSet presAssocID="{6E96A40E-996E-4519-AB2D-B8F8F5F151C4}" presName="middle" presStyleCnt="0"/>
      <dgm:spPr/>
    </dgm:pt>
    <dgm:pt modelId="{60AE6034-3ACD-4319-97F0-61E08E28DF30}" type="pres">
      <dgm:prSet presAssocID="{6E96A40E-996E-4519-AB2D-B8F8F5F151C4}" presName="parTxMid" presStyleLbl="revTx" presStyleIdx="4" presStyleCnt="7" custScaleX="198130" custLinFactNeighborX="9870" custLinFactNeighborY="4028"/>
      <dgm:spPr>
        <a:prstGeom prst="chevron">
          <a:avLst/>
        </a:prstGeom>
      </dgm:spPr>
      <dgm:t>
        <a:bodyPr/>
        <a:lstStyle/>
        <a:p>
          <a:pPr rtl="1"/>
          <a:endParaRPr lang="he-IL"/>
        </a:p>
      </dgm:t>
    </dgm:pt>
    <dgm:pt modelId="{B2FF6A01-F9F4-47B0-A232-E2A9B40E7676}" type="pres">
      <dgm:prSet presAssocID="{6E96A40E-996E-4519-AB2D-B8F8F5F151C4}" presName="spMid" presStyleCnt="0"/>
      <dgm:spPr/>
    </dgm:pt>
    <dgm:pt modelId="{FAE11A8D-975E-48CE-A4FC-719BAF887C02}" type="pres">
      <dgm:prSet presAssocID="{2EFFE17D-427D-42A2-89A3-B4DCA4729E5B}" presName="chevronComposite1" presStyleCnt="0"/>
      <dgm:spPr/>
    </dgm:pt>
    <dgm:pt modelId="{796152CE-F42F-417D-A4EC-4AB5EA1B9BFC}" type="pres">
      <dgm:prSet presAssocID="{2EFFE17D-427D-42A2-89A3-B4DCA4729E5B}" presName="chevron1" presStyleLbl="sibTrans2D1" presStyleIdx="4" presStyleCnt="7"/>
      <dgm:spPr/>
    </dgm:pt>
    <dgm:pt modelId="{CF64CC00-794E-4BE4-B355-D47DF9DFFC8A}" type="pres">
      <dgm:prSet presAssocID="{2EFFE17D-427D-42A2-89A3-B4DCA4729E5B}" presName="spChevron1" presStyleCnt="0"/>
      <dgm:spPr/>
    </dgm:pt>
    <dgm:pt modelId="{73DF4950-901A-4388-8B47-D3555A4A018C}" type="pres">
      <dgm:prSet presAssocID="{96B55F57-B57C-453D-85D8-2E49A09BE276}" presName="middle" presStyleCnt="0"/>
      <dgm:spPr/>
    </dgm:pt>
    <dgm:pt modelId="{BF6B196F-AE28-4AE2-950D-4C5D48CE4EC2}" type="pres">
      <dgm:prSet presAssocID="{96B55F57-B57C-453D-85D8-2E49A09BE276}" presName="parTxMid" presStyleLbl="revTx" presStyleIdx="5" presStyleCnt="7" custScaleX="168869" custScaleY="71847" custLinFactNeighborX="28196" custLinFactNeighborY="6588"/>
      <dgm:spPr/>
      <dgm:t>
        <a:bodyPr/>
        <a:lstStyle/>
        <a:p>
          <a:endParaRPr lang="en-US"/>
        </a:p>
      </dgm:t>
    </dgm:pt>
    <dgm:pt modelId="{08779EED-6C26-40EC-AC72-85F8658588F8}" type="pres">
      <dgm:prSet presAssocID="{96B55F57-B57C-453D-85D8-2E49A09BE276}" presName="spMid" presStyleCnt="0"/>
      <dgm:spPr/>
    </dgm:pt>
    <dgm:pt modelId="{483A7FD0-0925-44D7-A837-7B801AD0DE22}" type="pres">
      <dgm:prSet presAssocID="{C3B492CA-51A9-4104-9516-72CFC6041D50}" presName="chevronComposite1" presStyleCnt="0"/>
      <dgm:spPr/>
    </dgm:pt>
    <dgm:pt modelId="{EE035FD5-5E9B-4FEE-BA09-2039FF0E805F}" type="pres">
      <dgm:prSet presAssocID="{C3B492CA-51A9-4104-9516-72CFC6041D50}" presName="chevron1" presStyleLbl="sibTrans2D1" presStyleIdx="5" presStyleCnt="7" custLinFactX="782" custLinFactNeighborX="100000" custLinFactNeighborY="6637"/>
      <dgm:spPr/>
    </dgm:pt>
    <dgm:pt modelId="{12373239-85A2-4612-A689-97CD5F3A0B82}" type="pres">
      <dgm:prSet presAssocID="{C3B492CA-51A9-4104-9516-72CFC6041D50}" presName="spChevron1" presStyleCnt="0"/>
      <dgm:spPr/>
    </dgm:pt>
    <dgm:pt modelId="{2B45DB0A-69FD-491F-B10F-A000F743E06D}" type="pres">
      <dgm:prSet presAssocID="{D8BD7163-6777-42E8-91CE-3EA8B1C269EB}" presName="middle" presStyleCnt="0"/>
      <dgm:spPr/>
    </dgm:pt>
    <dgm:pt modelId="{F0767B06-30C9-4B3B-8534-4F704C0CA66A}" type="pres">
      <dgm:prSet presAssocID="{D8BD7163-6777-42E8-91CE-3EA8B1C269EB}" presName="parTxMid" presStyleLbl="revTx" presStyleIdx="6" presStyleCnt="7" custScaleX="153610" custLinFactNeighborX="40633" custLinFactNeighborY="6065"/>
      <dgm:spPr/>
      <dgm:t>
        <a:bodyPr/>
        <a:lstStyle/>
        <a:p>
          <a:pPr rtl="1"/>
          <a:endParaRPr lang="he-IL"/>
        </a:p>
      </dgm:t>
    </dgm:pt>
    <dgm:pt modelId="{8D98B488-EA7B-48CA-A653-CD4D8DB5662D}" type="pres">
      <dgm:prSet presAssocID="{D8BD7163-6777-42E8-91CE-3EA8B1C269EB}" presName="spMid" presStyleCnt="0"/>
      <dgm:spPr/>
    </dgm:pt>
    <dgm:pt modelId="{226C5F5F-AB5A-4BE7-8970-2EC27F8298C2}" type="pres">
      <dgm:prSet presAssocID="{0A6FE256-5A22-4887-AD9D-BD0CF64AAF41}" presName="chevronComposite1" presStyleCnt="0"/>
      <dgm:spPr/>
    </dgm:pt>
    <dgm:pt modelId="{E1A37A42-2B48-4530-9AEE-D14420D567D8}" type="pres">
      <dgm:prSet presAssocID="{0A6FE256-5A22-4887-AD9D-BD0CF64AAF41}" presName="chevron1" presStyleLbl="sibTrans2D1" presStyleIdx="6" presStyleCnt="7" custLinFactNeighborX="76897" custLinFactNeighborY="5416"/>
      <dgm:spPr/>
    </dgm:pt>
    <dgm:pt modelId="{7B86A225-03B4-4B44-A302-B57B65912D6D}" type="pres">
      <dgm:prSet presAssocID="{0A6FE256-5A22-4887-AD9D-BD0CF64AAF41}" presName="spChevron1" presStyleCnt="0"/>
      <dgm:spPr/>
    </dgm:pt>
    <dgm:pt modelId="{65A48E93-B38A-4395-A4EC-ACCF8046F5A0}" type="pres">
      <dgm:prSet presAssocID="{DF7D042C-B0DF-4893-A363-92F2A6BF0D5E}" presName="last" presStyleCnt="0"/>
      <dgm:spPr/>
    </dgm:pt>
    <dgm:pt modelId="{41833C2E-471F-4EA1-802A-37A09800E493}" type="pres">
      <dgm:prSet presAssocID="{DF7D042C-B0DF-4893-A363-92F2A6BF0D5E}" presName="circleTx" presStyleLbl="node1" presStyleIdx="18" presStyleCnt="19" custLinFactNeighborX="44791" custLinFactNeighborY="-112"/>
      <dgm:spPr/>
      <dgm:t>
        <a:bodyPr/>
        <a:lstStyle/>
        <a:p>
          <a:pPr rtl="1"/>
          <a:endParaRPr lang="he-IL"/>
        </a:p>
      </dgm:t>
    </dgm:pt>
    <dgm:pt modelId="{05908904-2AD7-46E3-A8DF-D0048C86D260}" type="pres">
      <dgm:prSet presAssocID="{DF7D042C-B0DF-4893-A363-92F2A6BF0D5E}" presName="spN" presStyleCnt="0"/>
      <dgm:spPr/>
    </dgm:pt>
  </dgm:ptLst>
  <dgm:cxnLst>
    <dgm:cxn modelId="{C5FD924F-86BD-415B-9C25-463724506B3A}" type="presOf" srcId="{A369B322-02C5-46E2-9183-59C675769B8E}" destId="{4CF7B07B-BD7A-4E6B-9744-BF2951DBECB4}" srcOrd="0" destOrd="0" presId="urn:microsoft.com/office/officeart/2009/3/layout/RandomtoResultProcess"/>
    <dgm:cxn modelId="{4D17261F-27C0-41A5-8196-6B8A918B0333}" srcId="{E6A51099-2D99-41B1-9C2C-E1DEBDA921B9}" destId="{DF7D042C-B0DF-4893-A363-92F2A6BF0D5E}" srcOrd="7" destOrd="0" parTransId="{B037F660-6AA1-4707-8F30-A59A67725058}" sibTransId="{8829B8A1-204B-4F00-BE33-2F8399C90245}"/>
    <dgm:cxn modelId="{F2FD4757-F1B2-4934-A6E8-BA8784E04075}" srcId="{E6A51099-2D99-41B1-9C2C-E1DEBDA921B9}" destId="{6E96A40E-996E-4519-AB2D-B8F8F5F151C4}" srcOrd="4" destOrd="0" parTransId="{A01D614C-1B61-4CB2-B2B4-AC39BEE09B12}" sibTransId="{2EFFE17D-427D-42A2-89A3-B4DCA4729E5B}"/>
    <dgm:cxn modelId="{63C37489-9468-4EAF-8DC0-C4CBD914BCA6}" srcId="{E6A51099-2D99-41B1-9C2C-E1DEBDA921B9}" destId="{416C348F-0A63-40D6-B06C-0F373CDE6F84}" srcOrd="1" destOrd="0" parTransId="{37C19A5D-44E4-4246-904F-FA58423C736C}" sibTransId="{BCE376CF-5FDD-48E6-BFF9-AE0C97C70D76}"/>
    <dgm:cxn modelId="{AE0CF62C-574F-48E7-A7C4-454D8A0FD162}" type="presOf" srcId="{13B1765C-7478-4360-AFCF-F1F64A18C400}" destId="{0AE8BFFF-8205-4114-9FC7-3F8464C01396}" srcOrd="0" destOrd="0" presId="urn:microsoft.com/office/officeart/2009/3/layout/RandomtoResultProcess"/>
    <dgm:cxn modelId="{2EAB4F97-3D7A-41D0-B86A-D2C1AC03053A}" srcId="{E6A51099-2D99-41B1-9C2C-E1DEBDA921B9}" destId="{D8BD7163-6777-42E8-91CE-3EA8B1C269EB}" srcOrd="6" destOrd="0" parTransId="{24E2A06A-75CD-4ED4-96E5-252DBFB62D36}" sibTransId="{0A6FE256-5A22-4887-AD9D-BD0CF64AAF41}"/>
    <dgm:cxn modelId="{C8860731-1054-4294-ACF5-A17C9BF3183D}" type="presOf" srcId="{BA695B63-2395-465B-B7CA-27665E6DA40B}" destId="{58F18001-2DE4-40DC-82CB-BEBA2873E36B}" srcOrd="0" destOrd="0" presId="urn:microsoft.com/office/officeart/2009/3/layout/RandomtoResultProcess"/>
    <dgm:cxn modelId="{E260687E-5968-4602-BDBE-E2BD9439CBDF}" type="presOf" srcId="{96B55F57-B57C-453D-85D8-2E49A09BE276}" destId="{BF6B196F-AE28-4AE2-950D-4C5D48CE4EC2}" srcOrd="0" destOrd="0" presId="urn:microsoft.com/office/officeart/2009/3/layout/RandomtoResultProcess"/>
    <dgm:cxn modelId="{B32DC193-AF07-4A78-81A3-148BD110D95C}" type="presOf" srcId="{416C348F-0A63-40D6-B06C-0F373CDE6F84}" destId="{709292A1-4B25-4817-845F-8EE1E61A1E50}" srcOrd="0" destOrd="0" presId="urn:microsoft.com/office/officeart/2009/3/layout/RandomtoResultProcess"/>
    <dgm:cxn modelId="{E1A92FA4-2867-4664-AC3E-B555C1B32990}" type="presOf" srcId="{D8BD7163-6777-42E8-91CE-3EA8B1C269EB}" destId="{F0767B06-30C9-4B3B-8534-4F704C0CA66A}" srcOrd="0" destOrd="0" presId="urn:microsoft.com/office/officeart/2009/3/layout/RandomtoResultProcess"/>
    <dgm:cxn modelId="{920900F8-245C-4F8F-97AE-253FA6D603AC}" srcId="{E6A51099-2D99-41B1-9C2C-E1DEBDA921B9}" destId="{A369B322-02C5-46E2-9183-59C675769B8E}" srcOrd="3" destOrd="0" parTransId="{330A5216-F6A5-47C5-AEB8-966980352611}" sibTransId="{153AED3A-E793-4501-B21D-855520A6C186}"/>
    <dgm:cxn modelId="{0643C596-10F8-4E14-B32A-11606B37274B}" srcId="{E6A51099-2D99-41B1-9C2C-E1DEBDA921B9}" destId="{BA695B63-2395-465B-B7CA-27665E6DA40B}" srcOrd="0" destOrd="0" parTransId="{5D633CE8-8BF9-44FE-84D4-46AC76C7F043}" sibTransId="{6B540D56-BA3E-4475-BD85-4EA55BE9EE88}"/>
    <dgm:cxn modelId="{74EE6FC3-46C7-495B-8C59-C5E8150645D1}" type="presOf" srcId="{6E96A40E-996E-4519-AB2D-B8F8F5F151C4}" destId="{60AE6034-3ACD-4319-97F0-61E08E28DF30}" srcOrd="0" destOrd="0" presId="urn:microsoft.com/office/officeart/2009/3/layout/RandomtoResultProcess"/>
    <dgm:cxn modelId="{2D4C45F4-059D-497F-BECE-25A9FC6A12A1}" type="presOf" srcId="{DF7D042C-B0DF-4893-A363-92F2A6BF0D5E}" destId="{41833C2E-471F-4EA1-802A-37A09800E493}" srcOrd="0" destOrd="0" presId="urn:microsoft.com/office/officeart/2009/3/layout/RandomtoResultProcess"/>
    <dgm:cxn modelId="{BBA0A241-B3B1-46EF-B4E6-648FC48F5812}" srcId="{E6A51099-2D99-41B1-9C2C-E1DEBDA921B9}" destId="{96B55F57-B57C-453D-85D8-2E49A09BE276}" srcOrd="5" destOrd="0" parTransId="{84ECC7F2-2205-46FD-87EB-2B0F227AB11B}" sibTransId="{C3B492CA-51A9-4104-9516-72CFC6041D50}"/>
    <dgm:cxn modelId="{978C15A9-E844-4A0F-9491-54418EF43C4C}" type="presOf" srcId="{E6A51099-2D99-41B1-9C2C-E1DEBDA921B9}" destId="{64097260-DD4F-48A3-B81B-C6B6D1D15CF9}" srcOrd="0" destOrd="0" presId="urn:microsoft.com/office/officeart/2009/3/layout/RandomtoResultProcess"/>
    <dgm:cxn modelId="{037A0DFA-5A96-4531-BD97-CB6A60499F44}" srcId="{E6A51099-2D99-41B1-9C2C-E1DEBDA921B9}" destId="{13B1765C-7478-4360-AFCF-F1F64A18C400}" srcOrd="2" destOrd="0" parTransId="{FEC4BE7B-6BA1-44AB-AD29-86F16BAEA55B}" sibTransId="{47D2B545-AC1D-4EE5-962E-61D6214DD12D}"/>
    <dgm:cxn modelId="{812AA70F-5377-4B45-B057-6667CB1E0A91}" type="presParOf" srcId="{64097260-DD4F-48A3-B81B-C6B6D1D15CF9}" destId="{32487F20-B713-4800-A106-28C584DF58ED}" srcOrd="0" destOrd="0" presId="urn:microsoft.com/office/officeart/2009/3/layout/RandomtoResultProcess"/>
    <dgm:cxn modelId="{2667765E-C6C9-4E66-8D89-6E3220AB7AEE}" type="presParOf" srcId="{32487F20-B713-4800-A106-28C584DF58ED}" destId="{58F18001-2DE4-40DC-82CB-BEBA2873E36B}" srcOrd="0" destOrd="0" presId="urn:microsoft.com/office/officeart/2009/3/layout/RandomtoResultProcess"/>
    <dgm:cxn modelId="{61BC1562-7DC5-4CAC-A9B0-BBD4B53927B6}" type="presParOf" srcId="{32487F20-B713-4800-A106-28C584DF58ED}" destId="{6C8F3C0B-D882-4EDB-A532-26AC65E98E0A}" srcOrd="1" destOrd="0" presId="urn:microsoft.com/office/officeart/2009/3/layout/RandomtoResultProcess"/>
    <dgm:cxn modelId="{997B35E6-F15C-403E-8D42-2C9148A95AEF}" type="presParOf" srcId="{32487F20-B713-4800-A106-28C584DF58ED}" destId="{882999BE-2735-48ED-B7A9-D9D0216E3363}" srcOrd="2" destOrd="0" presId="urn:microsoft.com/office/officeart/2009/3/layout/RandomtoResultProcess"/>
    <dgm:cxn modelId="{1CFCA494-C9E5-4FFE-96D3-5F0DC2779F8D}" type="presParOf" srcId="{32487F20-B713-4800-A106-28C584DF58ED}" destId="{F8083774-0650-42C9-9926-ACF5C6A6D564}" srcOrd="3" destOrd="0" presId="urn:microsoft.com/office/officeart/2009/3/layout/RandomtoResultProcess"/>
    <dgm:cxn modelId="{2CC61EAF-F48C-44A6-B490-1F2EA3DBCFE6}" type="presParOf" srcId="{32487F20-B713-4800-A106-28C584DF58ED}" destId="{8DE57E1A-356E-4D1B-8F3A-46DAB2ABCE84}" srcOrd="4" destOrd="0" presId="urn:microsoft.com/office/officeart/2009/3/layout/RandomtoResultProcess"/>
    <dgm:cxn modelId="{A96268AE-7CBF-4151-B96F-994F033C0A72}" type="presParOf" srcId="{32487F20-B713-4800-A106-28C584DF58ED}" destId="{AD155781-56B2-4631-AD3A-C1FBB125E097}" srcOrd="5" destOrd="0" presId="urn:microsoft.com/office/officeart/2009/3/layout/RandomtoResultProcess"/>
    <dgm:cxn modelId="{284F38A3-A09F-4D70-9B48-849CACA11F30}" type="presParOf" srcId="{32487F20-B713-4800-A106-28C584DF58ED}" destId="{80961D38-2A7D-4297-83CD-8C957F1A7701}" srcOrd="6" destOrd="0" presId="urn:microsoft.com/office/officeart/2009/3/layout/RandomtoResultProcess"/>
    <dgm:cxn modelId="{7D83E052-93D3-440A-BAB1-0D199D813D70}" type="presParOf" srcId="{32487F20-B713-4800-A106-28C584DF58ED}" destId="{533CB75E-3DF6-41D5-8253-C54747778F60}" srcOrd="7" destOrd="0" presId="urn:microsoft.com/office/officeart/2009/3/layout/RandomtoResultProcess"/>
    <dgm:cxn modelId="{37FC0020-7C05-4A82-8F10-B52441BA9D45}" type="presParOf" srcId="{32487F20-B713-4800-A106-28C584DF58ED}" destId="{A17B2A3B-A870-4A4F-9026-38E64B389378}" srcOrd="8" destOrd="0" presId="urn:microsoft.com/office/officeart/2009/3/layout/RandomtoResultProcess"/>
    <dgm:cxn modelId="{E3ADCFDB-4578-4FBB-B541-7DDA9FA7C283}" type="presParOf" srcId="{32487F20-B713-4800-A106-28C584DF58ED}" destId="{BCCD06F4-81F2-4EFE-8ECF-201507F7FB8F}" srcOrd="9" destOrd="0" presId="urn:microsoft.com/office/officeart/2009/3/layout/RandomtoResultProcess"/>
    <dgm:cxn modelId="{583DCBEC-4383-4963-A042-FD91B0AF4EBD}" type="presParOf" srcId="{32487F20-B713-4800-A106-28C584DF58ED}" destId="{338CA52D-703C-48C7-9F2D-DD1CC0ABA612}" srcOrd="10" destOrd="0" presId="urn:microsoft.com/office/officeart/2009/3/layout/RandomtoResultProcess"/>
    <dgm:cxn modelId="{CC35B35B-0B36-4BB4-AD53-D21D687CEF81}" type="presParOf" srcId="{32487F20-B713-4800-A106-28C584DF58ED}" destId="{0B32FC42-2A32-4F46-8297-9B8683096184}" srcOrd="11" destOrd="0" presId="urn:microsoft.com/office/officeart/2009/3/layout/RandomtoResultProcess"/>
    <dgm:cxn modelId="{8D1C76C9-0E8A-4DA3-8A5B-94344ED7DC98}" type="presParOf" srcId="{32487F20-B713-4800-A106-28C584DF58ED}" destId="{250AE347-AC36-4721-86A4-F0054810510A}" srcOrd="12" destOrd="0" presId="urn:microsoft.com/office/officeart/2009/3/layout/RandomtoResultProcess"/>
    <dgm:cxn modelId="{0C4C8BBF-2FE8-422D-9887-3D29F51E7441}" type="presParOf" srcId="{32487F20-B713-4800-A106-28C584DF58ED}" destId="{D381D24D-74F2-4948-831D-0AC7187E903A}" srcOrd="13" destOrd="0" presId="urn:microsoft.com/office/officeart/2009/3/layout/RandomtoResultProcess"/>
    <dgm:cxn modelId="{89F91E50-0462-43B6-A711-6325BDB6E950}" type="presParOf" srcId="{32487F20-B713-4800-A106-28C584DF58ED}" destId="{4454E40A-6054-4D4E-8FAF-2611A4F3E944}" srcOrd="14" destOrd="0" presId="urn:microsoft.com/office/officeart/2009/3/layout/RandomtoResultProcess"/>
    <dgm:cxn modelId="{B36FA9D1-479C-46AF-8A4F-297440D591C0}" type="presParOf" srcId="{32487F20-B713-4800-A106-28C584DF58ED}" destId="{D42712EC-01A6-473C-904A-A73CBF0EF817}" srcOrd="15" destOrd="0" presId="urn:microsoft.com/office/officeart/2009/3/layout/RandomtoResultProcess"/>
    <dgm:cxn modelId="{0B563883-087F-41F9-BBBD-85D25546122E}" type="presParOf" srcId="{32487F20-B713-4800-A106-28C584DF58ED}" destId="{109A227A-7C0E-4488-AA63-86380CCCAC51}" srcOrd="16" destOrd="0" presId="urn:microsoft.com/office/officeart/2009/3/layout/RandomtoResultProcess"/>
    <dgm:cxn modelId="{78E4B07A-1707-4AE6-9726-6F1686106E5F}" type="presParOf" srcId="{32487F20-B713-4800-A106-28C584DF58ED}" destId="{CBA09E48-2C15-42A9-AF26-FB7C8924FE25}" srcOrd="17" destOrd="0" presId="urn:microsoft.com/office/officeart/2009/3/layout/RandomtoResultProcess"/>
    <dgm:cxn modelId="{CD91A47B-5AFA-4B4F-9C48-39F40C28B491}" type="presParOf" srcId="{32487F20-B713-4800-A106-28C584DF58ED}" destId="{2784D585-426D-451A-8594-AE34C33BEA17}" srcOrd="18" destOrd="0" presId="urn:microsoft.com/office/officeart/2009/3/layout/RandomtoResultProcess"/>
    <dgm:cxn modelId="{39F1E178-D774-490B-A463-DC05C6AA7090}" type="presParOf" srcId="{64097260-DD4F-48A3-B81B-C6B6D1D15CF9}" destId="{96F8CDC4-2049-484A-9672-D83FD2B878C9}" srcOrd="1" destOrd="0" presId="urn:microsoft.com/office/officeart/2009/3/layout/RandomtoResultProcess"/>
    <dgm:cxn modelId="{CCFC6954-EC4C-4F0E-BEA0-7CDDA91A9A5A}" type="presParOf" srcId="{96F8CDC4-2049-484A-9672-D83FD2B878C9}" destId="{6FF646EE-F59B-40B2-8DD8-5088FA55248B}" srcOrd="0" destOrd="0" presId="urn:microsoft.com/office/officeart/2009/3/layout/RandomtoResultProcess"/>
    <dgm:cxn modelId="{2F9450CF-97F8-495B-A6C3-B2496F06EE6A}" type="presParOf" srcId="{96F8CDC4-2049-484A-9672-D83FD2B878C9}" destId="{90449419-D2F3-41BA-A533-E470B9F8AFB2}" srcOrd="1" destOrd="0" presId="urn:microsoft.com/office/officeart/2009/3/layout/RandomtoResultProcess"/>
    <dgm:cxn modelId="{A5027D4F-4D1B-4D3C-8C51-91804D152D30}" type="presParOf" srcId="{64097260-DD4F-48A3-B81B-C6B6D1D15CF9}" destId="{02E2C65A-322F-408B-BEE0-E1D9A5B22773}" srcOrd="2" destOrd="0" presId="urn:microsoft.com/office/officeart/2009/3/layout/RandomtoResultProcess"/>
    <dgm:cxn modelId="{9481D134-6598-4A19-9510-409B94D6F092}" type="presParOf" srcId="{02E2C65A-322F-408B-BEE0-E1D9A5B22773}" destId="{709292A1-4B25-4817-845F-8EE1E61A1E50}" srcOrd="0" destOrd="0" presId="urn:microsoft.com/office/officeart/2009/3/layout/RandomtoResultProcess"/>
    <dgm:cxn modelId="{58741EF5-8FA6-45D0-AF58-7AE9F11676DC}" type="presParOf" srcId="{02E2C65A-322F-408B-BEE0-E1D9A5B22773}" destId="{B205776B-076A-41D2-BDA6-A794C5D38FC9}" srcOrd="1" destOrd="0" presId="urn:microsoft.com/office/officeart/2009/3/layout/RandomtoResultProcess"/>
    <dgm:cxn modelId="{E778EBF9-2BE8-454C-B59F-74C3D55F334A}" type="presParOf" srcId="{64097260-DD4F-48A3-B81B-C6B6D1D15CF9}" destId="{41074132-6472-41DA-B517-F9511B2CFBE4}" srcOrd="3" destOrd="0" presId="urn:microsoft.com/office/officeart/2009/3/layout/RandomtoResultProcess"/>
    <dgm:cxn modelId="{6FB1B001-A14A-42D3-9852-A864A2A44014}" type="presParOf" srcId="{41074132-6472-41DA-B517-F9511B2CFBE4}" destId="{092BF639-F282-4FAA-908C-23FA9F1A9EE0}" srcOrd="0" destOrd="0" presId="urn:microsoft.com/office/officeart/2009/3/layout/RandomtoResultProcess"/>
    <dgm:cxn modelId="{49384763-9640-4638-A869-20B7F74F6C2E}" type="presParOf" srcId="{41074132-6472-41DA-B517-F9511B2CFBE4}" destId="{98805269-47FB-4ECD-9B29-6244C435CCC3}" srcOrd="1" destOrd="0" presId="urn:microsoft.com/office/officeart/2009/3/layout/RandomtoResultProcess"/>
    <dgm:cxn modelId="{60673B9D-37E9-4F54-885C-7D38DA2912FD}" type="presParOf" srcId="{64097260-DD4F-48A3-B81B-C6B6D1D15CF9}" destId="{7619EF83-A3B0-448F-82BB-9449E1229C8A}" srcOrd="4" destOrd="0" presId="urn:microsoft.com/office/officeart/2009/3/layout/RandomtoResultProcess"/>
    <dgm:cxn modelId="{2EBEE3E3-38D7-4DAC-B718-7AA808434250}" type="presParOf" srcId="{7619EF83-A3B0-448F-82BB-9449E1229C8A}" destId="{0AE8BFFF-8205-4114-9FC7-3F8464C01396}" srcOrd="0" destOrd="0" presId="urn:microsoft.com/office/officeart/2009/3/layout/RandomtoResultProcess"/>
    <dgm:cxn modelId="{46CCEDBF-42BC-4031-88DD-282C6B0E5FE1}" type="presParOf" srcId="{7619EF83-A3B0-448F-82BB-9449E1229C8A}" destId="{9E4D38EB-1675-4AE8-8792-0272FD249300}" srcOrd="1" destOrd="0" presId="urn:microsoft.com/office/officeart/2009/3/layout/RandomtoResultProcess"/>
    <dgm:cxn modelId="{3E12E9C4-AE5A-4FB5-B4EB-D1D5D031E5E3}" type="presParOf" srcId="{64097260-DD4F-48A3-B81B-C6B6D1D15CF9}" destId="{D072AEC3-29F3-4CE7-8602-05193C9109B3}" srcOrd="5" destOrd="0" presId="urn:microsoft.com/office/officeart/2009/3/layout/RandomtoResultProcess"/>
    <dgm:cxn modelId="{1B3104D2-973B-4DCE-96EF-18398554154D}" type="presParOf" srcId="{D072AEC3-29F3-4CE7-8602-05193C9109B3}" destId="{F1F5EAEF-6DAB-455A-9409-182B6B916C57}" srcOrd="0" destOrd="0" presId="urn:microsoft.com/office/officeart/2009/3/layout/RandomtoResultProcess"/>
    <dgm:cxn modelId="{160D4CF6-1975-45EA-BDE4-727B46316B29}" type="presParOf" srcId="{D072AEC3-29F3-4CE7-8602-05193C9109B3}" destId="{7429A1B0-32ED-4401-8003-25E6BDCE44F5}" srcOrd="1" destOrd="0" presId="urn:microsoft.com/office/officeart/2009/3/layout/RandomtoResultProcess"/>
    <dgm:cxn modelId="{D01FAE20-A3BF-4D4B-8598-0E9311EFFB42}" type="presParOf" srcId="{64097260-DD4F-48A3-B81B-C6B6D1D15CF9}" destId="{774837FE-65E7-4BE1-A972-940C7981D155}" srcOrd="6" destOrd="0" presId="urn:microsoft.com/office/officeart/2009/3/layout/RandomtoResultProcess"/>
    <dgm:cxn modelId="{FDBB6D7A-2031-42E9-A9D8-74B8B337A543}" type="presParOf" srcId="{774837FE-65E7-4BE1-A972-940C7981D155}" destId="{4CF7B07B-BD7A-4E6B-9744-BF2951DBECB4}" srcOrd="0" destOrd="0" presId="urn:microsoft.com/office/officeart/2009/3/layout/RandomtoResultProcess"/>
    <dgm:cxn modelId="{31FE7227-FFC2-4DBB-BC42-6D7C008A2792}" type="presParOf" srcId="{774837FE-65E7-4BE1-A972-940C7981D155}" destId="{B015D8B1-16E0-459A-AEB6-DD6B097F3F06}" srcOrd="1" destOrd="0" presId="urn:microsoft.com/office/officeart/2009/3/layout/RandomtoResultProcess"/>
    <dgm:cxn modelId="{DE7C58F3-3739-45CA-ACD2-432BCC94FFDF}" type="presParOf" srcId="{64097260-DD4F-48A3-B81B-C6B6D1D15CF9}" destId="{0AA54332-5BBA-4A39-BE09-1D5E51A4D502}" srcOrd="7" destOrd="0" presId="urn:microsoft.com/office/officeart/2009/3/layout/RandomtoResultProcess"/>
    <dgm:cxn modelId="{35A89372-4845-4891-A0AA-8759307E35C6}" type="presParOf" srcId="{0AA54332-5BBA-4A39-BE09-1D5E51A4D502}" destId="{55BD9406-E01D-45EA-A39B-A390AC6AAB39}" srcOrd="0" destOrd="0" presId="urn:microsoft.com/office/officeart/2009/3/layout/RandomtoResultProcess"/>
    <dgm:cxn modelId="{8D316DD1-EE1E-4275-A5B8-550BE3CB84AE}" type="presParOf" srcId="{0AA54332-5BBA-4A39-BE09-1D5E51A4D502}" destId="{9185D2AA-9A39-45AF-98D9-876E6CB0095B}" srcOrd="1" destOrd="0" presId="urn:microsoft.com/office/officeart/2009/3/layout/RandomtoResultProcess"/>
    <dgm:cxn modelId="{EE9F9201-5616-4AF5-85C6-A599AA0DB472}" type="presParOf" srcId="{64097260-DD4F-48A3-B81B-C6B6D1D15CF9}" destId="{12F49A1A-100E-4B07-B403-BA837035D601}" srcOrd="8" destOrd="0" presId="urn:microsoft.com/office/officeart/2009/3/layout/RandomtoResultProcess"/>
    <dgm:cxn modelId="{1D9F942E-A9C1-4C2E-BD58-9912DACE3768}" type="presParOf" srcId="{12F49A1A-100E-4B07-B403-BA837035D601}" destId="{60AE6034-3ACD-4319-97F0-61E08E28DF30}" srcOrd="0" destOrd="0" presId="urn:microsoft.com/office/officeart/2009/3/layout/RandomtoResultProcess"/>
    <dgm:cxn modelId="{49444F15-7FC9-4D90-B195-E27C89DE593F}" type="presParOf" srcId="{12F49A1A-100E-4B07-B403-BA837035D601}" destId="{B2FF6A01-F9F4-47B0-A232-E2A9B40E7676}" srcOrd="1" destOrd="0" presId="urn:microsoft.com/office/officeart/2009/3/layout/RandomtoResultProcess"/>
    <dgm:cxn modelId="{F22A073B-B0F4-4132-8E06-DB0ECD5450BE}" type="presParOf" srcId="{64097260-DD4F-48A3-B81B-C6B6D1D15CF9}" destId="{FAE11A8D-975E-48CE-A4FC-719BAF887C02}" srcOrd="9" destOrd="0" presId="urn:microsoft.com/office/officeart/2009/3/layout/RandomtoResultProcess"/>
    <dgm:cxn modelId="{47E74B24-66E6-480D-BE40-5F2DCB22C273}" type="presParOf" srcId="{FAE11A8D-975E-48CE-A4FC-719BAF887C02}" destId="{796152CE-F42F-417D-A4EC-4AB5EA1B9BFC}" srcOrd="0" destOrd="0" presId="urn:microsoft.com/office/officeart/2009/3/layout/RandomtoResultProcess"/>
    <dgm:cxn modelId="{27412713-6FA8-4C48-8E96-F31701A4680A}" type="presParOf" srcId="{FAE11A8D-975E-48CE-A4FC-719BAF887C02}" destId="{CF64CC00-794E-4BE4-B355-D47DF9DFFC8A}" srcOrd="1" destOrd="0" presId="urn:microsoft.com/office/officeart/2009/3/layout/RandomtoResultProcess"/>
    <dgm:cxn modelId="{A4A1BFF7-B591-4031-A144-75481AF7156E}" type="presParOf" srcId="{64097260-DD4F-48A3-B81B-C6B6D1D15CF9}" destId="{73DF4950-901A-4388-8B47-D3555A4A018C}" srcOrd="10" destOrd="0" presId="urn:microsoft.com/office/officeart/2009/3/layout/RandomtoResultProcess"/>
    <dgm:cxn modelId="{E7064043-7A3E-41DA-BB78-04F036A1F212}" type="presParOf" srcId="{73DF4950-901A-4388-8B47-D3555A4A018C}" destId="{BF6B196F-AE28-4AE2-950D-4C5D48CE4EC2}" srcOrd="0" destOrd="0" presId="urn:microsoft.com/office/officeart/2009/3/layout/RandomtoResultProcess"/>
    <dgm:cxn modelId="{D5AD40E6-7D06-4A2A-A916-8E4E59EACD16}" type="presParOf" srcId="{73DF4950-901A-4388-8B47-D3555A4A018C}" destId="{08779EED-6C26-40EC-AC72-85F8658588F8}" srcOrd="1" destOrd="0" presId="urn:microsoft.com/office/officeart/2009/3/layout/RandomtoResultProcess"/>
    <dgm:cxn modelId="{BD73B1B7-1B36-4695-A478-B8E5BB1200ED}" type="presParOf" srcId="{64097260-DD4F-48A3-B81B-C6B6D1D15CF9}" destId="{483A7FD0-0925-44D7-A837-7B801AD0DE22}" srcOrd="11" destOrd="0" presId="urn:microsoft.com/office/officeart/2009/3/layout/RandomtoResultProcess"/>
    <dgm:cxn modelId="{827474A5-ADEA-4469-AB0A-7C26A3A2F1DF}" type="presParOf" srcId="{483A7FD0-0925-44D7-A837-7B801AD0DE22}" destId="{EE035FD5-5E9B-4FEE-BA09-2039FF0E805F}" srcOrd="0" destOrd="0" presId="urn:microsoft.com/office/officeart/2009/3/layout/RandomtoResultProcess"/>
    <dgm:cxn modelId="{7C0E14D9-DEBE-485A-B668-762D84837884}" type="presParOf" srcId="{483A7FD0-0925-44D7-A837-7B801AD0DE22}" destId="{12373239-85A2-4612-A689-97CD5F3A0B82}" srcOrd="1" destOrd="0" presId="urn:microsoft.com/office/officeart/2009/3/layout/RandomtoResultProcess"/>
    <dgm:cxn modelId="{C96B9651-788C-4066-AD43-A5A0F66A1EA9}" type="presParOf" srcId="{64097260-DD4F-48A3-B81B-C6B6D1D15CF9}" destId="{2B45DB0A-69FD-491F-B10F-A000F743E06D}" srcOrd="12" destOrd="0" presId="urn:microsoft.com/office/officeart/2009/3/layout/RandomtoResultProcess"/>
    <dgm:cxn modelId="{798CB5C8-B9D8-4888-A133-319E39201145}" type="presParOf" srcId="{2B45DB0A-69FD-491F-B10F-A000F743E06D}" destId="{F0767B06-30C9-4B3B-8534-4F704C0CA66A}" srcOrd="0" destOrd="0" presId="urn:microsoft.com/office/officeart/2009/3/layout/RandomtoResultProcess"/>
    <dgm:cxn modelId="{2EF58CEB-1FA2-4A12-8D7D-1AE7D557ED33}" type="presParOf" srcId="{2B45DB0A-69FD-491F-B10F-A000F743E06D}" destId="{8D98B488-EA7B-48CA-A653-CD4D8DB5662D}" srcOrd="1" destOrd="0" presId="urn:microsoft.com/office/officeart/2009/3/layout/RandomtoResultProcess"/>
    <dgm:cxn modelId="{5BF05DC7-E895-4DD0-9A84-76F5065EE02D}" type="presParOf" srcId="{64097260-DD4F-48A3-B81B-C6B6D1D15CF9}" destId="{226C5F5F-AB5A-4BE7-8970-2EC27F8298C2}" srcOrd="13" destOrd="0" presId="urn:microsoft.com/office/officeart/2009/3/layout/RandomtoResultProcess"/>
    <dgm:cxn modelId="{6E90C64E-57AD-4964-BEDC-EAF937696F5B}" type="presParOf" srcId="{226C5F5F-AB5A-4BE7-8970-2EC27F8298C2}" destId="{E1A37A42-2B48-4530-9AEE-D14420D567D8}" srcOrd="0" destOrd="0" presId="urn:microsoft.com/office/officeart/2009/3/layout/RandomtoResultProcess"/>
    <dgm:cxn modelId="{84D2C5D4-1FFD-43A7-9E92-E560A9571C5D}" type="presParOf" srcId="{226C5F5F-AB5A-4BE7-8970-2EC27F8298C2}" destId="{7B86A225-03B4-4B44-A302-B57B65912D6D}" srcOrd="1" destOrd="0" presId="urn:microsoft.com/office/officeart/2009/3/layout/RandomtoResultProcess"/>
    <dgm:cxn modelId="{6DFE5C80-CB24-44C3-9C85-13BE3DD2F509}" type="presParOf" srcId="{64097260-DD4F-48A3-B81B-C6B6D1D15CF9}" destId="{65A48E93-B38A-4395-A4EC-ACCF8046F5A0}" srcOrd="14" destOrd="0" presId="urn:microsoft.com/office/officeart/2009/3/layout/RandomtoResultProcess"/>
    <dgm:cxn modelId="{740C58D9-BE10-4479-9688-65EE73854457}" type="presParOf" srcId="{65A48E93-B38A-4395-A4EC-ACCF8046F5A0}" destId="{41833C2E-471F-4EA1-802A-37A09800E493}" srcOrd="0" destOrd="0" presId="urn:microsoft.com/office/officeart/2009/3/layout/RandomtoResultProcess"/>
    <dgm:cxn modelId="{8BE25F1F-63B6-41CB-83F6-22D5D3EFBA86}" type="presParOf" srcId="{65A48E93-B38A-4395-A4EC-ACCF8046F5A0}" destId="{05908904-2AD7-46E3-A8DF-D0048C86D26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156399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6399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9568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325742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97887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458008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536165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632358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92479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76648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812721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500093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265622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301694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91875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518129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542177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602298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656407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88672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7605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1174239" y="90923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  <a:endParaRPr lang="he-IL" sz="9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63417" y="90923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2245149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2443336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3336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3209107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3407293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07293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416902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4414832" y="111233"/>
          <a:ext cx="540508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14832" y="111233"/>
        <a:ext cx="540508" cy="378356"/>
      </dsp:txXfrm>
    </dsp:sp>
    <dsp:sp modelId="{55BD9406-E01D-45EA-A39B-A390AC6AAB39}">
      <dsp:nvSpPr>
        <dsp:cNvPr id="0" name=""/>
        <dsp:cNvSpPr/>
      </dsp:nvSpPr>
      <dsp:spPr>
        <a:xfrm>
          <a:off x="505059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258305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58305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18392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436467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436467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199517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86192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6192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25475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255536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27681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387801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465958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562152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22272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0644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742514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429886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195415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231487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21669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447922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471971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532091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586200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18466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05846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04032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04032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869803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067990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067990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2829718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3075529" y="111233"/>
          <a:ext cx="680922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sp:txBody>
      <dsp:txXfrm>
        <a:off x="3075529" y="111233"/>
        <a:ext cx="680922" cy="378356"/>
      </dsp:txXfrm>
    </dsp:sp>
    <dsp:sp modelId="{55BD9406-E01D-45EA-A39B-A390AC6AAB39}">
      <dsp:nvSpPr>
        <dsp:cNvPr id="0" name=""/>
        <dsp:cNvSpPr/>
      </dsp:nvSpPr>
      <dsp:spPr>
        <a:xfrm>
          <a:off x="385170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3960362" y="106164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sp:txBody>
      <dsp:txXfrm>
        <a:off x="4149540" y="106164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4977924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328512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28512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88598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506674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06674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269724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86192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6192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25475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255536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27681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387801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465958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562152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22272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0644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742514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429886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195415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231487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21669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447922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471971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532091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586200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18466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05846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04032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04032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869803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067990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067990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2829718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3075529" y="111233"/>
          <a:ext cx="680922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sp:txBody>
      <dsp:txXfrm>
        <a:off x="3075529" y="111233"/>
        <a:ext cx="680922" cy="378356"/>
      </dsp:txXfrm>
    </dsp:sp>
    <dsp:sp modelId="{55BD9406-E01D-45EA-A39B-A390AC6AAB39}">
      <dsp:nvSpPr>
        <dsp:cNvPr id="0" name=""/>
        <dsp:cNvSpPr/>
      </dsp:nvSpPr>
      <dsp:spPr>
        <a:xfrm>
          <a:off x="385170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3960362" y="106164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sp:txBody>
      <dsp:txXfrm>
        <a:off x="4149540" y="106164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4977924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328512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28512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88598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506674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06674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269724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86192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6192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25475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255536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27681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387801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465958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562152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22272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0644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742514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429886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195415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231487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21669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447922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471971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532091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586200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18466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05846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04032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04032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869803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067990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067990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2829718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3075529" y="111233"/>
          <a:ext cx="680922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sp:txBody>
      <dsp:txXfrm>
        <a:off x="3075529" y="111233"/>
        <a:ext cx="680922" cy="378356"/>
      </dsp:txXfrm>
    </dsp:sp>
    <dsp:sp modelId="{55BD9406-E01D-45EA-A39B-A390AC6AAB39}">
      <dsp:nvSpPr>
        <dsp:cNvPr id="0" name=""/>
        <dsp:cNvSpPr/>
      </dsp:nvSpPr>
      <dsp:spPr>
        <a:xfrm>
          <a:off x="385170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3960362" y="106164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sp:txBody>
      <dsp:txXfrm>
        <a:off x="4149540" y="106164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4977924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328512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28512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88598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506674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06674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269724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86192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6192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25475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255536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27681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387801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465958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562152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22272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0644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742514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429886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195415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231487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21669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447922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471971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532091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586200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18466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05846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04032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04032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869803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067990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067990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2829718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3075529" y="111233"/>
          <a:ext cx="680922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kern="1200" dirty="0" smtClean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075529" y="111233"/>
        <a:ext cx="680922" cy="378356"/>
      </dsp:txXfrm>
    </dsp:sp>
    <dsp:sp modelId="{55BD9406-E01D-45EA-A39B-A390AC6AAB39}">
      <dsp:nvSpPr>
        <dsp:cNvPr id="0" name=""/>
        <dsp:cNvSpPr/>
      </dsp:nvSpPr>
      <dsp:spPr>
        <a:xfrm>
          <a:off x="385170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3960362" y="106164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sp:txBody>
      <dsp:txXfrm>
        <a:off x="4149540" y="106164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4977924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328512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28512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88598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506674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06674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269724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366191" y="21136"/>
          <a:ext cx="782882" cy="49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6191" y="21136"/>
        <a:ext cx="782882" cy="496423"/>
      </dsp:txXfrm>
    </dsp:sp>
    <dsp:sp modelId="{6C8F3C0B-D882-4EDB-A532-26AC65E98E0A}">
      <dsp:nvSpPr>
        <dsp:cNvPr id="0" name=""/>
        <dsp:cNvSpPr/>
      </dsp:nvSpPr>
      <dsp:spPr>
        <a:xfrm>
          <a:off x="499226" y="1327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527937" y="75280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596846" y="86764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654270" y="23598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728920" y="629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820798" y="40825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878222" y="69537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958615" y="1327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993070" y="195869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694466" y="75280"/>
          <a:ext cx="105472" cy="105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470514" y="293490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504968" y="345171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591104" y="391110"/>
          <a:ext cx="93752" cy="9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711693" y="465761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734663" y="391110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792087" y="4715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843768" y="379625"/>
          <a:ext cx="93752" cy="9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970100" y="356656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1149074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338369" y="13731"/>
          <a:ext cx="731417" cy="50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338369" y="13731"/>
        <a:ext cx="731417" cy="507608"/>
      </dsp:txXfrm>
    </dsp:sp>
    <dsp:sp modelId="{092BF639-F282-4FAA-908C-23FA9F1A9EE0}">
      <dsp:nvSpPr>
        <dsp:cNvPr id="0" name=""/>
        <dsp:cNvSpPr/>
      </dsp:nvSpPr>
      <dsp:spPr>
        <a:xfrm>
          <a:off x="2069787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259083" y="14991"/>
          <a:ext cx="727556" cy="50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259083" y="14991"/>
        <a:ext cx="727556" cy="505090"/>
      </dsp:txXfrm>
    </dsp:sp>
    <dsp:sp modelId="{F1F5EAEF-6DAB-455A-9409-182B6B916C57}">
      <dsp:nvSpPr>
        <dsp:cNvPr id="0" name=""/>
        <dsp:cNvSpPr/>
      </dsp:nvSpPr>
      <dsp:spPr>
        <a:xfrm>
          <a:off x="2986639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3221423" y="106243"/>
          <a:ext cx="650375" cy="36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kern="1200" dirty="0" smtClean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21423" y="106243"/>
        <a:ext cx="650375" cy="361382"/>
      </dsp:txXfrm>
    </dsp:sp>
    <dsp:sp modelId="{55BD9406-E01D-45EA-A39B-A390AC6AAB39}">
      <dsp:nvSpPr>
        <dsp:cNvPr id="0" name=""/>
        <dsp:cNvSpPr/>
      </dsp:nvSpPr>
      <dsp:spPr>
        <a:xfrm>
          <a:off x="3962775" y="106242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4117516" y="101401"/>
          <a:ext cx="1134958" cy="361382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sp:txBody>
      <dsp:txXfrm>
        <a:off x="4298207" y="101401"/>
        <a:ext cx="773576" cy="361382"/>
      </dsp:txXfrm>
    </dsp:sp>
    <dsp:sp modelId="{796152CE-F42F-417D-A4EC-4AB5EA1B9BFC}">
      <dsp:nvSpPr>
        <dsp:cNvPr id="0" name=""/>
        <dsp:cNvSpPr/>
      </dsp:nvSpPr>
      <dsp:spPr>
        <a:xfrm>
          <a:off x="5237901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485425" y="161522"/>
          <a:ext cx="871804" cy="25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85425" y="161522"/>
        <a:ext cx="871804" cy="259642"/>
      </dsp:txXfrm>
    </dsp:sp>
    <dsp:sp modelId="{EE035FD5-5E9B-4FEE-BA09-2039FF0E805F}">
      <dsp:nvSpPr>
        <dsp:cNvPr id="0" name=""/>
        <dsp:cNvSpPr/>
      </dsp:nvSpPr>
      <dsp:spPr>
        <a:xfrm>
          <a:off x="6402441" y="110654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610733" y="108762"/>
          <a:ext cx="793028" cy="36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610733" y="108762"/>
        <a:ext cx="793028" cy="361382"/>
      </dsp:txXfrm>
    </dsp:sp>
    <dsp:sp modelId="{E1A37A42-2B48-4530-9AEE-D14420D567D8}">
      <dsp:nvSpPr>
        <dsp:cNvPr id="0" name=""/>
        <dsp:cNvSpPr/>
      </dsp:nvSpPr>
      <dsp:spPr>
        <a:xfrm>
          <a:off x="7339551" y="106242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600488" y="56312"/>
          <a:ext cx="438821" cy="438821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64752" y="120576"/>
        <a:ext cx="310293" cy="3102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366191" y="21136"/>
          <a:ext cx="782882" cy="49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6191" y="21136"/>
        <a:ext cx="782882" cy="496423"/>
      </dsp:txXfrm>
    </dsp:sp>
    <dsp:sp modelId="{6C8F3C0B-D882-4EDB-A532-26AC65E98E0A}">
      <dsp:nvSpPr>
        <dsp:cNvPr id="0" name=""/>
        <dsp:cNvSpPr/>
      </dsp:nvSpPr>
      <dsp:spPr>
        <a:xfrm>
          <a:off x="499226" y="1327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527937" y="75280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596846" y="86764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654270" y="23598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728920" y="629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820798" y="40825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878222" y="69537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958615" y="1327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993070" y="195869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694466" y="75280"/>
          <a:ext cx="105472" cy="105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470514" y="293490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504968" y="345171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591104" y="391110"/>
          <a:ext cx="93752" cy="9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711693" y="465761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734663" y="391110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792087" y="4715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843768" y="379625"/>
          <a:ext cx="93752" cy="9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970100" y="356656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1149074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338369" y="13731"/>
          <a:ext cx="731417" cy="50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338369" y="13731"/>
        <a:ext cx="731417" cy="507608"/>
      </dsp:txXfrm>
    </dsp:sp>
    <dsp:sp modelId="{092BF639-F282-4FAA-908C-23FA9F1A9EE0}">
      <dsp:nvSpPr>
        <dsp:cNvPr id="0" name=""/>
        <dsp:cNvSpPr/>
      </dsp:nvSpPr>
      <dsp:spPr>
        <a:xfrm>
          <a:off x="2069787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259083" y="14991"/>
          <a:ext cx="727556" cy="50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259083" y="14991"/>
        <a:ext cx="727556" cy="505090"/>
      </dsp:txXfrm>
    </dsp:sp>
    <dsp:sp modelId="{F1F5EAEF-6DAB-455A-9409-182B6B916C57}">
      <dsp:nvSpPr>
        <dsp:cNvPr id="0" name=""/>
        <dsp:cNvSpPr/>
      </dsp:nvSpPr>
      <dsp:spPr>
        <a:xfrm>
          <a:off x="2986639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3221423" y="106243"/>
          <a:ext cx="650375" cy="36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kern="1200" dirty="0" smtClean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21423" y="106243"/>
        <a:ext cx="650375" cy="361382"/>
      </dsp:txXfrm>
    </dsp:sp>
    <dsp:sp modelId="{55BD9406-E01D-45EA-A39B-A390AC6AAB39}">
      <dsp:nvSpPr>
        <dsp:cNvPr id="0" name=""/>
        <dsp:cNvSpPr/>
      </dsp:nvSpPr>
      <dsp:spPr>
        <a:xfrm>
          <a:off x="3962775" y="106242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4161171" y="161522"/>
          <a:ext cx="871804" cy="25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171" y="161522"/>
        <a:ext cx="871804" cy="259642"/>
      </dsp:txXfrm>
    </dsp:sp>
    <dsp:sp modelId="{EE035FD5-5E9B-4FEE-BA09-2039FF0E805F}">
      <dsp:nvSpPr>
        <dsp:cNvPr id="0" name=""/>
        <dsp:cNvSpPr/>
      </dsp:nvSpPr>
      <dsp:spPr>
        <a:xfrm>
          <a:off x="5078187" y="110654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5178616" y="101401"/>
          <a:ext cx="1134958" cy="361382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 Interface</a:t>
          </a:r>
        </a:p>
      </dsp:txBody>
      <dsp:txXfrm>
        <a:off x="5359307" y="101401"/>
        <a:ext cx="773576" cy="361382"/>
      </dsp:txXfrm>
    </dsp:sp>
    <dsp:sp modelId="{796152CE-F42F-417D-A4EC-4AB5EA1B9BFC}">
      <dsp:nvSpPr>
        <dsp:cNvPr id="0" name=""/>
        <dsp:cNvSpPr/>
      </dsp:nvSpPr>
      <dsp:spPr>
        <a:xfrm>
          <a:off x="6299002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534533" y="112029"/>
          <a:ext cx="793028" cy="36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34533" y="112029"/>
        <a:ext cx="793028" cy="361382"/>
      </dsp:txXfrm>
    </dsp:sp>
    <dsp:sp modelId="{E1A37A42-2B48-4530-9AEE-D14420D567D8}">
      <dsp:nvSpPr>
        <dsp:cNvPr id="0" name=""/>
        <dsp:cNvSpPr/>
      </dsp:nvSpPr>
      <dsp:spPr>
        <a:xfrm>
          <a:off x="7339551" y="106242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600488" y="56312"/>
          <a:ext cx="438821" cy="438821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64752" y="120576"/>
        <a:ext cx="310293" cy="3102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366191" y="21136"/>
          <a:ext cx="782882" cy="49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6191" y="21136"/>
        <a:ext cx="782882" cy="496423"/>
      </dsp:txXfrm>
    </dsp:sp>
    <dsp:sp modelId="{6C8F3C0B-D882-4EDB-A532-26AC65E98E0A}">
      <dsp:nvSpPr>
        <dsp:cNvPr id="0" name=""/>
        <dsp:cNvSpPr/>
      </dsp:nvSpPr>
      <dsp:spPr>
        <a:xfrm>
          <a:off x="499226" y="1327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527937" y="75280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596846" y="86764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654270" y="23598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728920" y="629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820798" y="40825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878222" y="69537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958615" y="1327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993070" y="195869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694466" y="75280"/>
          <a:ext cx="105472" cy="105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470514" y="293490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504968" y="345171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591104" y="391110"/>
          <a:ext cx="93752" cy="9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711693" y="465761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734663" y="391110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792087" y="4715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843768" y="379625"/>
          <a:ext cx="93752" cy="9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970100" y="356656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1149074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338369" y="13731"/>
          <a:ext cx="731417" cy="50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338369" y="13731"/>
        <a:ext cx="731417" cy="507608"/>
      </dsp:txXfrm>
    </dsp:sp>
    <dsp:sp modelId="{092BF639-F282-4FAA-908C-23FA9F1A9EE0}">
      <dsp:nvSpPr>
        <dsp:cNvPr id="0" name=""/>
        <dsp:cNvSpPr/>
      </dsp:nvSpPr>
      <dsp:spPr>
        <a:xfrm>
          <a:off x="2069787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259083" y="14991"/>
          <a:ext cx="727556" cy="50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259083" y="14991"/>
        <a:ext cx="727556" cy="505090"/>
      </dsp:txXfrm>
    </dsp:sp>
    <dsp:sp modelId="{F1F5EAEF-6DAB-455A-9409-182B6B916C57}">
      <dsp:nvSpPr>
        <dsp:cNvPr id="0" name=""/>
        <dsp:cNvSpPr/>
      </dsp:nvSpPr>
      <dsp:spPr>
        <a:xfrm>
          <a:off x="2986639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3221423" y="106243"/>
          <a:ext cx="650375" cy="36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kern="1200" dirty="0" smtClean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21423" y="106243"/>
        <a:ext cx="650375" cy="361382"/>
      </dsp:txXfrm>
    </dsp:sp>
    <dsp:sp modelId="{55BD9406-E01D-45EA-A39B-A390AC6AAB39}">
      <dsp:nvSpPr>
        <dsp:cNvPr id="0" name=""/>
        <dsp:cNvSpPr/>
      </dsp:nvSpPr>
      <dsp:spPr>
        <a:xfrm>
          <a:off x="3962775" y="106242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4161171" y="161522"/>
          <a:ext cx="871804" cy="25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171" y="161522"/>
        <a:ext cx="871804" cy="259642"/>
      </dsp:txXfrm>
    </dsp:sp>
    <dsp:sp modelId="{EE035FD5-5E9B-4FEE-BA09-2039FF0E805F}">
      <dsp:nvSpPr>
        <dsp:cNvPr id="0" name=""/>
        <dsp:cNvSpPr/>
      </dsp:nvSpPr>
      <dsp:spPr>
        <a:xfrm>
          <a:off x="5078187" y="110654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5178616" y="101401"/>
          <a:ext cx="1134958" cy="361382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 Interface</a:t>
          </a:r>
        </a:p>
      </dsp:txBody>
      <dsp:txXfrm>
        <a:off x="5359307" y="101401"/>
        <a:ext cx="773576" cy="361382"/>
      </dsp:txXfrm>
    </dsp:sp>
    <dsp:sp modelId="{796152CE-F42F-417D-A4EC-4AB5EA1B9BFC}">
      <dsp:nvSpPr>
        <dsp:cNvPr id="0" name=""/>
        <dsp:cNvSpPr/>
      </dsp:nvSpPr>
      <dsp:spPr>
        <a:xfrm>
          <a:off x="6299002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534533" y="112029"/>
          <a:ext cx="793028" cy="36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34533" y="112029"/>
        <a:ext cx="793028" cy="361382"/>
      </dsp:txXfrm>
    </dsp:sp>
    <dsp:sp modelId="{E1A37A42-2B48-4530-9AEE-D14420D567D8}">
      <dsp:nvSpPr>
        <dsp:cNvPr id="0" name=""/>
        <dsp:cNvSpPr/>
      </dsp:nvSpPr>
      <dsp:spPr>
        <a:xfrm>
          <a:off x="7339551" y="106242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600488" y="56312"/>
          <a:ext cx="438821" cy="438821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64752" y="120576"/>
        <a:ext cx="310293" cy="3102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366191" y="21136"/>
          <a:ext cx="782882" cy="49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6191" y="21136"/>
        <a:ext cx="782882" cy="496423"/>
      </dsp:txXfrm>
    </dsp:sp>
    <dsp:sp modelId="{6C8F3C0B-D882-4EDB-A532-26AC65E98E0A}">
      <dsp:nvSpPr>
        <dsp:cNvPr id="0" name=""/>
        <dsp:cNvSpPr/>
      </dsp:nvSpPr>
      <dsp:spPr>
        <a:xfrm>
          <a:off x="499226" y="1327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527937" y="75280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596846" y="86764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654270" y="23598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728920" y="629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820798" y="40825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878222" y="69537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958615" y="1327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993070" y="195869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694466" y="75280"/>
          <a:ext cx="105472" cy="105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470514" y="293490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504968" y="345171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591104" y="391110"/>
          <a:ext cx="93752" cy="9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711693" y="465761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734663" y="391110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792087" y="471503"/>
          <a:ext cx="41016" cy="41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843768" y="379625"/>
          <a:ext cx="93752" cy="9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970100" y="356656"/>
          <a:ext cx="64455" cy="64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1149074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338369" y="13731"/>
          <a:ext cx="731417" cy="50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338369" y="13731"/>
        <a:ext cx="731417" cy="507608"/>
      </dsp:txXfrm>
    </dsp:sp>
    <dsp:sp modelId="{092BF639-F282-4FAA-908C-23FA9F1A9EE0}">
      <dsp:nvSpPr>
        <dsp:cNvPr id="0" name=""/>
        <dsp:cNvSpPr/>
      </dsp:nvSpPr>
      <dsp:spPr>
        <a:xfrm>
          <a:off x="2069787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259083" y="14991"/>
          <a:ext cx="727556" cy="50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259083" y="14991"/>
        <a:ext cx="727556" cy="505090"/>
      </dsp:txXfrm>
    </dsp:sp>
    <dsp:sp modelId="{F1F5EAEF-6DAB-455A-9409-182B6B916C57}">
      <dsp:nvSpPr>
        <dsp:cNvPr id="0" name=""/>
        <dsp:cNvSpPr/>
      </dsp:nvSpPr>
      <dsp:spPr>
        <a:xfrm>
          <a:off x="2986639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3221423" y="106243"/>
          <a:ext cx="650375" cy="36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kern="1200" dirty="0" smtClean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21423" y="106243"/>
        <a:ext cx="650375" cy="361382"/>
      </dsp:txXfrm>
    </dsp:sp>
    <dsp:sp modelId="{55BD9406-E01D-45EA-A39B-A390AC6AAB39}">
      <dsp:nvSpPr>
        <dsp:cNvPr id="0" name=""/>
        <dsp:cNvSpPr/>
      </dsp:nvSpPr>
      <dsp:spPr>
        <a:xfrm>
          <a:off x="3962775" y="106242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4161171" y="161522"/>
          <a:ext cx="871804" cy="25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171" y="161522"/>
        <a:ext cx="871804" cy="259642"/>
      </dsp:txXfrm>
    </dsp:sp>
    <dsp:sp modelId="{EE035FD5-5E9B-4FEE-BA09-2039FF0E805F}">
      <dsp:nvSpPr>
        <dsp:cNvPr id="0" name=""/>
        <dsp:cNvSpPr/>
      </dsp:nvSpPr>
      <dsp:spPr>
        <a:xfrm>
          <a:off x="5078187" y="110654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5210278" y="112029"/>
          <a:ext cx="793028" cy="36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 Interface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10278" y="112029"/>
        <a:ext cx="793028" cy="361382"/>
      </dsp:txXfrm>
    </dsp:sp>
    <dsp:sp modelId="{E1A37A42-2B48-4530-9AEE-D14420D567D8}">
      <dsp:nvSpPr>
        <dsp:cNvPr id="0" name=""/>
        <dsp:cNvSpPr/>
      </dsp:nvSpPr>
      <dsp:spPr>
        <a:xfrm>
          <a:off x="6015297" y="106242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6160940" y="101401"/>
          <a:ext cx="1134958" cy="361382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</a:p>
      </dsp:txBody>
      <dsp:txXfrm>
        <a:off x="6341631" y="101401"/>
        <a:ext cx="773576" cy="361382"/>
      </dsp:txXfrm>
    </dsp:sp>
    <dsp:sp modelId="{796152CE-F42F-417D-A4EC-4AB5EA1B9BFC}">
      <dsp:nvSpPr>
        <dsp:cNvPr id="0" name=""/>
        <dsp:cNvSpPr/>
      </dsp:nvSpPr>
      <dsp:spPr>
        <a:xfrm>
          <a:off x="7281326" y="86669"/>
          <a:ext cx="189295" cy="36138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600488" y="56312"/>
          <a:ext cx="438821" cy="438821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64752" y="120576"/>
        <a:ext cx="310293" cy="310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156399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6399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9568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325742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97887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458008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536165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632358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92479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76648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812721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500093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265622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301694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91875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518129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542177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602298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656407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88672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7605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74239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74239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940010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2138197" y="90923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327375" y="90923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3209107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3407293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07293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416902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4414832" y="111233"/>
          <a:ext cx="540508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14832" y="111233"/>
        <a:ext cx="540508" cy="378356"/>
      </dsp:txXfrm>
    </dsp:sp>
    <dsp:sp modelId="{55BD9406-E01D-45EA-A39B-A390AC6AAB39}">
      <dsp:nvSpPr>
        <dsp:cNvPr id="0" name=""/>
        <dsp:cNvSpPr/>
      </dsp:nvSpPr>
      <dsp:spPr>
        <a:xfrm>
          <a:off x="505059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258305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58305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18392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436467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436467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199517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BA62B-DC3E-44BD-BBF8-8F1BFCC3CC06}">
      <dsp:nvSpPr>
        <dsp:cNvPr id="0" name=""/>
        <dsp:cNvSpPr/>
      </dsp:nvSpPr>
      <dsp:spPr>
        <a:xfrm>
          <a:off x="751356" y="0"/>
          <a:ext cx="1199949" cy="924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Pre-Processing</a:t>
          </a:r>
          <a:endParaRPr lang="he-IL" sz="1600" kern="1200" dirty="0"/>
        </a:p>
      </dsp:txBody>
      <dsp:txXfrm>
        <a:off x="778441" y="27085"/>
        <a:ext cx="1145779" cy="870576"/>
      </dsp:txXfrm>
    </dsp:sp>
    <dsp:sp modelId="{8EEA2D7C-5D22-4181-9EB2-E1CCC63E168C}">
      <dsp:nvSpPr>
        <dsp:cNvPr id="0" name=""/>
        <dsp:cNvSpPr/>
      </dsp:nvSpPr>
      <dsp:spPr>
        <a:xfrm rot="884">
          <a:off x="2164730" y="201189"/>
          <a:ext cx="621465" cy="5229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>
        <a:off x="2164730" y="305758"/>
        <a:ext cx="464582" cy="313767"/>
      </dsp:txXfrm>
    </dsp:sp>
    <dsp:sp modelId="{709FF026-4247-4F80-A773-BCE0E7FCB0F6}">
      <dsp:nvSpPr>
        <dsp:cNvPr id="0" name=""/>
        <dsp:cNvSpPr/>
      </dsp:nvSpPr>
      <dsp:spPr>
        <a:xfrm>
          <a:off x="3032042" y="586"/>
          <a:ext cx="1199949" cy="924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Feature Analysis</a:t>
          </a:r>
          <a:endParaRPr lang="he-IL" sz="1600" kern="1200" dirty="0"/>
        </a:p>
      </dsp:txBody>
      <dsp:txXfrm>
        <a:off x="3059127" y="27671"/>
        <a:ext cx="1145779" cy="870576"/>
      </dsp:txXfrm>
    </dsp:sp>
    <dsp:sp modelId="{3C6033DB-1816-4383-A324-2B9F4CEF3808}">
      <dsp:nvSpPr>
        <dsp:cNvPr id="0" name=""/>
        <dsp:cNvSpPr/>
      </dsp:nvSpPr>
      <dsp:spPr>
        <a:xfrm rot="1308128">
          <a:off x="4398477" y="625706"/>
          <a:ext cx="588095" cy="5229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>
        <a:off x="4404088" y="701162"/>
        <a:ext cx="431212" cy="313767"/>
      </dsp:txXfrm>
    </dsp:sp>
    <dsp:sp modelId="{28AA99CB-238A-42EF-9749-3ABC268D8184}">
      <dsp:nvSpPr>
        <dsp:cNvPr id="0" name=""/>
        <dsp:cNvSpPr/>
      </dsp:nvSpPr>
      <dsp:spPr>
        <a:xfrm>
          <a:off x="5181545" y="860419"/>
          <a:ext cx="1199949" cy="924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Machine Learning</a:t>
          </a:r>
          <a:endParaRPr lang="he-IL" sz="1600" kern="1200" dirty="0"/>
        </a:p>
      </dsp:txBody>
      <dsp:txXfrm>
        <a:off x="5208630" y="887504"/>
        <a:ext cx="1145779" cy="870576"/>
      </dsp:txXfrm>
    </dsp:sp>
    <dsp:sp modelId="{0A80FE4A-550E-4B70-8D53-417CE0E7E944}">
      <dsp:nvSpPr>
        <dsp:cNvPr id="0" name=""/>
        <dsp:cNvSpPr/>
      </dsp:nvSpPr>
      <dsp:spPr>
        <a:xfrm rot="9433770">
          <a:off x="4434381" y="1504057"/>
          <a:ext cx="584778" cy="5229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 rot="10800000">
        <a:off x="4585150" y="1578286"/>
        <a:ext cx="427895" cy="313767"/>
      </dsp:txXfrm>
    </dsp:sp>
    <dsp:sp modelId="{4372818D-70B0-4874-9354-56A6C2C04542}">
      <dsp:nvSpPr>
        <dsp:cNvPr id="0" name=""/>
        <dsp:cNvSpPr/>
      </dsp:nvSpPr>
      <dsp:spPr>
        <a:xfrm>
          <a:off x="3043916" y="1757701"/>
          <a:ext cx="1199949" cy="924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Results</a:t>
          </a:r>
          <a:endParaRPr lang="he-IL" sz="1600" kern="1200" dirty="0"/>
        </a:p>
      </dsp:txBody>
      <dsp:txXfrm>
        <a:off x="3071001" y="1784786"/>
        <a:ext cx="1145779" cy="870576"/>
      </dsp:txXfrm>
    </dsp:sp>
    <dsp:sp modelId="{00C71B11-6967-4C19-A533-0753851EC1B0}">
      <dsp:nvSpPr>
        <dsp:cNvPr id="0" name=""/>
        <dsp:cNvSpPr/>
      </dsp:nvSpPr>
      <dsp:spPr>
        <a:xfrm rot="10819020">
          <a:off x="2202963" y="1952361"/>
          <a:ext cx="625985" cy="5229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 rot="10800000">
        <a:off x="2359845" y="2057384"/>
        <a:ext cx="469102" cy="313767"/>
      </dsp:txXfrm>
    </dsp:sp>
    <dsp:sp modelId="{7AF2F25B-8966-46CA-ABAF-471E2385D017}">
      <dsp:nvSpPr>
        <dsp:cNvPr id="0" name=""/>
        <dsp:cNvSpPr/>
      </dsp:nvSpPr>
      <dsp:spPr>
        <a:xfrm>
          <a:off x="755388" y="1745039"/>
          <a:ext cx="1199949" cy="924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Interface </a:t>
          </a:r>
          <a:endParaRPr lang="he-IL" sz="1600" kern="1200" dirty="0"/>
        </a:p>
      </dsp:txBody>
      <dsp:txXfrm>
        <a:off x="782473" y="1772124"/>
        <a:ext cx="1145779" cy="870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156399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6399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9568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325742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97887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458008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536165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632358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92479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76648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812721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500093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265622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301694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91875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518129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542177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602298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656407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88672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7605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74239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74239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940010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138197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138197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2899925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3098111" y="90923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sp:txBody>
      <dsp:txXfrm>
        <a:off x="3287289" y="90923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416902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4414832" y="111233"/>
          <a:ext cx="540508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14832" y="111233"/>
        <a:ext cx="540508" cy="378356"/>
      </dsp:txXfrm>
    </dsp:sp>
    <dsp:sp modelId="{55BD9406-E01D-45EA-A39B-A390AC6AAB39}">
      <dsp:nvSpPr>
        <dsp:cNvPr id="0" name=""/>
        <dsp:cNvSpPr/>
      </dsp:nvSpPr>
      <dsp:spPr>
        <a:xfrm>
          <a:off x="505059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258305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58305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18392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436467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436467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199517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156399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6399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9568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325742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97887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458008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536165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632358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92479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76648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812721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500093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265622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301694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91875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518129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542177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602298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656407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88672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7605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74239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74239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940010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138197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138197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2899925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3098111" y="90923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sp:txBody>
      <dsp:txXfrm>
        <a:off x="3287289" y="90923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416902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4414832" y="111233"/>
          <a:ext cx="540508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14832" y="111233"/>
        <a:ext cx="540508" cy="378356"/>
      </dsp:txXfrm>
    </dsp:sp>
    <dsp:sp modelId="{55BD9406-E01D-45EA-A39B-A390AC6AAB39}">
      <dsp:nvSpPr>
        <dsp:cNvPr id="0" name=""/>
        <dsp:cNvSpPr/>
      </dsp:nvSpPr>
      <dsp:spPr>
        <a:xfrm>
          <a:off x="505059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258305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58305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18392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436467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436467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199517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156399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6399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9568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325742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97887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458008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536165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632358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92479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76648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812721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500093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265622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301694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91875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518129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542177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602298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656407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88672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7605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74239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74239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940010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138197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138197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2899925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3098111" y="90923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  <a:endParaRPr lang="en-US" sz="900" b="1" kern="1200" dirty="0" smtClean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87289" y="90923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416902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4414832" y="111233"/>
          <a:ext cx="540508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14832" y="111233"/>
        <a:ext cx="540508" cy="378356"/>
      </dsp:txXfrm>
    </dsp:sp>
    <dsp:sp modelId="{55BD9406-E01D-45EA-A39B-A390AC6AAB39}">
      <dsp:nvSpPr>
        <dsp:cNvPr id="0" name=""/>
        <dsp:cNvSpPr/>
      </dsp:nvSpPr>
      <dsp:spPr>
        <a:xfrm>
          <a:off x="505059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258305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58305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18392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436467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436467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199517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156399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6399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9568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325742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97887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458008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536165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632358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92479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76648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812721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500093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265622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301694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91875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518129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542177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602298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656407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88672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7605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74239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74239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940010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138197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138197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2899925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3098111" y="90923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sp:txBody>
      <dsp:txXfrm>
        <a:off x="3287289" y="90923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4169022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4414832" y="111233"/>
          <a:ext cx="540508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14832" y="111233"/>
        <a:ext cx="540508" cy="378356"/>
      </dsp:txXfrm>
    </dsp:sp>
    <dsp:sp modelId="{55BD9406-E01D-45EA-A39B-A390AC6AAB39}">
      <dsp:nvSpPr>
        <dsp:cNvPr id="0" name=""/>
        <dsp:cNvSpPr/>
      </dsp:nvSpPr>
      <dsp:spPr>
        <a:xfrm>
          <a:off x="505059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258305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58305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18392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436467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436467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199517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86192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6192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25475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255536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27681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387801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465958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562152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22272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0644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742514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429886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195415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231487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21669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447922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471971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532091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586200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18466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05846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04032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04032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869803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067990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067990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2829718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3075529" y="111233"/>
          <a:ext cx="680922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sp:txBody>
      <dsp:txXfrm>
        <a:off x="3075529" y="111233"/>
        <a:ext cx="680922" cy="378356"/>
      </dsp:txXfrm>
    </dsp:sp>
    <dsp:sp modelId="{55BD9406-E01D-45EA-A39B-A390AC6AAB39}">
      <dsp:nvSpPr>
        <dsp:cNvPr id="0" name=""/>
        <dsp:cNvSpPr/>
      </dsp:nvSpPr>
      <dsp:spPr>
        <a:xfrm>
          <a:off x="385170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3960362" y="106164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sp:txBody>
      <dsp:txXfrm>
        <a:off x="4149540" y="106164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4977924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328512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28512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88598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506674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06674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269724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8001-2DE4-40DC-82CB-BEBA2873E36B}">
      <dsp:nvSpPr>
        <dsp:cNvPr id="0" name=""/>
        <dsp:cNvSpPr/>
      </dsp:nvSpPr>
      <dsp:spPr>
        <a:xfrm>
          <a:off x="86192" y="22129"/>
          <a:ext cx="819653" cy="51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Beginning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6192" y="22129"/>
        <a:ext cx="819653" cy="519740"/>
      </dsp:txXfrm>
    </dsp:sp>
    <dsp:sp modelId="{6C8F3C0B-D882-4EDB-A532-26AC65E98E0A}">
      <dsp:nvSpPr>
        <dsp:cNvPr id="0" name=""/>
        <dsp:cNvSpPr/>
      </dsp:nvSpPr>
      <dsp:spPr>
        <a:xfrm>
          <a:off x="225475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99BE-2735-48ED-B7A9-D9D0216E3363}">
      <dsp:nvSpPr>
        <dsp:cNvPr id="0" name=""/>
        <dsp:cNvSpPr/>
      </dsp:nvSpPr>
      <dsp:spPr>
        <a:xfrm>
          <a:off x="255536" y="78815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774-0650-42C9-9926-ACF5C6A6D564}">
      <dsp:nvSpPr>
        <dsp:cNvPr id="0" name=""/>
        <dsp:cNvSpPr/>
      </dsp:nvSpPr>
      <dsp:spPr>
        <a:xfrm>
          <a:off x="327681" y="9084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7E1A-356E-4D1B-8F3A-46DAB2ABCE84}">
      <dsp:nvSpPr>
        <dsp:cNvPr id="0" name=""/>
        <dsp:cNvSpPr/>
      </dsp:nvSpPr>
      <dsp:spPr>
        <a:xfrm>
          <a:off x="387801" y="2470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5781-56B2-4631-AD3A-C1FBB125E097}">
      <dsp:nvSpPr>
        <dsp:cNvPr id="0" name=""/>
        <dsp:cNvSpPr/>
      </dsp:nvSpPr>
      <dsp:spPr>
        <a:xfrm>
          <a:off x="465958" y="658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1D38-2A7D-4297-83CD-8C957F1A7701}">
      <dsp:nvSpPr>
        <dsp:cNvPr id="0" name=""/>
        <dsp:cNvSpPr/>
      </dsp:nvSpPr>
      <dsp:spPr>
        <a:xfrm>
          <a:off x="562152" y="42743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75E-3DF6-41D5-8253-C54747778F60}">
      <dsp:nvSpPr>
        <dsp:cNvPr id="0" name=""/>
        <dsp:cNvSpPr/>
      </dsp:nvSpPr>
      <dsp:spPr>
        <a:xfrm>
          <a:off x="622272" y="7280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2A3B-A870-4A4F-9026-38E64B389378}">
      <dsp:nvSpPr>
        <dsp:cNvPr id="0" name=""/>
        <dsp:cNvSpPr/>
      </dsp:nvSpPr>
      <dsp:spPr>
        <a:xfrm>
          <a:off x="706442" y="138936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06F4-81F2-4EFE-8ECF-201507F7FB8F}">
      <dsp:nvSpPr>
        <dsp:cNvPr id="0" name=""/>
        <dsp:cNvSpPr/>
      </dsp:nvSpPr>
      <dsp:spPr>
        <a:xfrm>
          <a:off x="742514" y="20506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A52D-703C-48C7-9F2D-DD1CC0ABA612}">
      <dsp:nvSpPr>
        <dsp:cNvPr id="0" name=""/>
        <dsp:cNvSpPr/>
      </dsp:nvSpPr>
      <dsp:spPr>
        <a:xfrm>
          <a:off x="429886" y="78815"/>
          <a:ext cx="110425" cy="110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C42-2A32-4F46-8297-9B8683096184}">
      <dsp:nvSpPr>
        <dsp:cNvPr id="0" name=""/>
        <dsp:cNvSpPr/>
      </dsp:nvSpPr>
      <dsp:spPr>
        <a:xfrm>
          <a:off x="195415" y="307274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E347-AC36-4721-86A4-F0054810510A}">
      <dsp:nvSpPr>
        <dsp:cNvPr id="0" name=""/>
        <dsp:cNvSpPr/>
      </dsp:nvSpPr>
      <dsp:spPr>
        <a:xfrm>
          <a:off x="231487" y="361383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24D-74F2-4948-831D-0AC7187E903A}">
      <dsp:nvSpPr>
        <dsp:cNvPr id="0" name=""/>
        <dsp:cNvSpPr/>
      </dsp:nvSpPr>
      <dsp:spPr>
        <a:xfrm>
          <a:off x="321669" y="409480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E40A-6054-4D4E-8FAF-2611A4F3E944}">
      <dsp:nvSpPr>
        <dsp:cNvPr id="0" name=""/>
        <dsp:cNvSpPr/>
      </dsp:nvSpPr>
      <dsp:spPr>
        <a:xfrm>
          <a:off x="447922" y="487637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2EC-01A6-473C-904A-A73CBF0EF817}">
      <dsp:nvSpPr>
        <dsp:cNvPr id="0" name=""/>
        <dsp:cNvSpPr/>
      </dsp:nvSpPr>
      <dsp:spPr>
        <a:xfrm>
          <a:off x="471971" y="409480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227A-7C0E-4488-AA63-86380CCCAC51}">
      <dsp:nvSpPr>
        <dsp:cNvPr id="0" name=""/>
        <dsp:cNvSpPr/>
      </dsp:nvSpPr>
      <dsp:spPr>
        <a:xfrm>
          <a:off x="532091" y="493649"/>
          <a:ext cx="42943" cy="42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9E48-2C15-42A9-AF26-FB7C8924FE25}">
      <dsp:nvSpPr>
        <dsp:cNvPr id="0" name=""/>
        <dsp:cNvSpPr/>
      </dsp:nvSpPr>
      <dsp:spPr>
        <a:xfrm>
          <a:off x="586200" y="397456"/>
          <a:ext cx="98156" cy="98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D585-426D-451A-8594-AE34C33BEA17}">
      <dsp:nvSpPr>
        <dsp:cNvPr id="0" name=""/>
        <dsp:cNvSpPr/>
      </dsp:nvSpPr>
      <dsp:spPr>
        <a:xfrm>
          <a:off x="718466" y="373407"/>
          <a:ext cx="67482" cy="6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46EE-F59B-40B2-8DD8-5088FA55248B}">
      <dsp:nvSpPr>
        <dsp:cNvPr id="0" name=""/>
        <dsp:cNvSpPr/>
      </dsp:nvSpPr>
      <dsp:spPr>
        <a:xfrm>
          <a:off x="905846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92A1-4B25-4817-845F-8EE1E61A1E50}">
      <dsp:nvSpPr>
        <dsp:cNvPr id="0" name=""/>
        <dsp:cNvSpPr/>
      </dsp:nvSpPr>
      <dsp:spPr>
        <a:xfrm>
          <a:off x="1104032" y="14376"/>
          <a:ext cx="765771" cy="53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Executive Summary</a:t>
          </a:r>
        </a:p>
      </dsp:txBody>
      <dsp:txXfrm>
        <a:off x="1104032" y="14376"/>
        <a:ext cx="765771" cy="531450"/>
      </dsp:txXfrm>
    </dsp:sp>
    <dsp:sp modelId="{092BF639-F282-4FAA-908C-23FA9F1A9EE0}">
      <dsp:nvSpPr>
        <dsp:cNvPr id="0" name=""/>
        <dsp:cNvSpPr/>
      </dsp:nvSpPr>
      <dsp:spPr>
        <a:xfrm>
          <a:off x="1869803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BFFF-8205-4114-9FC7-3F8464C01396}">
      <dsp:nvSpPr>
        <dsp:cNvPr id="0" name=""/>
        <dsp:cNvSpPr/>
      </dsp:nvSpPr>
      <dsp:spPr>
        <a:xfrm>
          <a:off x="2067990" y="15695"/>
          <a:ext cx="761728" cy="5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</a:p>
      </dsp:txBody>
      <dsp:txXfrm>
        <a:off x="2067990" y="15695"/>
        <a:ext cx="761728" cy="528813"/>
      </dsp:txXfrm>
    </dsp:sp>
    <dsp:sp modelId="{F1F5EAEF-6DAB-455A-9409-182B6B916C57}">
      <dsp:nvSpPr>
        <dsp:cNvPr id="0" name=""/>
        <dsp:cNvSpPr/>
      </dsp:nvSpPr>
      <dsp:spPr>
        <a:xfrm>
          <a:off x="2829718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07B-BD7A-4E6B-9744-BF2951DBECB4}">
      <dsp:nvSpPr>
        <dsp:cNvPr id="0" name=""/>
        <dsp:cNvSpPr/>
      </dsp:nvSpPr>
      <dsp:spPr>
        <a:xfrm>
          <a:off x="3075529" y="111233"/>
          <a:ext cx="680922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</a:t>
          </a:r>
        </a:p>
      </dsp:txBody>
      <dsp:txXfrm>
        <a:off x="3075529" y="111233"/>
        <a:ext cx="680922" cy="378356"/>
      </dsp:txXfrm>
    </dsp:sp>
    <dsp:sp modelId="{55BD9406-E01D-45EA-A39B-A390AC6AAB39}">
      <dsp:nvSpPr>
        <dsp:cNvPr id="0" name=""/>
        <dsp:cNvSpPr/>
      </dsp:nvSpPr>
      <dsp:spPr>
        <a:xfrm>
          <a:off x="3851702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6034-3ACD-4319-97F0-61E08E28DF30}">
      <dsp:nvSpPr>
        <dsp:cNvPr id="0" name=""/>
        <dsp:cNvSpPr/>
      </dsp:nvSpPr>
      <dsp:spPr>
        <a:xfrm>
          <a:off x="3960362" y="106164"/>
          <a:ext cx="1070910" cy="378356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sp:txBody>
      <dsp:txXfrm>
        <a:off x="4149540" y="106164"/>
        <a:ext cx="692554" cy="378356"/>
      </dsp:txXfrm>
    </dsp:sp>
    <dsp:sp modelId="{796152CE-F42F-417D-A4EC-4AB5EA1B9BFC}">
      <dsp:nvSpPr>
        <dsp:cNvPr id="0" name=""/>
        <dsp:cNvSpPr/>
      </dsp:nvSpPr>
      <dsp:spPr>
        <a:xfrm>
          <a:off x="4977924" y="90740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196F-AE28-4AE2-950D-4C5D48CE4EC2}">
      <dsp:nvSpPr>
        <dsp:cNvPr id="0" name=""/>
        <dsp:cNvSpPr/>
      </dsp:nvSpPr>
      <dsp:spPr>
        <a:xfrm>
          <a:off x="5328512" y="169109"/>
          <a:ext cx="912751" cy="2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</a:t>
          </a:r>
          <a:r>
            <a:rPr lang="en-US" sz="1000" b="1" kern="1200" dirty="0" smtClean="0"/>
            <a:t> </a:t>
          </a: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28512" y="169109"/>
        <a:ext cx="912751" cy="271837"/>
      </dsp:txXfrm>
    </dsp:sp>
    <dsp:sp modelId="{EE035FD5-5E9B-4FEE-BA09-2039FF0E805F}">
      <dsp:nvSpPr>
        <dsp:cNvPr id="0" name=""/>
        <dsp:cNvSpPr/>
      </dsp:nvSpPr>
      <dsp:spPr>
        <a:xfrm>
          <a:off x="6288598" y="115851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7B06-30C9-4B3B-8534-4F704C0CA66A}">
      <dsp:nvSpPr>
        <dsp:cNvPr id="0" name=""/>
        <dsp:cNvSpPr/>
      </dsp:nvSpPr>
      <dsp:spPr>
        <a:xfrm>
          <a:off x="6506674" y="113871"/>
          <a:ext cx="830275" cy="37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he-IL" sz="900" b="1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06674" y="113871"/>
        <a:ext cx="830275" cy="378356"/>
      </dsp:txXfrm>
    </dsp:sp>
    <dsp:sp modelId="{E1A37A42-2B48-4530-9AEE-D14420D567D8}">
      <dsp:nvSpPr>
        <dsp:cNvPr id="0" name=""/>
        <dsp:cNvSpPr/>
      </dsp:nvSpPr>
      <dsp:spPr>
        <a:xfrm>
          <a:off x="7269724" y="111232"/>
          <a:ext cx="198186" cy="378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3C2E-471F-4EA1-802A-37A09800E493}">
      <dsp:nvSpPr>
        <dsp:cNvPr id="0" name=""/>
        <dsp:cNvSpPr/>
      </dsp:nvSpPr>
      <dsp:spPr>
        <a:xfrm>
          <a:off x="7444944" y="58957"/>
          <a:ext cx="459432" cy="45943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End</a:t>
          </a:r>
          <a:endParaRPr lang="he-IL" sz="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12226" y="126239"/>
        <a:ext cx="324868" cy="324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6/20/2018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>
                <a:latin typeface="Arial" panose="020B0604020202020204" pitchFamily="34" charset="0"/>
              </a:rPr>
              <a:t>test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</a:t>
            </a:r>
            <a:r>
              <a:rPr lang="en-US" baseline="0" dirty="0" smtClean="0"/>
              <a:t> preface includes: configuration, feature selection, model selection. Data mining includes: training, testing, best model, chart. User interface includes: website, user form,  data entry, results.  The 3 middle stages are for both Python and </a:t>
            </a:r>
            <a:r>
              <a:rPr lang="en-US" baseline="0" dirty="0" err="1" smtClean="0"/>
              <a:t>Weka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98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 with Linear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50pt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40pt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bg>
      <p:bgPr>
        <a:solidFill>
          <a:srgbClr val="003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40pt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Arial" panose="020B0604020202020204" pitchFamily="34" charset="0"/>
                <a:ea typeface="Intel Clear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Arial" panose="020B0604020202020204" pitchFamily="34" charset="0"/>
                <a:ea typeface="Intel Clear" panose="020B06040202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Image">
    <p:bg>
      <p:bgPr>
        <a:solidFill>
          <a:srgbClr val="003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40pt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ack Cover Radial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inear Gradient">
    <p:bg>
      <p:bgPr>
        <a:solidFill>
          <a:srgbClr val="003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50pt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50pt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+mj-lt"/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8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+mj-lt"/>
          <a:ea typeface="Intel Clear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8.xml"/><Relationship Id="rId2" Type="http://schemas.openxmlformats.org/officeDocument/2006/relationships/hyperlink" Target="https://github.com/motybz/Cancer_Data_Mining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7.png"/><Relationship Id="rId9" Type="http://schemas.microsoft.com/office/2007/relationships/diagramDrawing" Target="../diagrams/drawin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30.emf"/><Relationship Id="rId7" Type="http://schemas.openxmlformats.org/officeDocument/2006/relationships/diagramQuickStyle" Target="../diagrams/quickStyle1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31.jpeg"/><Relationship Id="rId9" Type="http://schemas.microsoft.com/office/2007/relationships/diagramDrawing" Target="../diagrams/drawin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33.png"/><Relationship Id="rId7" Type="http://schemas.openxmlformats.org/officeDocument/2006/relationships/diagramLayout" Target="../diagrams/layout1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5.xml"/><Relationship Id="rId5" Type="http://schemas.openxmlformats.org/officeDocument/2006/relationships/image" Target="../media/image35.png"/><Relationship Id="rId10" Type="http://schemas.microsoft.com/office/2007/relationships/diagramDrawing" Target="../diagrams/drawing15.xml"/><Relationship Id="rId4" Type="http://schemas.openxmlformats.org/officeDocument/2006/relationships/image" Target="../media/image34.png"/><Relationship Id="rId9" Type="http://schemas.openxmlformats.org/officeDocument/2006/relationships/diagramColors" Target="../diagrams/colors15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1.png"/><Relationship Id="rId4" Type="http://schemas.openxmlformats.org/officeDocument/2006/relationships/diagramData" Target="../diagrams/data6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687" y="1869440"/>
            <a:ext cx="8212886" cy="1571013"/>
          </a:xfrm>
        </p:spPr>
        <p:txBody>
          <a:bodyPr/>
          <a:lstStyle/>
          <a:p>
            <a:r>
              <a:rPr lang="en-US" sz="4400" dirty="0" smtClean="0"/>
              <a:t>Data-based </a:t>
            </a:r>
            <a:r>
              <a:rPr lang="en-US" sz="4400" dirty="0"/>
              <a:t>Prediction </a:t>
            </a:r>
            <a:r>
              <a:rPr lang="en-US" sz="4400" dirty="0" smtClean="0"/>
              <a:t>System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Cancer </a:t>
            </a:r>
            <a:r>
              <a:rPr lang="en-US" sz="2800" dirty="0"/>
              <a:t>research as a case study</a:t>
            </a:r>
            <a:endParaRPr 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7" y="3555213"/>
            <a:ext cx="6330212" cy="925360"/>
          </a:xfrm>
        </p:spPr>
        <p:txBody>
          <a:bodyPr/>
          <a:lstStyle/>
          <a:p>
            <a:r>
              <a:rPr lang="en-US" b="0" dirty="0" smtClean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Uria</a:t>
            </a:r>
            <a:r>
              <a:rPr lang="en-US" dirty="0" smtClean="0"/>
              <a:t> </a:t>
            </a:r>
            <a:r>
              <a:rPr lang="en-US" dirty="0" err="1" smtClean="0"/>
              <a:t>Noiman</a:t>
            </a:r>
            <a:r>
              <a:rPr lang="en-US" dirty="0" smtClean="0"/>
              <a:t> and Mordechai Ben </a:t>
            </a:r>
            <a:r>
              <a:rPr lang="en-US" dirty="0" err="1" smtClean="0"/>
              <a:t>Zecharia</a:t>
            </a:r>
            <a:endParaRPr lang="en-US" dirty="0" smtClean="0"/>
          </a:p>
          <a:p>
            <a:r>
              <a:rPr lang="en-US" dirty="0" smtClean="0"/>
              <a:t>Supervisor </a:t>
            </a:r>
            <a:r>
              <a:rPr lang="en-US" dirty="0"/>
              <a:t>- Professor </a:t>
            </a:r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smtClean="0"/>
              <a:t>Rosenfeld</a:t>
            </a:r>
          </a:p>
          <a:p>
            <a:r>
              <a:rPr lang="en-US" b="0" dirty="0" smtClean="0"/>
              <a:t>06/2018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92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32957" y="2574133"/>
            <a:ext cx="4282883" cy="11251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178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0" kern="1200" baseline="0">
                <a:solidFill>
                  <a:srgbClr val="F3D54E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457178" indent="0" algn="l" defTabSz="457178" rtl="0" eaLnBrk="1" latinLnBrk="0" hangingPunct="1">
              <a:spcBef>
                <a:spcPts val="1200"/>
              </a:spcBef>
              <a:buFont typeface="Wingdings" charset="2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914355" indent="0" algn="l" defTabSz="457178" rtl="0" eaLnBrk="1" latinLnBrk="0" hangingPunct="1">
              <a:spcBef>
                <a:spcPts val="800"/>
              </a:spcBef>
              <a:buFont typeface="Intel Clear" panose="020B0604020203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371532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828709" indent="0" algn="l" defTabSz="457178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285886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4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6600" b="1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Machine learning</a:t>
            </a:r>
            <a:endParaRPr lang="en-US" sz="6600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" y="2"/>
            <a:ext cx="4095590" cy="2574132"/>
            <a:chOff x="598633" y="2"/>
            <a:chExt cx="3690710" cy="25741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633" y="2"/>
              <a:ext cx="3690710" cy="2574132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33" name="Rectangle 32"/>
            <p:cNvSpPr/>
            <p:nvPr/>
          </p:nvSpPr>
          <p:spPr bwMode="auto">
            <a:xfrm>
              <a:off x="598635" y="76931"/>
              <a:ext cx="3690705" cy="1587124"/>
            </a:xfrm>
            <a:prstGeom prst="rect">
              <a:avLst/>
            </a:prstGeom>
            <a:blipFill dpi="0"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61000" t="-18398" r="-55000"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29" tIns="34266" rIns="68529" bIns="34266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lnSpc>
                  <a:spcPct val="95000"/>
                </a:lnSpc>
                <a:spcBef>
                  <a:spcPct val="30000"/>
                </a:spcBef>
                <a:buClr>
                  <a:prstClr val="white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-4" y="1"/>
            <a:ext cx="4095591" cy="753979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4095588" y="1743135"/>
            <a:ext cx="5048413" cy="830996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15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sz="half" idx="1"/>
          </p:nvPr>
        </p:nvSpPr>
        <p:spPr>
          <a:xfrm>
            <a:off x="455613" y="949708"/>
            <a:ext cx="4006851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GitHub Version Control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Ipython</a:t>
            </a:r>
            <a:r>
              <a:rPr lang="en-US" dirty="0" smtClean="0"/>
              <a:t> script console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  <a:endParaRPr lang="he-IL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5081652" y="149608"/>
            <a:ext cx="2857500" cy="1600200"/>
          </a:xfrm>
        </p:spPr>
      </p:pic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002" y="1983569"/>
            <a:ext cx="1828800" cy="1828800"/>
          </a:xfrm>
          <a:prstGeom prst="rect">
            <a:avLst/>
          </a:prstGeom>
        </p:spPr>
      </p:pic>
      <p:graphicFrame>
        <p:nvGraphicFramePr>
          <p:cNvPr id="13" name="דיאגרמה 7"/>
          <p:cNvGraphicFramePr/>
          <p:nvPr>
            <p:extLst>
              <p:ext uri="{D42A27DB-BD31-4B8C-83A1-F6EECF244321}">
                <p14:modId xmlns:p14="http://schemas.microsoft.com/office/powerpoint/2010/main" val="3176747016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199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30" t="-1077" r="-2734"/>
          <a:stretch/>
        </p:blipFill>
        <p:spPr>
          <a:xfrm>
            <a:off x="5384800" y="1"/>
            <a:ext cx="3088640" cy="47688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2" y="308848"/>
            <a:ext cx="4685347" cy="868680"/>
          </a:xfrm>
        </p:spPr>
        <p:txBody>
          <a:bodyPr/>
          <a:lstStyle/>
          <a:p>
            <a:r>
              <a:rPr lang="en-US" dirty="0"/>
              <a:t>Software</a:t>
            </a:r>
            <a:r>
              <a:rPr lang="en-US" dirty="0" smtClean="0">
                <a:solidFill>
                  <a:srgbClr val="009FDF"/>
                </a:solidFill>
              </a:rPr>
              <a:t> </a:t>
            </a:r>
            <a:r>
              <a:rPr lang="en-US" dirty="0"/>
              <a:t>Design &amp;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934085"/>
            <a:ext cx="4006850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End to end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Generic and reusable solution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Decision support system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Logging for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071" y="2384425"/>
            <a:ext cx="2143125" cy="21431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7850" y="803094"/>
            <a:ext cx="3486150" cy="27432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 smtClean="0"/>
              <a:t>Algorithm Stages</a:t>
            </a:r>
            <a:br>
              <a:rPr lang="en-US" dirty="0" smtClean="0"/>
            </a:br>
            <a:r>
              <a:rPr lang="en-US" sz="2400" dirty="0" smtClean="0"/>
              <a:t>Stage 1/3 – Feature Selection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312" y="1284842"/>
            <a:ext cx="5427028" cy="3425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feature selection algorithm to get the feature score (Chi^2, F Score, Mutual Info)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en-US" dirty="0"/>
              <a:t>Analyze increasingly large sets of features	</a:t>
            </a:r>
          </a:p>
          <a:p>
            <a:pPr marL="681550" lvl="1" indent="-380990"/>
            <a:r>
              <a:rPr lang="en-US" dirty="0"/>
              <a:t>First the </a:t>
            </a:r>
            <a:r>
              <a:rPr lang="en-US" dirty="0" smtClean="0"/>
              <a:t>highest </a:t>
            </a:r>
            <a:r>
              <a:rPr lang="en-US" dirty="0"/>
              <a:t>score, then the 2 highest, </a:t>
            </a:r>
            <a:r>
              <a:rPr lang="en-US" dirty="0" smtClean="0"/>
              <a:t>etc.</a:t>
            </a:r>
            <a:endParaRPr lang="en-US" dirty="0"/>
          </a:p>
          <a:p>
            <a:pPr marL="380990" indent="-380990">
              <a:buFont typeface="Arial" pitchFamily="34" charset="0"/>
              <a:buChar char="•"/>
            </a:pPr>
            <a:r>
              <a:rPr lang="en-US" dirty="0" smtClean="0"/>
              <a:t>Implement the same feature selection on the test 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דיאגרמה 7"/>
          <p:cNvGraphicFramePr/>
          <p:nvPr>
            <p:extLst>
              <p:ext uri="{D42A27DB-BD31-4B8C-83A1-F6EECF244321}">
                <p14:modId xmlns:p14="http://schemas.microsoft.com/office/powerpoint/2010/main" val="249853469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44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5613" y="1269233"/>
            <a:ext cx="4415325" cy="3425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given model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validation using chosen score method and repeat </a:t>
            </a:r>
            <a:r>
              <a:rPr lang="en-US" dirty="0" smtClean="0"/>
              <a:t>parameter (using multiprocessing)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Produce model compare box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the best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Produce Attributes ratio vs. Score chart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Stages</a:t>
            </a:r>
            <a:br>
              <a:rPr lang="en-US" dirty="0" smtClean="0"/>
            </a:br>
            <a:r>
              <a:rPr lang="en-US" sz="2400" dirty="0" smtClean="0"/>
              <a:t>Stage 2/3 – Training</a:t>
            </a:r>
            <a:endParaRPr lang="en-US" sz="2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6306" y="225309"/>
            <a:ext cx="2626677" cy="1904437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5"/>
          <a:stretch/>
        </p:blipFill>
        <p:spPr>
          <a:xfrm>
            <a:off x="5166306" y="2097167"/>
            <a:ext cx="2693180" cy="20213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1" name="דיאגרמה 7"/>
          <p:cNvGraphicFramePr/>
          <p:nvPr>
            <p:extLst>
              <p:ext uri="{D42A27DB-BD31-4B8C-83A1-F6EECF244321}">
                <p14:modId xmlns:p14="http://schemas.microsoft.com/office/powerpoint/2010/main" val="483860065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932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5613" y="1288045"/>
            <a:ext cx="4006851" cy="21135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we have suitable testing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 the “best” model of the training data set on a suitable testing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Saving the best trained model objects to files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294218"/>
            <a:ext cx="8229600" cy="868680"/>
          </a:xfrm>
        </p:spPr>
        <p:txBody>
          <a:bodyPr/>
          <a:lstStyle/>
          <a:p>
            <a:r>
              <a:rPr lang="en-US" dirty="0" smtClean="0"/>
              <a:t>Algorithm Stages</a:t>
            </a:r>
            <a:br>
              <a:rPr lang="en-US" dirty="0" smtClean="0"/>
            </a:br>
            <a:r>
              <a:rPr lang="en-US" sz="2400" dirty="0" smtClean="0"/>
              <a:t>Stage 3/3 – Testing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63" y="2672396"/>
            <a:ext cx="4286250" cy="106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דיאגרמה 7"/>
          <p:cNvGraphicFramePr/>
          <p:nvPr>
            <p:extLst>
              <p:ext uri="{D42A27DB-BD31-4B8C-83A1-F6EECF244321}">
                <p14:modId xmlns:p14="http://schemas.microsoft.com/office/powerpoint/2010/main" val="2751993469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apple to apple compa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42" y="454909"/>
            <a:ext cx="3451232" cy="18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32957" y="2574133"/>
            <a:ext cx="3756387" cy="11251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178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0" kern="1200" baseline="0">
                <a:solidFill>
                  <a:srgbClr val="F3D54E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457178" indent="0" algn="l" defTabSz="457178" rtl="0" eaLnBrk="1" latinLnBrk="0" hangingPunct="1">
              <a:spcBef>
                <a:spcPts val="1200"/>
              </a:spcBef>
              <a:buFont typeface="Wingdings" charset="2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914355" indent="0" algn="l" defTabSz="457178" rtl="0" eaLnBrk="1" latinLnBrk="0" hangingPunct="1">
              <a:spcBef>
                <a:spcPts val="800"/>
              </a:spcBef>
              <a:buFont typeface="Intel Clear" panose="020B0604020203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371532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828709" indent="0" algn="l" defTabSz="457178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285886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4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6600" b="1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Results</a:t>
            </a:r>
            <a:endParaRPr lang="en-US" sz="6600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" y="2"/>
            <a:ext cx="4095590" cy="2574132"/>
            <a:chOff x="598633" y="2"/>
            <a:chExt cx="3690710" cy="25741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633" y="2"/>
              <a:ext cx="3690710" cy="2574132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33" name="Rectangle 32"/>
            <p:cNvSpPr/>
            <p:nvPr/>
          </p:nvSpPr>
          <p:spPr bwMode="auto">
            <a:xfrm>
              <a:off x="598635" y="76931"/>
              <a:ext cx="3690705" cy="1587124"/>
            </a:xfrm>
            <a:prstGeom prst="rect">
              <a:avLst/>
            </a:prstGeom>
            <a:blipFill dpi="0"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61000" t="-18398" r="-55000"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29" tIns="34266" rIns="68529" bIns="34266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lnSpc>
                  <a:spcPct val="95000"/>
                </a:lnSpc>
                <a:spcBef>
                  <a:spcPct val="30000"/>
                </a:spcBef>
                <a:buClr>
                  <a:prstClr val="white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-4" y="1"/>
            <a:ext cx="4095591" cy="753979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4095588" y="1743135"/>
            <a:ext cx="5048413" cy="830996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34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comparing, </a:t>
            </a:r>
            <a:r>
              <a:rPr lang="en-US" dirty="0" err="1" smtClean="0"/>
              <a:t>Weka</a:t>
            </a:r>
            <a:r>
              <a:rPr lang="en-US" dirty="0" smtClean="0"/>
              <a:t> </a:t>
            </a:r>
            <a:r>
              <a:rPr lang="en-US" dirty="0" smtClean="0"/>
              <a:t>vs. </a:t>
            </a:r>
            <a:r>
              <a:rPr lang="en-US" dirty="0" smtClean="0"/>
              <a:t>Python</a:t>
            </a:r>
            <a:r>
              <a:rPr lang="he-IL" dirty="0"/>
              <a:t/>
            </a:r>
            <a:br>
              <a:rPr lang="he-IL" dirty="0"/>
            </a:br>
            <a:endParaRPr lang="he-IL" sz="2000" dirty="0">
              <a:solidFill>
                <a:srgbClr val="009FD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467" y="1394551"/>
            <a:ext cx="8502710" cy="185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דיאגרמה 7"/>
          <p:cNvGraphicFramePr/>
          <p:nvPr>
            <p:extLst>
              <p:ext uri="{D42A27DB-BD31-4B8C-83A1-F6EECF244321}">
                <p14:modId xmlns:p14="http://schemas.microsoft.com/office/powerpoint/2010/main" val="1658628542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58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3400" y="2901521"/>
            <a:ext cx="2389744" cy="1792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3400" y="1067277"/>
            <a:ext cx="2389744" cy="1792308"/>
          </a:xfrm>
          <a:prstGeom prst="rect">
            <a:avLst/>
          </a:prstGeom>
        </p:spPr>
      </p:pic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455612" y="308848"/>
            <a:ext cx="8432355" cy="868680"/>
          </a:xfrm>
        </p:spPr>
        <p:txBody>
          <a:bodyPr/>
          <a:lstStyle/>
          <a:p>
            <a:r>
              <a:rPr lang="en-US" sz="2400" dirty="0" smtClean="0"/>
              <a:t>Attributes </a:t>
            </a:r>
            <a:r>
              <a:rPr lang="en-US" sz="2400" dirty="0"/>
              <a:t>ratio </a:t>
            </a:r>
            <a:r>
              <a:rPr lang="en-US" sz="2400" dirty="0" smtClean="0"/>
              <a:t>vs. Score chart</a:t>
            </a:r>
            <a:r>
              <a:rPr lang="en-US" sz="2400" dirty="0"/>
              <a:t>, Weka vs. Python</a:t>
            </a:r>
            <a:r>
              <a:rPr lang="he-IL" sz="2400" dirty="0"/>
              <a:t/>
            </a:r>
            <a:br>
              <a:rPr lang="he-IL" sz="2400" dirty="0"/>
            </a:br>
            <a:endParaRPr lang="he-IL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93356" y="1138685"/>
            <a:ext cx="3108960" cy="169277"/>
          </a:xfrm>
          <a:prstGeom prst="rect">
            <a:avLst/>
          </a:prstGeom>
          <a:noFill/>
        </p:spPr>
        <p:txBody>
          <a:bodyPr vert="horz" wrap="square" lIns="0" tIns="0" rIns="0" bIns="0" rtlCol="1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For Spit file</a:t>
            </a:r>
            <a:endParaRPr lang="he-IL" sz="1100" dirty="0" err="1" smtClean="0">
              <a:solidFill>
                <a:srgbClr val="003C71"/>
              </a:solidFill>
            </a:endParaRPr>
          </a:p>
        </p:txBody>
      </p:sp>
      <p:graphicFrame>
        <p:nvGraphicFramePr>
          <p:cNvPr id="11" name="תרשים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70102"/>
              </p:ext>
            </p:extLst>
          </p:nvPr>
        </p:nvGraphicFramePr>
        <p:xfrm>
          <a:off x="227231" y="2785636"/>
          <a:ext cx="5004000" cy="17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תרשים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040227"/>
              </p:ext>
            </p:extLst>
          </p:nvPr>
        </p:nvGraphicFramePr>
        <p:xfrm>
          <a:off x="113662" y="1138685"/>
          <a:ext cx="5004000" cy="17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comparing, </a:t>
            </a:r>
            <a:r>
              <a:rPr lang="en-US" dirty="0"/>
              <a:t>Weka vs. Python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746319" y="1177528"/>
            <a:ext cx="789214" cy="169277"/>
          </a:xfrm>
          <a:prstGeom prst="rect">
            <a:avLst/>
          </a:prstGeom>
          <a:noFill/>
        </p:spPr>
        <p:txBody>
          <a:bodyPr vert="horz" wrap="square" lIns="0" tIns="0" rIns="0" bIns="0" rtlCol="1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For Spit file</a:t>
            </a:r>
            <a:endParaRPr lang="he-IL" sz="1100" dirty="0" err="1" smtClean="0">
              <a:solidFill>
                <a:srgbClr val="003C7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38" y="1389361"/>
            <a:ext cx="3706576" cy="25647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דיאגרמה 7"/>
          <p:cNvGraphicFramePr/>
          <p:nvPr>
            <p:extLst>
              <p:ext uri="{D42A27DB-BD31-4B8C-83A1-F6EECF244321}">
                <p14:modId xmlns:p14="http://schemas.microsoft.com/office/powerpoint/2010/main" val="3363304882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44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9616" y="1057861"/>
            <a:ext cx="8228012" cy="34258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Who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systems around the world</a:t>
            </a:r>
            <a:endParaRPr lang="he-IL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What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Streamline the ability to predict disease among patients</a:t>
            </a:r>
            <a:endParaRPr lang="he-IL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Why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Early detection significantly increases the chances of </a:t>
            </a:r>
            <a:r>
              <a:rPr lang="en-US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survival</a:t>
            </a:r>
            <a:endParaRPr lang="he-IL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How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Data-based models that enable high accuracy 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he-IL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דיאגרמה 7"/>
          <p:cNvGraphicFramePr/>
          <p:nvPr>
            <p:extLst>
              <p:ext uri="{D42A27DB-BD31-4B8C-83A1-F6EECF244321}">
                <p14:modId xmlns:p14="http://schemas.microsoft.com/office/powerpoint/2010/main" val="2095218252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9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formula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2185" y="286030"/>
            <a:ext cx="36385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3" name="Picture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017" y="1306475"/>
            <a:ext cx="3433220" cy="274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02526" y="985988"/>
            <a:ext cx="755181" cy="169277"/>
          </a:xfrm>
          <a:prstGeom prst="rect">
            <a:avLst/>
          </a:prstGeom>
          <a:noFill/>
        </p:spPr>
        <p:txBody>
          <a:bodyPr vert="horz" wrap="square" lIns="0" tIns="0" rIns="0" bIns="0" rtlCol="1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For Spit file</a:t>
            </a:r>
            <a:endParaRPr lang="he-IL" sz="1100" dirty="0" err="1" smtClean="0">
              <a:solidFill>
                <a:srgbClr val="003C71"/>
              </a:solidFill>
            </a:endParaRPr>
          </a:p>
        </p:txBody>
      </p:sp>
      <p:pic>
        <p:nvPicPr>
          <p:cNvPr id="3075" name="Picture 3" descr="×ª××¦××ª ×ª××× × ×¢×××¨ âªperformance analysisâ¬â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4144" y="2139950"/>
            <a:ext cx="29337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דיאגרמה 7"/>
          <p:cNvGraphicFramePr/>
          <p:nvPr>
            <p:extLst>
              <p:ext uri="{D42A27DB-BD31-4B8C-83A1-F6EECF244321}">
                <p14:modId xmlns:p14="http://schemas.microsoft.com/office/powerpoint/2010/main" val="2344835898"/>
              </p:ext>
            </p:extLst>
          </p:nvPr>
        </p:nvGraphicFramePr>
        <p:xfrm>
          <a:off x="455613" y="4107180"/>
          <a:ext cx="8229599" cy="52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34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32957" y="2574133"/>
            <a:ext cx="5282216" cy="11251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178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0" kern="1200" baseline="0">
                <a:solidFill>
                  <a:srgbClr val="F3D54E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457178" indent="0" algn="l" defTabSz="457178" rtl="0" eaLnBrk="1" latinLnBrk="0" hangingPunct="1">
              <a:spcBef>
                <a:spcPts val="1200"/>
              </a:spcBef>
              <a:buFont typeface="Wingdings" charset="2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914355" indent="0" algn="l" defTabSz="457178" rtl="0" eaLnBrk="1" latinLnBrk="0" hangingPunct="1">
              <a:spcBef>
                <a:spcPts val="800"/>
              </a:spcBef>
              <a:buFont typeface="Intel Clear" panose="020B0604020203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371532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828709" indent="0" algn="l" defTabSz="457178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285886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4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6600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User Interface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2"/>
            <a:ext cx="4095590" cy="2574132"/>
            <a:chOff x="598633" y="2"/>
            <a:chExt cx="3690710" cy="25741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633" y="2"/>
              <a:ext cx="3690710" cy="2574132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33" name="Rectangle 32"/>
            <p:cNvSpPr/>
            <p:nvPr/>
          </p:nvSpPr>
          <p:spPr bwMode="auto">
            <a:xfrm>
              <a:off x="598635" y="76931"/>
              <a:ext cx="3690705" cy="1587124"/>
            </a:xfrm>
            <a:prstGeom prst="rect">
              <a:avLst/>
            </a:prstGeom>
            <a:blipFill dpi="0"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61000" t="-18398" r="-55000"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29" tIns="34266" rIns="68529" bIns="34266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lnSpc>
                  <a:spcPct val="95000"/>
                </a:lnSpc>
                <a:spcBef>
                  <a:spcPct val="30000"/>
                </a:spcBef>
                <a:buClr>
                  <a:prstClr val="white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-4" y="1"/>
            <a:ext cx="4095591" cy="753979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4095588" y="1743135"/>
            <a:ext cx="5048413" cy="830996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1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Django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JS, JQuery, Bootstrap, Ajax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the best model of each </a:t>
            </a:r>
            <a:r>
              <a:rPr lang="en-US" dirty="0" smtClean="0"/>
              <a:t>set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the prediction probability and model score for given form</a:t>
            </a:r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45" y="857347"/>
            <a:ext cx="4005262" cy="172022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Prediction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88" y="2747236"/>
            <a:ext cx="1245552" cy="1245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552" y="3031518"/>
            <a:ext cx="2083436" cy="719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40" y="2772807"/>
            <a:ext cx="1471612" cy="123735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2" name="דיאגרמה 7"/>
          <p:cNvGraphicFramePr/>
          <p:nvPr>
            <p:extLst>
              <p:ext uri="{D42A27DB-BD31-4B8C-83A1-F6EECF244321}">
                <p14:modId xmlns:p14="http://schemas.microsoft.com/office/powerpoint/2010/main" val="2089910821"/>
              </p:ext>
            </p:extLst>
          </p:nvPr>
        </p:nvGraphicFramePr>
        <p:xfrm>
          <a:off x="455613" y="4107180"/>
          <a:ext cx="8229599" cy="52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7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722" y="1374608"/>
            <a:ext cx="2181889" cy="267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מציין מיקום תוכן 8"/>
          <p:cNvSpPr>
            <a:spLocks noGrp="1"/>
          </p:cNvSpPr>
          <p:nvPr>
            <p:ph sz="half" idx="1"/>
          </p:nvPr>
        </p:nvSpPr>
        <p:spPr>
          <a:xfrm>
            <a:off x="435722" y="956799"/>
            <a:ext cx="4006851" cy="64833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Input                              Output</a:t>
            </a:r>
            <a:endParaRPr lang="en-US" dirty="0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1009412"/>
          </a:xfrm>
        </p:spPr>
        <p:txBody>
          <a:bodyPr/>
          <a:lstStyle/>
          <a:p>
            <a:r>
              <a:rPr lang="en-US" dirty="0" smtClean="0"/>
              <a:t>User interface</a:t>
            </a:r>
            <a:br>
              <a:rPr lang="en-US" dirty="0" smtClean="0"/>
            </a:br>
            <a:r>
              <a:rPr lang="en-US" sz="2400" dirty="0"/>
              <a:t>HTML+PHP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based website implementing the logit formula</a:t>
            </a:r>
            <a:endParaRPr lang="he-IL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739"/>
          <a:stretch/>
        </p:blipFill>
        <p:spPr bwMode="auto">
          <a:xfrm>
            <a:off x="2617611" y="1605135"/>
            <a:ext cx="2118917" cy="212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0" name="דיאגרמה 7"/>
          <p:cNvGraphicFramePr/>
          <p:nvPr>
            <p:extLst>
              <p:ext uri="{D42A27DB-BD31-4B8C-83A1-F6EECF244321}">
                <p14:modId xmlns:p14="http://schemas.microsoft.com/office/powerpoint/2010/main" val="1135588764"/>
              </p:ext>
            </p:extLst>
          </p:nvPr>
        </p:nvGraphicFramePr>
        <p:xfrm>
          <a:off x="455613" y="4107180"/>
          <a:ext cx="8229599" cy="52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2" descr="×ª××¦××ª ×ª××× × ×¢×××¨ âªhtml php websiteâ¬â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7269" y="1601031"/>
            <a:ext cx="2450817" cy="158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32957" y="2574133"/>
            <a:ext cx="5282216" cy="11251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178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0" kern="1200" baseline="0">
                <a:solidFill>
                  <a:srgbClr val="F3D54E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457178" indent="0" algn="l" defTabSz="457178" rtl="0" eaLnBrk="1" latinLnBrk="0" hangingPunct="1">
              <a:spcBef>
                <a:spcPts val="1200"/>
              </a:spcBef>
              <a:buFont typeface="Wingdings" charset="2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914355" indent="0" algn="l" defTabSz="457178" rtl="0" eaLnBrk="1" latinLnBrk="0" hangingPunct="1">
              <a:spcBef>
                <a:spcPts val="800"/>
              </a:spcBef>
              <a:buFont typeface="Intel Clear" panose="020B0604020203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371532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828709" indent="0" algn="l" defTabSz="457178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285886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4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6600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Conclusions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2"/>
            <a:ext cx="4095590" cy="2574132"/>
            <a:chOff x="598633" y="2"/>
            <a:chExt cx="3690710" cy="25741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633" y="2"/>
              <a:ext cx="3690710" cy="2574132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33" name="Rectangle 32"/>
            <p:cNvSpPr/>
            <p:nvPr/>
          </p:nvSpPr>
          <p:spPr bwMode="auto">
            <a:xfrm>
              <a:off x="598635" y="76931"/>
              <a:ext cx="3690705" cy="1587124"/>
            </a:xfrm>
            <a:prstGeom prst="rect">
              <a:avLst/>
            </a:prstGeom>
            <a:blipFill dpi="0"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61000" t="-18398" r="-55000"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29" tIns="34266" rIns="68529" bIns="34266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lnSpc>
                  <a:spcPct val="95000"/>
                </a:lnSpc>
                <a:spcBef>
                  <a:spcPct val="30000"/>
                </a:spcBef>
                <a:buClr>
                  <a:prstClr val="white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-4" y="1"/>
            <a:ext cx="4095591" cy="753979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4095588" y="1743135"/>
            <a:ext cx="5048413" cy="830996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236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rgbClr val="009FDF"/>
                </a:solidFill>
              </a:rPr>
              <a:t>Conclusions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915649"/>
            <a:ext cx="8403379" cy="34258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is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to classify with high accuracy based on those </a:t>
            </a: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databases</a:t>
            </a:r>
            <a:endParaRPr lang="en-US" sz="19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possible to find key parameters with high effect on the classification </a:t>
            </a: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endParaRPr lang="en-US" sz="19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is reasonable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assume the system will work for other </a:t>
            </a: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 </a:t>
            </a:r>
            <a:endParaRPr lang="en-US" sz="19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should be published </a:t>
            </a: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this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דיאגרמה 7"/>
          <p:cNvGraphicFramePr/>
          <p:nvPr>
            <p:extLst>
              <p:ext uri="{D42A27DB-BD31-4B8C-83A1-F6EECF244321}">
                <p14:modId xmlns:p14="http://schemas.microsoft.com/office/powerpoint/2010/main" val="3558224059"/>
              </p:ext>
            </p:extLst>
          </p:nvPr>
        </p:nvGraphicFramePr>
        <p:xfrm>
          <a:off x="455613" y="4107180"/>
          <a:ext cx="8229599" cy="52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22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995" y="1555432"/>
            <a:ext cx="24574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726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32957" y="2574133"/>
            <a:ext cx="5282216" cy="11251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178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0" kern="1200" baseline="0">
                <a:solidFill>
                  <a:srgbClr val="F3D54E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457178" indent="0" algn="l" defTabSz="457178" rtl="0" eaLnBrk="1" latinLnBrk="0" hangingPunct="1">
              <a:spcBef>
                <a:spcPts val="1200"/>
              </a:spcBef>
              <a:buFont typeface="Wingdings" charset="2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914355" indent="0" algn="l" defTabSz="457178" rtl="0" eaLnBrk="1" latinLnBrk="0" hangingPunct="1">
              <a:spcBef>
                <a:spcPts val="800"/>
              </a:spcBef>
              <a:buFont typeface="Intel Clear" panose="020B0604020203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371532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828709" indent="0" algn="l" defTabSz="457178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285886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4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6600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</a:t>
            </a:r>
            <a:r>
              <a:rPr lang="en-US" sz="6600" b="1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hallenges</a:t>
            </a:r>
            <a:endParaRPr lang="en-US" sz="6600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" y="2"/>
            <a:ext cx="4095590" cy="2574132"/>
            <a:chOff x="598633" y="2"/>
            <a:chExt cx="3690710" cy="25741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633" y="2"/>
              <a:ext cx="3690710" cy="2574132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33" name="Rectangle 32"/>
            <p:cNvSpPr/>
            <p:nvPr/>
          </p:nvSpPr>
          <p:spPr bwMode="auto">
            <a:xfrm>
              <a:off x="598635" y="76931"/>
              <a:ext cx="3690705" cy="1587124"/>
            </a:xfrm>
            <a:prstGeom prst="rect">
              <a:avLst/>
            </a:prstGeom>
            <a:blipFill dpi="0"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61000" t="-18398" r="-55000"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29" tIns="34266" rIns="68529" bIns="34266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lnSpc>
                  <a:spcPct val="95000"/>
                </a:lnSpc>
                <a:spcBef>
                  <a:spcPct val="30000"/>
                </a:spcBef>
                <a:buClr>
                  <a:prstClr val="white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-4" y="1"/>
            <a:ext cx="4095591" cy="753979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4095588" y="1743135"/>
            <a:ext cx="5048413" cy="830996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7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930082"/>
            <a:ext cx="8228012" cy="34258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How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prepare the initial data so it can be analyzed?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possible to find the main attributes and classify with high 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probability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How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implement the prediction system to find the best results?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How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prediction system in a generic 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manner that enables implementation in a wide range of fields?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4" name="דיאגרמה 7"/>
          <p:cNvGraphicFramePr/>
          <p:nvPr>
            <p:extLst>
              <p:ext uri="{D42A27DB-BD31-4B8C-83A1-F6EECF244321}">
                <p14:modId xmlns:p14="http://schemas.microsoft.com/office/powerpoint/2010/main" val="1919159740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6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pPr algn="ctr"/>
            <a:r>
              <a:rPr lang="en-US" dirty="0" smtClean="0"/>
              <a:t>Workflow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89246242"/>
              </p:ext>
            </p:extLst>
          </p:nvPr>
        </p:nvGraphicFramePr>
        <p:xfrm>
          <a:off x="1009529" y="863600"/>
          <a:ext cx="7264034" cy="3110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1257806818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301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32957" y="2574133"/>
            <a:ext cx="3756387" cy="11251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178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0" kern="1200" baseline="0">
                <a:solidFill>
                  <a:srgbClr val="F3D54E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457178" indent="0" algn="l" defTabSz="457178" rtl="0" eaLnBrk="1" latinLnBrk="0" hangingPunct="1">
              <a:spcBef>
                <a:spcPts val="1200"/>
              </a:spcBef>
              <a:buFont typeface="Wingdings" charset="2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914355" indent="0" algn="l" defTabSz="457178" rtl="0" eaLnBrk="1" latinLnBrk="0" hangingPunct="1">
              <a:spcBef>
                <a:spcPts val="800"/>
              </a:spcBef>
              <a:buFont typeface="Intel Clear" panose="020B0604020203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371532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828709" indent="0" algn="l" defTabSz="457178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285886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4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457178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6600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Pre-Processing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2"/>
            <a:ext cx="4095590" cy="2574132"/>
            <a:chOff x="598633" y="2"/>
            <a:chExt cx="3690710" cy="25741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633" y="2"/>
              <a:ext cx="3690710" cy="2574132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33" name="Rectangle 32"/>
            <p:cNvSpPr/>
            <p:nvPr/>
          </p:nvSpPr>
          <p:spPr bwMode="auto">
            <a:xfrm>
              <a:off x="598635" y="76931"/>
              <a:ext cx="3690705" cy="1587124"/>
            </a:xfrm>
            <a:prstGeom prst="rect">
              <a:avLst/>
            </a:prstGeom>
            <a:blipFill dpi="0"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61000" t="-18398" r="-55000"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29" tIns="34266" rIns="68529" bIns="34266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lnSpc>
                  <a:spcPct val="95000"/>
                </a:lnSpc>
                <a:spcBef>
                  <a:spcPct val="30000"/>
                </a:spcBef>
                <a:buClr>
                  <a:prstClr val="white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-4" y="1"/>
            <a:ext cx="4095591" cy="753979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4095588" y="1743135"/>
            <a:ext cx="5048413" cy="830996"/>
          </a:xfrm>
          <a:prstGeom prst="rect">
            <a:avLst/>
          </a:prstGeom>
          <a:gradFill>
            <a:gsLst>
              <a:gs pos="0">
                <a:srgbClr val="003C71"/>
              </a:gs>
              <a:gs pos="100000">
                <a:srgbClr val="003C71">
                  <a:alpha val="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5000"/>
              </a:lnSpc>
              <a:spcBef>
                <a:spcPct val="30000"/>
              </a:spcBef>
              <a:buClr>
                <a:prstClr val="white"/>
              </a:buClr>
              <a:buFont typeface="Wingdings" pitchFamily="2" charset="2"/>
              <a:buNone/>
              <a:defRPr/>
            </a:pPr>
            <a:endParaRPr lang="en-US" sz="2000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1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he-IL" dirty="0"/>
          </a:p>
        </p:txBody>
      </p:sp>
      <p:sp>
        <p:nvSpPr>
          <p:cNvPr id="6" name="Shape 65"/>
          <p:cNvSpPr txBox="1">
            <a:spLocks noGrp="1"/>
          </p:cNvSpPr>
          <p:nvPr>
            <p:ph sz="quarter" idx="13"/>
          </p:nvPr>
        </p:nvSpPr>
        <p:spPr>
          <a:xfrm>
            <a:off x="455613" y="869950"/>
            <a:ext cx="8228012" cy="342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 smtClean="0"/>
              <a:t>Tables formats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 smtClean="0"/>
              <a:t>Cleaning the data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 smtClean="0"/>
              <a:t>VBA code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1707" y="2176678"/>
            <a:ext cx="2430655" cy="1665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885825"/>
            <a:ext cx="2107451" cy="1095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099" y="885825"/>
            <a:ext cx="2119577" cy="986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ight Arrow 9"/>
          <p:cNvSpPr/>
          <p:nvPr/>
        </p:nvSpPr>
        <p:spPr>
          <a:xfrm>
            <a:off x="5841338" y="1203325"/>
            <a:ext cx="581025" cy="238693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דיאגרמה 7"/>
          <p:cNvGraphicFramePr/>
          <p:nvPr>
            <p:extLst>
              <p:ext uri="{D42A27DB-BD31-4B8C-83A1-F6EECF244321}">
                <p14:modId xmlns:p14="http://schemas.microsoft.com/office/powerpoint/2010/main" val="293431300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747" y="2905906"/>
            <a:ext cx="1125416" cy="7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04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sz="half" idx="1"/>
          </p:nvPr>
        </p:nvSpPr>
        <p:spPr>
          <a:xfrm>
            <a:off x="455613" y="908873"/>
            <a:ext cx="4006851" cy="342582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Logistic regression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Information Gain &gt; 0.01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1C5"/>
                </a:solidFill>
              </a:rPr>
              <a:t>T</a:t>
            </a:r>
            <a:r>
              <a:rPr lang="he-IL" sz="1800" dirty="0">
                <a:solidFill>
                  <a:srgbClr val="0071C5"/>
                </a:solidFill>
              </a:rPr>
              <a:t> – </a:t>
            </a:r>
            <a:r>
              <a:rPr lang="en-US" sz="1800" dirty="0">
                <a:solidFill>
                  <a:srgbClr val="0071C5"/>
                </a:solidFill>
              </a:rPr>
              <a:t>target value, X – attribute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1800" dirty="0">
              <a:solidFill>
                <a:srgbClr val="0071C5"/>
              </a:solidFill>
            </a:endParaRPr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Analysis</a:t>
            </a:r>
            <a:endParaRPr lang="he-IL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8849" y="2066385"/>
            <a:ext cx="4171064" cy="45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3151" y="3134712"/>
            <a:ext cx="1981127" cy="52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דיאגרמה 7"/>
          <p:cNvGraphicFramePr/>
          <p:nvPr>
            <p:extLst>
              <p:ext uri="{D42A27DB-BD31-4B8C-83A1-F6EECF244321}">
                <p14:modId xmlns:p14="http://schemas.microsoft.com/office/powerpoint/2010/main" val="3368000343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62" y="420066"/>
            <a:ext cx="1721402" cy="1235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62" y="409164"/>
            <a:ext cx="1095285" cy="10807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51" y="2574683"/>
            <a:ext cx="2015421" cy="54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56" y="2704037"/>
            <a:ext cx="327782" cy="25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3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 smtClean="0"/>
              <a:t>Data Pre-Processing for Python</a:t>
            </a:r>
            <a:endParaRPr lang="he-IL" dirty="0"/>
          </a:p>
        </p:txBody>
      </p:sp>
      <p:sp>
        <p:nvSpPr>
          <p:cNvPr id="6" name="Shape 65"/>
          <p:cNvSpPr txBox="1">
            <a:spLocks noGrp="1"/>
          </p:cNvSpPr>
          <p:nvPr>
            <p:ph sz="quarter" idx="13"/>
          </p:nvPr>
        </p:nvSpPr>
        <p:spPr>
          <a:xfrm>
            <a:off x="455612" y="856124"/>
            <a:ext cx="8228012" cy="3031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/>
              <a:t>CSV -&gt; Pandas </a:t>
            </a:r>
            <a:r>
              <a:rPr lang="en-US" dirty="0" err="1"/>
              <a:t>DataSet</a:t>
            </a:r>
            <a:r>
              <a:rPr lang="en-US" dirty="0"/>
              <a:t> (</a:t>
            </a:r>
            <a:r>
              <a:rPr lang="en-US" dirty="0" err="1"/>
              <a:t>X_set</a:t>
            </a:r>
            <a:r>
              <a:rPr lang="en-US" dirty="0"/>
              <a:t> , </a:t>
            </a:r>
            <a:r>
              <a:rPr lang="en-US" dirty="0" err="1"/>
              <a:t>Y_set</a:t>
            </a:r>
            <a:r>
              <a:rPr lang="en-US" dirty="0"/>
              <a:t> ,</a:t>
            </a:r>
            <a:r>
              <a:rPr lang="en-US" dirty="0" err="1"/>
              <a:t>original_headers</a:t>
            </a:r>
            <a:r>
              <a:rPr lang="en-US" dirty="0"/>
              <a:t>) 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/>
              <a:t>Label Encoding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/>
              <a:t>Imputing Null </a:t>
            </a:r>
            <a:r>
              <a:rPr lang="en-US" dirty="0" smtClean="0"/>
              <a:t>- “</a:t>
            </a:r>
            <a:r>
              <a:rPr lang="en-US" dirty="0"/>
              <a:t>Mean</a:t>
            </a:r>
            <a:r>
              <a:rPr lang="en-US" dirty="0" smtClean="0"/>
              <a:t>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652" y="1475234"/>
            <a:ext cx="46863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66" y="2544402"/>
            <a:ext cx="3400425" cy="1343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דיאגרמה 7"/>
          <p:cNvGraphicFramePr/>
          <p:nvPr>
            <p:extLst>
              <p:ext uri="{D42A27DB-BD31-4B8C-83A1-F6EECF244321}">
                <p14:modId xmlns:p14="http://schemas.microsoft.com/office/powerpoint/2010/main" val="3081623593"/>
              </p:ext>
            </p:extLst>
          </p:nvPr>
        </p:nvGraphicFramePr>
        <p:xfrm>
          <a:off x="617430" y="4082664"/>
          <a:ext cx="7904377" cy="54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68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691</Words>
  <Application>Microsoft Office PowerPoint</Application>
  <PresentationFormat>‫הצגה על המסך (16:9)</PresentationFormat>
  <Paragraphs>243</Paragraphs>
  <Slides>26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3" baseType="lpstr">
      <vt:lpstr>Arial</vt:lpstr>
      <vt:lpstr>Arial Narrow</vt:lpstr>
      <vt:lpstr>Wingdings</vt:lpstr>
      <vt:lpstr>Tahoma</vt:lpstr>
      <vt:lpstr>Intel Clear</vt:lpstr>
      <vt:lpstr>Intel Clear Pro</vt:lpstr>
      <vt:lpstr>Int_PPT Template_ClearPro_16x9</vt:lpstr>
      <vt:lpstr>Data-based Prediction System  Cancer research as a case study</vt:lpstr>
      <vt:lpstr>Executive Summary</vt:lpstr>
      <vt:lpstr>מצגת של PowerPoint</vt:lpstr>
      <vt:lpstr>Challenges</vt:lpstr>
      <vt:lpstr>Workflow</vt:lpstr>
      <vt:lpstr>מצגת של PowerPoint</vt:lpstr>
      <vt:lpstr>Data Cleaning</vt:lpstr>
      <vt:lpstr>Feature Analysis</vt:lpstr>
      <vt:lpstr>Data Pre-Processing for Python</vt:lpstr>
      <vt:lpstr>מצגת של PowerPoint</vt:lpstr>
      <vt:lpstr>Infrastructure</vt:lpstr>
      <vt:lpstr>Software Design &amp; Concepts</vt:lpstr>
      <vt:lpstr>Algorithm Stages Stage 1/3 – Feature Selection</vt:lpstr>
      <vt:lpstr>Algorithm Stages Stage 2/3 – Training</vt:lpstr>
      <vt:lpstr>Algorithm Stages Stage 3/3 – Testing</vt:lpstr>
      <vt:lpstr>מצגת של PowerPoint</vt:lpstr>
      <vt:lpstr>Results comparing, Weka vs. Python </vt:lpstr>
      <vt:lpstr>Attributes ratio vs. Score chart, Weka vs. Python </vt:lpstr>
      <vt:lpstr>Feature Selection comparing, Weka vs. Python </vt:lpstr>
      <vt:lpstr>Logistic formula</vt:lpstr>
      <vt:lpstr>מצגת של PowerPoint</vt:lpstr>
      <vt:lpstr>Web Prediction System</vt:lpstr>
      <vt:lpstr>User interface HTML+PHP based website implementing the logit formula</vt:lpstr>
      <vt:lpstr>מצגת של PowerPoint</vt:lpstr>
      <vt:lpstr>Conclusions</vt:lpstr>
      <vt:lpstr>מצגת של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2015-05-06T16:36:39Z</dcterms:created>
  <dcterms:modified xsi:type="dcterms:W3CDTF">2018-06-20T16:25:23Z</dcterms:modified>
</cp:coreProperties>
</file>