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9144000"/>
  <p:notesSz cx="6858000" cy="9144000"/>
  <p:embeddedFontLst>
    <p:embeddedFont>
      <p:font typeface="Roboto Slab"/>
      <p:regular r:id="rId32"/>
      <p:bold r:id="rId33"/>
    </p:embeddedFont>
    <p:embeddedFont>
      <p:font typeface="Muli"/>
      <p:regular r:id="rId34"/>
      <p:bold r:id="rId35"/>
      <p:italic r:id="rId36"/>
      <p:boldItalic r:id="rId37"/>
    </p:embeddedFont>
    <p:embeddedFont>
      <p:font typeface="Roboto"/>
      <p:regular r:id="rId38"/>
      <p:bold r:id="rId39"/>
      <p:italic r:id="rId40"/>
      <p:boldItalic r:id="rId41"/>
    </p:embeddedFont>
    <p:embeddedFont>
      <p:font typeface="Source Sans Pr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6.xml"/><Relationship Id="rId42" Type="http://schemas.openxmlformats.org/officeDocument/2006/relationships/font" Target="fonts/SourceSansPro-regular.fntdata"/><Relationship Id="rId41" Type="http://schemas.openxmlformats.org/officeDocument/2006/relationships/font" Target="fonts/Roboto-boldItalic.fntdata"/><Relationship Id="rId22" Type="http://schemas.openxmlformats.org/officeDocument/2006/relationships/slide" Target="slides/slide18.xml"/><Relationship Id="rId44" Type="http://schemas.openxmlformats.org/officeDocument/2006/relationships/font" Target="fonts/SourceSansPro-italic.fntdata"/><Relationship Id="rId21" Type="http://schemas.openxmlformats.org/officeDocument/2006/relationships/slide" Target="slides/slide17.xml"/><Relationship Id="rId43" Type="http://schemas.openxmlformats.org/officeDocument/2006/relationships/font" Target="fonts/SourceSansPro-bold.fntdata"/><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font" Target="fonts/SourceSansPr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Slab-bold.fntdata"/><Relationship Id="rId10" Type="http://schemas.openxmlformats.org/officeDocument/2006/relationships/slide" Target="slides/slide6.xml"/><Relationship Id="rId32" Type="http://schemas.openxmlformats.org/officeDocument/2006/relationships/font" Target="fonts/RobotoSlab-regular.fntdata"/><Relationship Id="rId13" Type="http://schemas.openxmlformats.org/officeDocument/2006/relationships/slide" Target="slides/slide9.xml"/><Relationship Id="rId35" Type="http://schemas.openxmlformats.org/officeDocument/2006/relationships/font" Target="fonts/Muli-bold.fntdata"/><Relationship Id="rId12" Type="http://schemas.openxmlformats.org/officeDocument/2006/relationships/slide" Target="slides/slide8.xml"/><Relationship Id="rId34" Type="http://schemas.openxmlformats.org/officeDocument/2006/relationships/font" Target="fonts/Muli-regular.fntdata"/><Relationship Id="rId15" Type="http://schemas.openxmlformats.org/officeDocument/2006/relationships/slide" Target="slides/slide11.xml"/><Relationship Id="rId37" Type="http://schemas.openxmlformats.org/officeDocument/2006/relationships/font" Target="fonts/Muli-boldItalic.fntdata"/><Relationship Id="rId14" Type="http://schemas.openxmlformats.org/officeDocument/2006/relationships/slide" Target="slides/slide10.xml"/><Relationship Id="rId36" Type="http://schemas.openxmlformats.org/officeDocument/2006/relationships/font" Target="fonts/Muli-italic.fntdata"/><Relationship Id="rId17" Type="http://schemas.openxmlformats.org/officeDocument/2006/relationships/slide" Target="slides/slide13.xml"/><Relationship Id="rId39" Type="http://schemas.openxmlformats.org/officeDocument/2006/relationships/font" Target="fonts/Roboto-bold.fntdata"/><Relationship Id="rId16" Type="http://schemas.openxmlformats.org/officeDocument/2006/relationships/slide" Target="slides/slide12.xml"/><Relationship Id="rId38" Type="http://schemas.openxmlformats.org/officeDocument/2006/relationships/font" Target="fonts/Roboto-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35f391192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SANA</a:t>
            </a:r>
            <a:endParaRPr/>
          </a:p>
          <a:p>
            <a:pPr indent="0" lvl="0" marL="0" rtl="0" algn="l">
              <a:spcBef>
                <a:spcPts val="0"/>
              </a:spcBef>
              <a:spcAft>
                <a:spcPts val="0"/>
              </a:spcAft>
              <a:buNone/>
            </a:pPr>
            <a:r>
              <a:rPr lang="en"/>
              <a:t>Hello everybody before starting our presentation we would like to thank our advisor Mr.Gridach and the jury member Mr.Kiouach for assisting to our SOUTENANCE of final year project and accepting to evaluate our work .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35f391192_0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SANA </a:t>
            </a:r>
            <a:endParaRPr/>
          </a:p>
          <a:p>
            <a:pPr indent="0" lvl="0" marL="0" rtl="0" algn="l">
              <a:spcBef>
                <a:spcPts val="0"/>
              </a:spcBef>
              <a:spcAft>
                <a:spcPts val="0"/>
              </a:spcAft>
              <a:buNone/>
            </a:pPr>
            <a:r>
              <a:rPr lang="en"/>
              <a:t>STEP 2: BUILDING MODEL</a:t>
            </a:r>
            <a:endParaRPr/>
          </a:p>
          <a:p>
            <a:pPr indent="0" lvl="0" marL="0" rtl="0" algn="l">
              <a:spcBef>
                <a:spcPts val="0"/>
              </a:spcBef>
              <a:spcAft>
                <a:spcPts val="0"/>
              </a:spcAft>
              <a:buClr>
                <a:schemeClr val="dk1"/>
              </a:buClr>
              <a:buSzPts val="1100"/>
              <a:buFont typeface="Arial"/>
              <a:buNone/>
            </a:pPr>
            <a:r>
              <a:rPr lang="en"/>
              <a:t>To build our model we used  convolutional neural networks and we followed these 3 steps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5e5b0b04d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5e5b0b04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1)Set up the layers</a:t>
            </a:r>
            <a:endParaRPr/>
          </a:p>
          <a:p>
            <a:pPr indent="0" lvl="0" marL="0" rtl="0" algn="l">
              <a:spcBef>
                <a:spcPts val="0"/>
              </a:spcBef>
              <a:spcAft>
                <a:spcPts val="0"/>
              </a:spcAft>
              <a:buClr>
                <a:schemeClr val="dk1"/>
              </a:buClr>
              <a:buSzPts val="1100"/>
              <a:buFont typeface="Arial"/>
              <a:buNone/>
            </a:pPr>
            <a:r>
              <a:rPr lang="en"/>
              <a:t>------The first one in this network provide the keyword argument</a:t>
            </a:r>
            <a:endParaRPr/>
          </a:p>
          <a:p>
            <a:pPr indent="0" lvl="0" marL="0" rtl="0" algn="l">
              <a:spcBef>
                <a:spcPts val="0"/>
              </a:spcBef>
              <a:spcAft>
                <a:spcPts val="0"/>
              </a:spcAft>
              <a:buClr>
                <a:schemeClr val="dk1"/>
              </a:buClr>
              <a:buSzPts val="1100"/>
              <a:buFont typeface="Arial"/>
              <a:buNone/>
            </a:pPr>
            <a:r>
              <a:rPr lang="en"/>
              <a:t>input_shape (60x60x3). </a:t>
            </a:r>
            <a:endParaRPr/>
          </a:p>
          <a:p>
            <a:pPr indent="0" lvl="0" marL="0" rtl="0" algn="l">
              <a:spcBef>
                <a:spcPts val="0"/>
              </a:spcBef>
              <a:spcAft>
                <a:spcPts val="0"/>
              </a:spcAft>
              <a:buClr>
                <a:schemeClr val="dk1"/>
              </a:buClr>
              <a:buSzPts val="1100"/>
              <a:buFont typeface="Arial"/>
              <a:buNone/>
            </a:pPr>
            <a:r>
              <a:rPr lang="en"/>
              <a:t> It is a mathematical</a:t>
            </a:r>
            <a:endParaRPr/>
          </a:p>
          <a:p>
            <a:pPr indent="0" lvl="0" marL="0" rtl="0" algn="l">
              <a:spcBef>
                <a:spcPts val="0"/>
              </a:spcBef>
              <a:spcAft>
                <a:spcPts val="0"/>
              </a:spcAft>
              <a:buClr>
                <a:schemeClr val="dk1"/>
              </a:buClr>
              <a:buSzPts val="1100"/>
              <a:buFont typeface="Arial"/>
              <a:buNone/>
            </a:pPr>
            <a:r>
              <a:rPr lang="en"/>
              <a:t>operation that takes two inputs such as image matrix and a filter or</a:t>
            </a:r>
            <a:endParaRPr/>
          </a:p>
          <a:p>
            <a:pPr indent="0" lvl="0" marL="0" rtl="0" algn="l">
              <a:spcBef>
                <a:spcPts val="0"/>
              </a:spcBef>
              <a:spcAft>
                <a:spcPts val="0"/>
              </a:spcAft>
              <a:buClr>
                <a:schemeClr val="dk1"/>
              </a:buClr>
              <a:buSzPts val="1100"/>
              <a:buFont typeface="Arial"/>
              <a:buNone/>
            </a:pPr>
            <a:r>
              <a:rPr lang="en"/>
              <a:t>kernel, it has 64 nodes (or neurons). </a:t>
            </a:r>
            <a:endParaRPr/>
          </a:p>
          <a:p>
            <a:pPr indent="0" lvl="0" marL="0" rtl="0" algn="l">
              <a:spcBef>
                <a:spcPts val="0"/>
              </a:spcBef>
              <a:spcAft>
                <a:spcPts val="0"/>
              </a:spcAft>
              <a:buClr>
                <a:schemeClr val="dk1"/>
              </a:buClr>
              <a:buSzPts val="1100"/>
              <a:buFont typeface="Arial"/>
              <a:buNone/>
            </a:pPr>
            <a:r>
              <a:rPr lang="en"/>
              <a:t> Right after the convolution step there is RelU activation function , </a:t>
            </a:r>
            <a:endParaRPr/>
          </a:p>
          <a:p>
            <a:pPr indent="0" lvl="0" marL="0" rtl="0" algn="l">
              <a:spcBef>
                <a:spcPts val="0"/>
              </a:spcBef>
              <a:spcAft>
                <a:spcPts val="0"/>
              </a:spcAft>
              <a:buClr>
                <a:schemeClr val="dk1"/>
              </a:buClr>
              <a:buSzPts val="1100"/>
              <a:buFont typeface="Arial"/>
              <a:buNone/>
            </a:pPr>
            <a:r>
              <a:rPr lang="en"/>
              <a:t>replaces all negative pixel values in the feature map by zero.</a:t>
            </a:r>
            <a:endParaRPr/>
          </a:p>
          <a:p>
            <a:pPr indent="0" lvl="0" marL="0" rtl="0" algn="l">
              <a:spcBef>
                <a:spcPts val="0"/>
              </a:spcBef>
              <a:spcAft>
                <a:spcPts val="0"/>
              </a:spcAft>
              <a:buClr>
                <a:schemeClr val="dk1"/>
              </a:buClr>
              <a:buSzPts val="1100"/>
              <a:buFont typeface="Arial"/>
              <a:buNone/>
            </a:pPr>
            <a:r>
              <a:rPr lang="en"/>
              <a:t> -------The second layer is the same as the first but we don’t have an input</a:t>
            </a:r>
            <a:endParaRPr/>
          </a:p>
          <a:p>
            <a:pPr indent="0" lvl="0" marL="0" rtl="0" algn="l">
              <a:spcBef>
                <a:spcPts val="0"/>
              </a:spcBef>
              <a:spcAft>
                <a:spcPts val="0"/>
              </a:spcAft>
              <a:buClr>
                <a:schemeClr val="dk1"/>
              </a:buClr>
              <a:buSzPts val="1100"/>
              <a:buFont typeface="Arial"/>
              <a:buNone/>
            </a:pPr>
            <a:r>
              <a:rPr lang="en"/>
              <a:t>shape because it’s already montionned , it has 32 nodes .</a:t>
            </a:r>
            <a:endParaRPr/>
          </a:p>
          <a:p>
            <a:pPr indent="0" lvl="0" marL="0" rtl="0" algn="l">
              <a:spcBef>
                <a:spcPts val="0"/>
              </a:spcBef>
              <a:spcAft>
                <a:spcPts val="0"/>
              </a:spcAft>
              <a:buClr>
                <a:schemeClr val="dk1"/>
              </a:buClr>
              <a:buSzPts val="1100"/>
              <a:buFont typeface="Arial"/>
              <a:buNone/>
            </a:pPr>
            <a:r>
              <a:rPr lang="en"/>
              <a:t>--------The third layer transforms the format of the images from a 2d_array ,</a:t>
            </a:r>
            <a:endParaRPr/>
          </a:p>
          <a:p>
            <a:pPr indent="0" lvl="0" marL="0" rtl="0" algn="l">
              <a:spcBef>
                <a:spcPts val="0"/>
              </a:spcBef>
              <a:spcAft>
                <a:spcPts val="0"/>
              </a:spcAft>
              <a:buClr>
                <a:schemeClr val="dk1"/>
              </a:buClr>
              <a:buSzPts val="1100"/>
              <a:buFont typeface="Arial"/>
              <a:buNone/>
            </a:pPr>
            <a:r>
              <a:rPr lang="en"/>
              <a:t>to a 1d-array of 100352 pixels. </a:t>
            </a:r>
            <a:endParaRPr/>
          </a:p>
          <a:p>
            <a:pPr indent="0" lvl="0" marL="0" rtl="0" algn="l">
              <a:spcBef>
                <a:spcPts val="0"/>
              </a:spcBef>
              <a:spcAft>
                <a:spcPts val="0"/>
              </a:spcAft>
              <a:buClr>
                <a:schemeClr val="dk1"/>
              </a:buClr>
              <a:buSzPts val="1100"/>
              <a:buFont typeface="Arial"/>
              <a:buNone/>
            </a:pPr>
            <a:r>
              <a:rPr lang="en"/>
              <a:t>---------The last layer is densely-connected, or fully-connected, neural</a:t>
            </a:r>
            <a:endParaRPr/>
          </a:p>
          <a:p>
            <a:pPr indent="0" lvl="0" marL="0" rtl="0" algn="l">
              <a:spcBef>
                <a:spcPts val="0"/>
              </a:spcBef>
              <a:spcAft>
                <a:spcPts val="0"/>
              </a:spcAft>
              <a:buClr>
                <a:schemeClr val="dk1"/>
              </a:buClr>
              <a:buSzPts val="1100"/>
              <a:buFont typeface="Arial"/>
              <a:buNone/>
            </a:pPr>
            <a:r>
              <a:rPr lang="en"/>
              <a:t>layers, it is a 53 node softmax layer, this returns an array of 53</a:t>
            </a:r>
            <a:endParaRPr/>
          </a:p>
          <a:p>
            <a:pPr indent="0" lvl="0" marL="0" rtl="0" algn="l">
              <a:spcBef>
                <a:spcPts val="0"/>
              </a:spcBef>
              <a:spcAft>
                <a:spcPts val="0"/>
              </a:spcAft>
              <a:buClr>
                <a:schemeClr val="dk1"/>
              </a:buClr>
              <a:buSzPts val="1100"/>
              <a:buFont typeface="Arial"/>
              <a:buNone/>
            </a:pPr>
            <a:r>
              <a:rPr lang="en"/>
              <a:t>probability scores that sum to 1. Each node contains a score that</a:t>
            </a:r>
            <a:endParaRPr/>
          </a:p>
          <a:p>
            <a:pPr indent="0" lvl="0" marL="0" rtl="0" algn="l">
              <a:spcBef>
                <a:spcPts val="0"/>
              </a:spcBef>
              <a:spcAft>
                <a:spcPts val="0"/>
              </a:spcAft>
              <a:buClr>
                <a:schemeClr val="dk1"/>
              </a:buClr>
              <a:buSzPts val="1100"/>
              <a:buFont typeface="Arial"/>
              <a:buNone/>
            </a:pPr>
            <a:r>
              <a:rPr lang="en"/>
              <a:t>indicates the probability that the current image belongs to one of the</a:t>
            </a:r>
            <a:endParaRPr/>
          </a:p>
          <a:p>
            <a:pPr indent="0" lvl="0" marL="0" rtl="0" algn="l">
              <a:spcBef>
                <a:spcPts val="0"/>
              </a:spcBef>
              <a:spcAft>
                <a:spcPts val="0"/>
              </a:spcAft>
              <a:buClr>
                <a:schemeClr val="dk1"/>
              </a:buClr>
              <a:buSzPts val="1100"/>
              <a:buFont typeface="Arial"/>
              <a:buNone/>
            </a:pPr>
            <a:r>
              <a:rPr lang="en"/>
              <a:t>53 classes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5e5b0b04d_1_1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5e5b0b04d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a:t>
            </a:r>
            <a:r>
              <a:rPr lang="en"/>
              <a:t>his picture shows a complete convolutional neural networks architecture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5e5b0b04d_1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5e5b0b04d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555555"/>
                </a:solidFill>
                <a:highlight>
                  <a:srgbClr val="FFFFFF"/>
                </a:highlight>
              </a:rPr>
              <a:t>MOUAD</a:t>
            </a:r>
            <a:endParaRPr sz="1150">
              <a:solidFill>
                <a:srgbClr val="555555"/>
              </a:solidFill>
              <a:highlight>
                <a:srgbClr val="FFFFFF"/>
              </a:highlight>
            </a:endParaRPr>
          </a:p>
          <a:p>
            <a:pPr indent="0" lvl="0" marL="0" rtl="0" algn="l">
              <a:spcBef>
                <a:spcPts val="0"/>
              </a:spcBef>
              <a:spcAft>
                <a:spcPts val="0"/>
              </a:spcAft>
              <a:buClr>
                <a:schemeClr val="dk1"/>
              </a:buClr>
              <a:buSzPts val="1100"/>
              <a:buFont typeface="Arial"/>
              <a:buNone/>
            </a:pPr>
            <a:r>
              <a:rPr lang="en" sz="1150">
                <a:solidFill>
                  <a:srgbClr val="555555"/>
                </a:solidFill>
                <a:highlight>
                  <a:srgbClr val="FFFFFF"/>
                </a:highlight>
              </a:rPr>
              <a:t>-AdamOptimizer:is an extension to stochastic gradient descent and to back propagate throught the network </a:t>
            </a:r>
            <a:endParaRPr sz="1150">
              <a:solidFill>
                <a:srgbClr val="555555"/>
              </a:solidFill>
              <a:highlight>
                <a:srgbClr val="FFFFFF"/>
              </a:highlight>
            </a:endParaRPr>
          </a:p>
          <a:p>
            <a:pPr indent="0" lvl="0" marL="0" rtl="0" algn="l">
              <a:spcBef>
                <a:spcPts val="0"/>
              </a:spcBef>
              <a:spcAft>
                <a:spcPts val="0"/>
              </a:spcAft>
              <a:buClr>
                <a:schemeClr val="dk1"/>
              </a:buClr>
              <a:buSzPts val="1100"/>
              <a:buFont typeface="Arial"/>
              <a:buNone/>
            </a:pPr>
            <a:r>
              <a:rPr lang="en" sz="1150">
                <a:solidFill>
                  <a:srgbClr val="555555"/>
                </a:solidFill>
                <a:highlight>
                  <a:srgbClr val="FFFFFF"/>
                </a:highlight>
              </a:rPr>
              <a:t>after calculating the error rate and updating the weights. </a:t>
            </a:r>
            <a:endParaRPr sz="1150">
              <a:solidFill>
                <a:srgbClr val="555555"/>
              </a:solidFill>
              <a:highlight>
                <a:srgbClr val="FFFFFF"/>
              </a:highlight>
            </a:endParaRPr>
          </a:p>
          <a:p>
            <a:pPr indent="0" lvl="0" marL="0" rtl="0" algn="l">
              <a:spcBef>
                <a:spcPts val="0"/>
              </a:spcBef>
              <a:spcAft>
                <a:spcPts val="0"/>
              </a:spcAft>
              <a:buClr>
                <a:schemeClr val="dk1"/>
              </a:buClr>
              <a:buSzPts val="1100"/>
              <a:buFont typeface="Arial"/>
              <a:buNone/>
            </a:pPr>
            <a:r>
              <a:rPr lang="en" sz="1150">
                <a:solidFill>
                  <a:srgbClr val="555555"/>
                </a:solidFill>
                <a:highlight>
                  <a:srgbClr val="FFFFFF"/>
                </a:highlight>
              </a:rPr>
              <a:t>-loss function: we used  ’sparse_categorical_crossentropy’ because our classes are mutually exclusive: each sample </a:t>
            </a:r>
            <a:endParaRPr sz="1150">
              <a:solidFill>
                <a:srgbClr val="555555"/>
              </a:solidFill>
              <a:highlight>
                <a:srgbClr val="FFFFFF"/>
              </a:highlight>
            </a:endParaRPr>
          </a:p>
          <a:p>
            <a:pPr indent="0" lvl="0" marL="0" rtl="0" algn="l">
              <a:spcBef>
                <a:spcPts val="0"/>
              </a:spcBef>
              <a:spcAft>
                <a:spcPts val="0"/>
              </a:spcAft>
              <a:buClr>
                <a:schemeClr val="dk1"/>
              </a:buClr>
              <a:buSzPts val="1100"/>
              <a:buFont typeface="Arial"/>
              <a:buNone/>
            </a:pPr>
            <a:r>
              <a:rPr lang="en" sz="1150">
                <a:solidFill>
                  <a:srgbClr val="555555"/>
                </a:solidFill>
                <a:highlight>
                  <a:srgbClr val="FFFFFF"/>
                </a:highlight>
              </a:rPr>
              <a:t>belongs exactly to one class.</a:t>
            </a:r>
            <a:endParaRPr sz="1150">
              <a:solidFill>
                <a:srgbClr val="555555"/>
              </a:solidFill>
              <a:highlight>
                <a:srgbClr val="FFFFFF"/>
              </a:highlight>
            </a:endParaRPr>
          </a:p>
          <a:p>
            <a:pPr indent="0" lvl="0" marL="0" rtl="0" algn="l">
              <a:spcBef>
                <a:spcPts val="0"/>
              </a:spcBef>
              <a:spcAft>
                <a:spcPts val="0"/>
              </a:spcAft>
              <a:buClr>
                <a:schemeClr val="dk1"/>
              </a:buClr>
              <a:buSzPts val="1100"/>
              <a:buFont typeface="Arial"/>
              <a:buNone/>
            </a:pPr>
            <a:r>
              <a:t/>
            </a:r>
            <a:endParaRPr sz="1150">
              <a:solidFill>
                <a:srgbClr val="555555"/>
              </a:solidFill>
              <a:highlight>
                <a:srgbClr val="FFFFFF"/>
              </a:highlight>
            </a:endParaRPr>
          </a:p>
          <a:p>
            <a:pPr indent="0" lvl="0" marL="0" rtl="0" algn="l">
              <a:spcBef>
                <a:spcPts val="0"/>
              </a:spcBef>
              <a:spcAft>
                <a:spcPts val="0"/>
              </a:spcAft>
              <a:buNone/>
            </a:pPr>
            <a:r>
              <a:t/>
            </a:r>
            <a:endParaRPr sz="1150">
              <a:solidFill>
                <a:srgbClr val="555555"/>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5e5b0b04d_3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5e5b0b04d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MARIAM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5e302ea99_2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5e302ea99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55e5b0b04d_1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55e5b0b04d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55e5b0b04d_1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55e5b0b04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SANA</a:t>
            </a:r>
            <a:endParaRPr/>
          </a:p>
          <a:p>
            <a:pPr indent="0" lvl="0" marL="0" rtl="0" algn="l">
              <a:spcBef>
                <a:spcPts val="0"/>
              </a:spcBef>
              <a:spcAft>
                <a:spcPts val="0"/>
              </a:spcAft>
              <a:buNone/>
            </a:pPr>
            <a:r>
              <a:rPr lang="en"/>
              <a:t>After we finished training and testing for our model we implemented it in a mobile  application . So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55e5b0b04d_1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55e5b0b04d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55e5b0b04d_1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55e5b0b04d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MOUAD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606f1c2d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MOUAD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55e5b0b04d_1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55e5b0b04d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MARIAM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55e5b0b04d_1_1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55e5b0b04d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55e5b0b04d_1_1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55e5b0b04d_1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SANA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55e5b0b04d_1_2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55e5b0b04d_1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MOUAD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55e5b0b04d_1_2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55e5b0b04d_1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MARIAM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55e5b0b04d_1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55e5b0b04d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MOUAD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55e5b0b04d_1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55e5b0b04d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َSANA: </a:t>
            </a:r>
            <a:endParaRPr/>
          </a:p>
          <a:p>
            <a:pPr indent="0" lvl="0" marL="0" rtl="0" algn="l">
              <a:spcBef>
                <a:spcPts val="0"/>
              </a:spcBef>
              <a:spcAft>
                <a:spcPts val="0"/>
              </a:spcAft>
              <a:buClr>
                <a:schemeClr val="dk1"/>
              </a:buClr>
              <a:buSzPts val="1100"/>
              <a:buFont typeface="Arial"/>
              <a:buNone/>
            </a:pPr>
            <a:r>
              <a:rPr lang="en"/>
              <a:t>By the end of this work we learned so many things : </a:t>
            </a:r>
            <a:endParaRPr/>
          </a:p>
          <a:p>
            <a:pPr indent="0" lvl="0" marL="0" rtl="0" algn="l">
              <a:spcBef>
                <a:spcPts val="0"/>
              </a:spcBef>
              <a:spcAft>
                <a:spcPts val="0"/>
              </a:spcAft>
              <a:buClr>
                <a:schemeClr val="dk1"/>
              </a:buClr>
              <a:buSzPts val="1100"/>
              <a:buFont typeface="Arial"/>
              <a:buNone/>
            </a:pPr>
            <a:r>
              <a:rPr lang="en"/>
              <a:t>how to work in a groupe ? How to build a model using tensorflow kireas ? </a:t>
            </a:r>
            <a:endParaRPr/>
          </a:p>
          <a:p>
            <a:pPr indent="0" lvl="0" marL="0" rtl="0" algn="l">
              <a:spcBef>
                <a:spcPts val="0"/>
              </a:spcBef>
              <a:spcAft>
                <a:spcPts val="0"/>
              </a:spcAft>
              <a:buClr>
                <a:schemeClr val="dk1"/>
              </a:buClr>
              <a:buSzPts val="1100"/>
              <a:buFont typeface="Arial"/>
              <a:buNone/>
            </a:pPr>
            <a:r>
              <a:rPr lang="en"/>
              <a:t>How to build a mobile aplication ? How to implement a model in it ? </a:t>
            </a:r>
            <a:endParaRPr/>
          </a:p>
          <a:p>
            <a:pPr indent="0" lvl="0" marL="0" rtl="0" algn="l">
              <a:spcBef>
                <a:spcPts val="0"/>
              </a:spcBef>
              <a:spcAft>
                <a:spcPts val="0"/>
              </a:spcAft>
              <a:buNone/>
            </a:pPr>
            <a:r>
              <a:rPr lang="en"/>
              <a:t>MARIAM </a:t>
            </a:r>
            <a:endParaRPr/>
          </a:p>
          <a:p>
            <a:pPr indent="0" lvl="0" marL="0" rtl="0" algn="l">
              <a:spcBef>
                <a:spcPts val="0"/>
              </a:spcBef>
              <a:spcAft>
                <a:spcPts val="0"/>
              </a:spcAft>
              <a:buClr>
                <a:schemeClr val="dk1"/>
              </a:buClr>
              <a:buSzPts val="1100"/>
              <a:buFont typeface="Arial"/>
              <a:buNone/>
            </a:pPr>
            <a:r>
              <a:rPr lang="en"/>
              <a:t>but during all this process we faced a lot of problems , </a:t>
            </a:r>
            <a:endParaRPr/>
          </a:p>
          <a:p>
            <a:pPr indent="0" lvl="0" marL="0" rtl="0" algn="l">
              <a:spcBef>
                <a:spcPts val="0"/>
              </a:spcBef>
              <a:spcAft>
                <a:spcPts val="0"/>
              </a:spcAft>
              <a:buClr>
                <a:schemeClr val="dk1"/>
              </a:buClr>
              <a:buSzPts val="1100"/>
              <a:buFont typeface="Arial"/>
              <a:buNone/>
            </a:pPr>
            <a:r>
              <a:rPr lang="en"/>
              <a:t>Tensorflow is a new language for us to discover, </a:t>
            </a:r>
            <a:endParaRPr/>
          </a:p>
          <a:p>
            <a:pPr indent="0" lvl="0" marL="0" rtl="0" algn="l">
              <a:spcBef>
                <a:spcPts val="0"/>
              </a:spcBef>
              <a:spcAft>
                <a:spcPts val="0"/>
              </a:spcAft>
              <a:buClr>
                <a:schemeClr val="dk1"/>
              </a:buClr>
              <a:buSzPts val="1100"/>
              <a:buFont typeface="Arial"/>
              <a:buNone/>
            </a:pPr>
            <a:r>
              <a:rPr lang="en"/>
              <a:t>we wanted to implement a vegetable model too but we couldnt find the dataset  </a:t>
            </a:r>
            <a:endParaRPr/>
          </a:p>
          <a:p>
            <a:pPr indent="0" lvl="0" marL="0" rtl="0" algn="l">
              <a:spcBef>
                <a:spcPts val="0"/>
              </a:spcBef>
              <a:spcAft>
                <a:spcPts val="0"/>
              </a:spcAft>
              <a:buClr>
                <a:schemeClr val="dk1"/>
              </a:buClr>
              <a:buSzPts val="1100"/>
              <a:buFont typeface="Arial"/>
              <a:buNone/>
            </a:pPr>
            <a:r>
              <a:rPr lang="en"/>
              <a:t>we were obligated to finish our final project in a short time .. So we couldnt accomplish our plan .</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35ed75ccf_0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35f391192_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MARIAM</a:t>
            </a:r>
            <a:endParaRPr/>
          </a:p>
          <a:p>
            <a:pPr indent="0" lvl="0" marL="0" rtl="0" algn="l">
              <a:spcBef>
                <a:spcPts val="0"/>
              </a:spcBef>
              <a:spcAft>
                <a:spcPts val="0"/>
              </a:spcAft>
              <a:buClr>
                <a:schemeClr val="dk1"/>
              </a:buClr>
              <a:buSzPts val="1100"/>
              <a:buFont typeface="Arial"/>
              <a:buNone/>
            </a:pPr>
            <a:r>
              <a:rPr lang="en"/>
              <a:t>Artificial intelligence (AI) is a branch of computer science that aims to create intelligent and smart machines that</a:t>
            </a:r>
            <a:endParaRPr/>
          </a:p>
          <a:p>
            <a:pPr indent="0" lvl="0" marL="0" rtl="0" algn="l">
              <a:spcBef>
                <a:spcPts val="0"/>
              </a:spcBef>
              <a:spcAft>
                <a:spcPts val="0"/>
              </a:spcAft>
              <a:buClr>
                <a:schemeClr val="dk1"/>
              </a:buClr>
              <a:buSzPts val="1100"/>
              <a:buFont typeface="Arial"/>
              <a:buNone/>
            </a:pPr>
            <a:r>
              <a:rPr lang="en"/>
              <a:t>mimics human cognition . AI has been used to develop and advance numerous fields and industries, including finance, </a:t>
            </a:r>
            <a:endParaRPr/>
          </a:p>
          <a:p>
            <a:pPr indent="0" lvl="0" marL="0" rtl="0" algn="l">
              <a:spcBef>
                <a:spcPts val="0"/>
              </a:spcBef>
              <a:spcAft>
                <a:spcPts val="0"/>
              </a:spcAft>
              <a:buClr>
                <a:schemeClr val="dk1"/>
              </a:buClr>
              <a:buSzPts val="1100"/>
              <a:buFont typeface="Arial"/>
              <a:buNone/>
            </a:pPr>
            <a:r>
              <a:rPr lang="en"/>
              <a:t>education, transportation and especially in healthcare that's why we choosed to work on the </a:t>
            </a:r>
            <a:endParaRPr/>
          </a:p>
          <a:p>
            <a:pPr indent="0" lvl="0" marL="0" rtl="0" algn="l">
              <a:spcBef>
                <a:spcPts val="0"/>
              </a:spcBef>
              <a:spcAft>
                <a:spcPts val="0"/>
              </a:spcAft>
              <a:buClr>
                <a:schemeClr val="dk1"/>
              </a:buClr>
              <a:buSzPts val="1100"/>
              <a:buFont typeface="Arial"/>
              <a:buNone/>
            </a:pPr>
            <a:r>
              <a:rPr lang="en"/>
              <a:t>project "Realization of a mobile application ‘Health Maintaining’ ".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35f391192_0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35f391192_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SANA</a:t>
            </a:r>
            <a:endParaRPr/>
          </a:p>
          <a:p>
            <a:pPr indent="0" lvl="0" marL="0" rtl="0" algn="l">
              <a:spcBef>
                <a:spcPts val="0"/>
              </a:spcBef>
              <a:spcAft>
                <a:spcPts val="0"/>
              </a:spcAft>
              <a:buClr>
                <a:schemeClr val="dk1"/>
              </a:buClr>
              <a:buSzPts val="1100"/>
              <a:buFont typeface="Arial"/>
              <a:buNone/>
            </a:pPr>
            <a:r>
              <a:rPr lang="en"/>
              <a:t>If your health fails, it can overshadow everything else that’s going on in your</a:t>
            </a:r>
            <a:endParaRPr/>
          </a:p>
          <a:p>
            <a:pPr indent="0" lvl="0" marL="0" rtl="0" algn="l">
              <a:spcBef>
                <a:spcPts val="0"/>
              </a:spcBef>
              <a:spcAft>
                <a:spcPts val="0"/>
              </a:spcAft>
              <a:buClr>
                <a:schemeClr val="dk1"/>
              </a:buClr>
              <a:buSzPts val="1100"/>
              <a:buFont typeface="Arial"/>
              <a:buNone/>
            </a:pPr>
            <a:r>
              <a:rPr lang="en"/>
              <a:t>life. From relatively minor health issues such as aches and pains, lethargy, and</a:t>
            </a:r>
            <a:endParaRPr/>
          </a:p>
          <a:p>
            <a:pPr indent="0" lvl="0" marL="0" rtl="0" algn="l">
              <a:spcBef>
                <a:spcPts val="0"/>
              </a:spcBef>
              <a:spcAft>
                <a:spcPts val="0"/>
              </a:spcAft>
              <a:buClr>
                <a:schemeClr val="dk1"/>
              </a:buClr>
              <a:buSzPts val="1100"/>
              <a:buFont typeface="Arial"/>
              <a:buNone/>
            </a:pPr>
            <a:r>
              <a:rPr lang="en"/>
              <a:t>indigestion to major health problems that can threaten your existence, health can</a:t>
            </a:r>
            <a:endParaRPr/>
          </a:p>
          <a:p>
            <a:pPr indent="0" lvl="0" marL="0" rtl="0" algn="l">
              <a:spcBef>
                <a:spcPts val="0"/>
              </a:spcBef>
              <a:spcAft>
                <a:spcPts val="0"/>
              </a:spcAft>
              <a:buClr>
                <a:schemeClr val="dk1"/>
              </a:buClr>
              <a:buSzPts val="1100"/>
              <a:buFont typeface="Arial"/>
              <a:buNone/>
            </a:pPr>
            <a:r>
              <a:rPr lang="en"/>
              <a:t>really affect happiness and stress levels. Making a commitment to taking on</a:t>
            </a:r>
            <a:endParaRPr/>
          </a:p>
          <a:p>
            <a:pPr indent="0" lvl="0" marL="0" rtl="0" algn="l">
              <a:spcBef>
                <a:spcPts val="0"/>
              </a:spcBef>
              <a:spcAft>
                <a:spcPts val="0"/>
              </a:spcAft>
              <a:buClr>
                <a:schemeClr val="dk1"/>
              </a:buClr>
              <a:buSzPts val="1100"/>
              <a:buFont typeface="Arial"/>
              <a:buNone/>
            </a:pPr>
            <a:r>
              <a:rPr lang="en"/>
              <a:t>healthier habits can have a far-reaching payoff : you’ll feel better in everything you</a:t>
            </a:r>
            <a:endParaRPr/>
          </a:p>
          <a:p>
            <a:pPr indent="0" lvl="0" marL="0" rtl="0" algn="l">
              <a:spcBef>
                <a:spcPts val="0"/>
              </a:spcBef>
              <a:spcAft>
                <a:spcPts val="0"/>
              </a:spcAft>
              <a:buClr>
                <a:schemeClr val="dk1"/>
              </a:buClr>
              <a:buSzPts val="1100"/>
              <a:buFont typeface="Arial"/>
              <a:buNone/>
            </a:pPr>
            <a:r>
              <a:rPr lang="en"/>
              <a:t>do.</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MOUAD </a:t>
            </a:r>
            <a:endParaRPr/>
          </a:p>
          <a:p>
            <a:pPr indent="0" lvl="0" marL="0" rtl="0" algn="l">
              <a:spcBef>
                <a:spcPts val="0"/>
              </a:spcBef>
              <a:spcAft>
                <a:spcPts val="0"/>
              </a:spcAft>
              <a:buClr>
                <a:schemeClr val="dk1"/>
              </a:buClr>
              <a:buSzPts val="1100"/>
              <a:buFont typeface="Arial"/>
              <a:buNone/>
            </a:pPr>
            <a:r>
              <a:rPr lang="en"/>
              <a:t>we know that you are wonderingg now :why we used image classification instead of </a:t>
            </a:r>
            <a:endParaRPr/>
          </a:p>
          <a:p>
            <a:pPr indent="0" lvl="0" marL="0" rtl="0" algn="l">
              <a:spcBef>
                <a:spcPts val="0"/>
              </a:spcBef>
              <a:spcAft>
                <a:spcPts val="0"/>
              </a:spcAft>
              <a:buClr>
                <a:schemeClr val="dk1"/>
              </a:buClr>
              <a:buSzPts val="1100"/>
              <a:buFont typeface="Arial"/>
              <a:buNone/>
            </a:pPr>
            <a:r>
              <a:rPr lang="en"/>
              <a:t>just using the name of fruits given by the user?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First of all we choosed work on image classification cause it would be so helpful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especially when you find in your refrigerator an unknown fruit.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Besides it Makes the application more entertaining and helps the user to enjoy his diet.</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eefff3a309d24d9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eefff3a309d24d9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5ed75ccf_0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order to develop our application we used a sequential model ,Exactly the Keras library with a tensorflow backend.. </a:t>
            </a:r>
            <a:endParaRPr/>
          </a:p>
          <a:p>
            <a:pPr indent="0" lvl="0" marL="0" rtl="0" algn="l">
              <a:spcBef>
                <a:spcPts val="0"/>
              </a:spcBef>
              <a:spcAft>
                <a:spcPts val="0"/>
              </a:spcAft>
              <a:buClr>
                <a:schemeClr val="dk1"/>
              </a:buClr>
              <a:buSzPts val="1100"/>
              <a:buFont typeface="Arial"/>
              <a:buNone/>
            </a:pPr>
            <a:r>
              <a:rPr lang="en"/>
              <a:t>we followed many steps..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35f391192_0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MARIAM</a:t>
            </a:r>
            <a:endParaRPr/>
          </a:p>
          <a:p>
            <a:pPr indent="0" lvl="0" marL="0" rtl="0" algn="l">
              <a:spcBef>
                <a:spcPts val="0"/>
              </a:spcBef>
              <a:spcAft>
                <a:spcPts val="0"/>
              </a:spcAft>
              <a:buNone/>
            </a:pPr>
            <a:r>
              <a:rPr lang="en"/>
              <a:t>STEP 1: IMPORT DATA </a:t>
            </a:r>
            <a:endParaRPr/>
          </a:p>
          <a:p>
            <a:pPr indent="0" lvl="0" marL="0" rtl="0" algn="l">
              <a:spcBef>
                <a:spcPts val="0"/>
              </a:spcBef>
              <a:spcAft>
                <a:spcPts val="0"/>
              </a:spcAft>
              <a:buClr>
                <a:schemeClr val="dk1"/>
              </a:buClr>
              <a:buSzPts val="1100"/>
              <a:buFont typeface="Arial"/>
              <a:buNone/>
            </a:pPr>
            <a:r>
              <a:rPr lang="en"/>
              <a:t>1) we imported our dataset of Fruits from Kaggle.com, which are divised into two</a:t>
            </a:r>
            <a:endParaRPr/>
          </a:p>
          <a:p>
            <a:pPr indent="0" lvl="0" marL="0" rtl="0" algn="l">
              <a:spcBef>
                <a:spcPts val="0"/>
              </a:spcBef>
              <a:spcAft>
                <a:spcPts val="0"/>
              </a:spcAft>
              <a:buClr>
                <a:schemeClr val="dk1"/>
              </a:buClr>
              <a:buSzPts val="1100"/>
              <a:buFont typeface="Arial"/>
              <a:buNone/>
            </a:pPr>
            <a:r>
              <a:rPr lang="en"/>
              <a:t>folders , training data and testing data.</a:t>
            </a:r>
            <a:endParaRPr/>
          </a:p>
          <a:p>
            <a:pPr indent="0" lvl="0" marL="0" rtl="0" algn="l">
              <a:spcBef>
                <a:spcPts val="0"/>
              </a:spcBef>
              <a:spcAft>
                <a:spcPts val="0"/>
              </a:spcAft>
              <a:buClr>
                <a:schemeClr val="dk1"/>
              </a:buClr>
              <a:buSzPts val="1100"/>
              <a:buFont typeface="Arial"/>
              <a:buNone/>
            </a:pPr>
            <a:r>
              <a:rPr lang="en"/>
              <a:t>2)</a:t>
            </a:r>
            <a:endParaRPr/>
          </a:p>
          <a:p>
            <a:pPr indent="0" lvl="0" marL="0" rtl="0" algn="l">
              <a:spcBef>
                <a:spcPts val="0"/>
              </a:spcBef>
              <a:spcAft>
                <a:spcPts val="0"/>
              </a:spcAft>
              <a:buClr>
                <a:schemeClr val="dk1"/>
              </a:buClr>
              <a:buSzPts val="1100"/>
              <a:buFont typeface="Arial"/>
              <a:buNone/>
            </a:pPr>
            <a:r>
              <a:rPr lang="en"/>
              <a:t>3)Resizing images from 100/100 to 60*60</a:t>
            </a:r>
            <a:endParaRPr/>
          </a:p>
          <a:p>
            <a:pPr indent="0" lvl="0" marL="0" rtl="0" algn="l">
              <a:spcBef>
                <a:spcPts val="0"/>
              </a:spcBef>
              <a:spcAft>
                <a:spcPts val="0"/>
              </a:spcAft>
              <a:buClr>
                <a:schemeClr val="dk1"/>
              </a:buClr>
              <a:buSzPts val="1100"/>
              <a:buFont typeface="Arial"/>
              <a:buNone/>
            </a:pPr>
            <a:r>
              <a:rPr lang="en"/>
              <a:t>4) features contains array of images</a:t>
            </a:r>
            <a:endParaRPr/>
          </a:p>
          <a:p>
            <a:pPr indent="0" lvl="0" marL="0" rtl="0" algn="l">
              <a:spcBef>
                <a:spcPts val="0"/>
              </a:spcBef>
              <a:spcAft>
                <a:spcPts val="0"/>
              </a:spcAft>
              <a:buClr>
                <a:schemeClr val="dk1"/>
              </a:buClr>
              <a:buSzPts val="1100"/>
              <a:buFont typeface="Arial"/>
              <a:buNone/>
            </a:pPr>
            <a:r>
              <a:rPr lang="en"/>
              <a:t>5) labels contains number of classes </a:t>
            </a:r>
            <a:endParaRPr/>
          </a:p>
          <a:p>
            <a:pPr indent="0" lvl="0" marL="0" rtl="0" algn="l">
              <a:spcBef>
                <a:spcPts val="0"/>
              </a:spcBef>
              <a:spcAft>
                <a:spcPts val="0"/>
              </a:spcAft>
              <a:buClr>
                <a:schemeClr val="dk1"/>
              </a:buClr>
              <a:buSzPts val="1100"/>
              <a:buFont typeface="Arial"/>
              <a:buNone/>
            </a:pPr>
            <a:r>
              <a:rPr lang="en"/>
              <a:t>6) we scale these values to a range of 0 to 1 before feeding</a:t>
            </a:r>
            <a:endParaRPr/>
          </a:p>
          <a:p>
            <a:pPr indent="0" lvl="0" marL="0" rtl="0" algn="l">
              <a:spcBef>
                <a:spcPts val="0"/>
              </a:spcBef>
              <a:spcAft>
                <a:spcPts val="0"/>
              </a:spcAft>
              <a:buClr>
                <a:schemeClr val="dk1"/>
              </a:buClr>
              <a:buSzPts val="1100"/>
              <a:buFont typeface="Arial"/>
              <a:buNone/>
            </a:pPr>
            <a:r>
              <a:rPr lang="en"/>
              <a:t>to the neural network model.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360350"/>
            <a:ext cx="5807400" cy="1546500"/>
          </a:xfrm>
          <a:prstGeom prst="rect">
            <a:avLst/>
          </a:prstGeom>
        </p:spPr>
        <p:txBody>
          <a:bodyPr anchorCtr="0" anchor="t" bIns="91425" lIns="91425" spcFirstLastPara="1" rIns="91425" wrap="square" tIns="91425"/>
          <a:lstStyle>
            <a:lvl1pPr lvl="0">
              <a:spcBef>
                <a:spcPts val="0"/>
              </a:spcBef>
              <a:spcAft>
                <a:spcPts val="0"/>
              </a:spcAft>
              <a:buClr>
                <a:srgbClr val="0091EA"/>
              </a:buClr>
              <a:buSzPts val="6000"/>
              <a:buNone/>
              <a:defRPr b="1" sz="6000">
                <a:solidFill>
                  <a:srgbClr val="0091EA"/>
                </a:solidFill>
              </a:defRPr>
            </a:lvl1pPr>
            <a:lvl2pPr lvl="1">
              <a:spcBef>
                <a:spcPts val="0"/>
              </a:spcBef>
              <a:spcAft>
                <a:spcPts val="0"/>
              </a:spcAft>
              <a:buClr>
                <a:srgbClr val="0091EA"/>
              </a:buClr>
              <a:buSzPts val="6000"/>
              <a:buNone/>
              <a:defRPr b="1" sz="6000">
                <a:solidFill>
                  <a:srgbClr val="0091EA"/>
                </a:solidFill>
              </a:defRPr>
            </a:lvl2pPr>
            <a:lvl3pPr lvl="2">
              <a:spcBef>
                <a:spcPts val="0"/>
              </a:spcBef>
              <a:spcAft>
                <a:spcPts val="0"/>
              </a:spcAft>
              <a:buClr>
                <a:srgbClr val="0091EA"/>
              </a:buClr>
              <a:buSzPts val="6000"/>
              <a:buNone/>
              <a:defRPr b="1" sz="6000">
                <a:solidFill>
                  <a:srgbClr val="0091EA"/>
                </a:solidFill>
              </a:defRPr>
            </a:lvl3pPr>
            <a:lvl4pPr lvl="3">
              <a:spcBef>
                <a:spcPts val="0"/>
              </a:spcBef>
              <a:spcAft>
                <a:spcPts val="0"/>
              </a:spcAft>
              <a:buClr>
                <a:srgbClr val="0091EA"/>
              </a:buClr>
              <a:buSzPts val="6000"/>
              <a:buNone/>
              <a:defRPr b="1" sz="6000">
                <a:solidFill>
                  <a:srgbClr val="0091EA"/>
                </a:solidFill>
              </a:defRPr>
            </a:lvl4pPr>
            <a:lvl5pPr lvl="4">
              <a:spcBef>
                <a:spcPts val="0"/>
              </a:spcBef>
              <a:spcAft>
                <a:spcPts val="0"/>
              </a:spcAft>
              <a:buClr>
                <a:srgbClr val="0091EA"/>
              </a:buClr>
              <a:buSzPts val="6000"/>
              <a:buNone/>
              <a:defRPr b="1" sz="6000">
                <a:solidFill>
                  <a:srgbClr val="0091EA"/>
                </a:solidFill>
              </a:defRPr>
            </a:lvl5pPr>
            <a:lvl6pPr lvl="5">
              <a:spcBef>
                <a:spcPts val="0"/>
              </a:spcBef>
              <a:spcAft>
                <a:spcPts val="0"/>
              </a:spcAft>
              <a:buClr>
                <a:srgbClr val="0091EA"/>
              </a:buClr>
              <a:buSzPts val="6000"/>
              <a:buNone/>
              <a:defRPr b="1" sz="6000">
                <a:solidFill>
                  <a:srgbClr val="0091EA"/>
                </a:solidFill>
              </a:defRPr>
            </a:lvl6pPr>
            <a:lvl7pPr lvl="6">
              <a:spcBef>
                <a:spcPts val="0"/>
              </a:spcBef>
              <a:spcAft>
                <a:spcPts val="0"/>
              </a:spcAft>
              <a:buClr>
                <a:srgbClr val="0091EA"/>
              </a:buClr>
              <a:buSzPts val="6000"/>
              <a:buNone/>
              <a:defRPr b="1" sz="6000">
                <a:solidFill>
                  <a:srgbClr val="0091EA"/>
                </a:solidFill>
              </a:defRPr>
            </a:lvl7pPr>
            <a:lvl8pPr lvl="7">
              <a:spcBef>
                <a:spcPts val="0"/>
              </a:spcBef>
              <a:spcAft>
                <a:spcPts val="0"/>
              </a:spcAft>
              <a:buClr>
                <a:srgbClr val="0091EA"/>
              </a:buClr>
              <a:buSzPts val="6000"/>
              <a:buNone/>
              <a:defRPr b="1" sz="6000">
                <a:solidFill>
                  <a:srgbClr val="0091EA"/>
                </a:solidFill>
              </a:defRPr>
            </a:lvl8pPr>
            <a:lvl9pPr lvl="8">
              <a:spcBef>
                <a:spcPts val="0"/>
              </a:spcBef>
              <a:spcAft>
                <a:spcPts val="0"/>
              </a:spcAft>
              <a:buClr>
                <a:srgbClr val="0091EA"/>
              </a:buClr>
              <a:buSzPts val="6000"/>
              <a:buNone/>
              <a:defRPr b="1" sz="6000">
                <a:solidFill>
                  <a:srgbClr val="0091EA"/>
                </a:solidFill>
              </a:defRPr>
            </a:lvl9pPr>
          </a:lstStyle>
          <a:p/>
        </p:txBody>
      </p:sp>
      <p:sp>
        <p:nvSpPr>
          <p:cNvPr id="11" name="Google Shape;11;p2"/>
          <p:cNvSpPr/>
          <p:nvPr/>
        </p:nvSpPr>
        <p:spPr>
          <a:xfrm>
            <a:off x="6897625" y="619995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454375" y="56388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27727" y="4597554"/>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677050" y="6577875"/>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972225" y="6334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79635" y="3373479"/>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11843" y="791518"/>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626322" y="1339872"/>
            <a:ext cx="253800" cy="2538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104500" y="4963100"/>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803950" y="5654657"/>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96310" y="1990890"/>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738050" y="271322"/>
            <a:ext cx="253800" cy="2538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71659" y="250448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271584" y="47482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729213" y="6127438"/>
            <a:ext cx="253800" cy="2541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1"/>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3"/>
          <p:cNvSpPr txBox="1"/>
          <p:nvPr>
            <p:ph type="ctrTitle"/>
          </p:nvPr>
        </p:nvSpPr>
        <p:spPr>
          <a:xfrm>
            <a:off x="1546025" y="2034925"/>
            <a:ext cx="5832600" cy="1546500"/>
          </a:xfrm>
          <a:prstGeom prst="rect">
            <a:avLst/>
          </a:prstGeom>
        </p:spPr>
        <p:txBody>
          <a:bodyPr anchorCtr="0" anchor="b" bIns="91425" lIns="91425" spcFirstLastPara="1" rIns="91425" wrap="square" tIns="91425"/>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28" name="Google Shape;28;p3"/>
          <p:cNvSpPr txBox="1"/>
          <p:nvPr>
            <p:ph idx="1" type="subTitle"/>
          </p:nvPr>
        </p:nvSpPr>
        <p:spPr>
          <a:xfrm>
            <a:off x="1546025" y="3710548"/>
            <a:ext cx="5832600" cy="1046400"/>
          </a:xfrm>
          <a:prstGeom prst="rect">
            <a:avLst/>
          </a:prstGeom>
        </p:spPr>
        <p:txBody>
          <a:bodyPr anchorCtr="0" anchor="t" bIns="91425" lIns="91425" spcFirstLastPara="1" rIns="91425" wrap="square" tIns="91425"/>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9" name="Shape 29"/>
        <p:cNvGrpSpPr/>
        <p:nvPr/>
      </p:nvGrpSpPr>
      <p:grpSpPr>
        <a:xfrm>
          <a:off x="0" y="0"/>
          <a:ext cx="0" cy="0"/>
          <a:chOff x="0" y="0"/>
          <a:chExt cx="0" cy="0"/>
        </a:xfrm>
      </p:grpSpPr>
      <p:pic>
        <p:nvPicPr>
          <p:cNvPr descr="connections-05.png" id="30" name="Google Shape;30;p4"/>
          <p:cNvPicPr preferRelativeResize="0"/>
          <p:nvPr/>
        </p:nvPicPr>
        <p:blipFill>
          <a:blip r:embed="rId2">
            <a:alphaModFix/>
          </a:blip>
          <a:stretch>
            <a:fillRect/>
          </a:stretch>
        </p:blipFill>
        <p:spPr>
          <a:xfrm flipH="1" rot="10800000">
            <a:off x="5945" y="0"/>
            <a:ext cx="9132109" cy="6858000"/>
          </a:xfrm>
          <a:prstGeom prst="rect">
            <a:avLst/>
          </a:prstGeom>
          <a:noFill/>
          <a:ln>
            <a:noFill/>
          </a:ln>
        </p:spPr>
      </p:pic>
      <p:sp>
        <p:nvSpPr>
          <p:cNvPr id="31" name="Google Shape;31;p4"/>
          <p:cNvSpPr txBox="1"/>
          <p:nvPr>
            <p:ph idx="1" type="body"/>
          </p:nvPr>
        </p:nvSpPr>
        <p:spPr>
          <a:xfrm>
            <a:off x="1215300" y="2501400"/>
            <a:ext cx="6713400" cy="1093200"/>
          </a:xfrm>
          <a:prstGeom prst="rect">
            <a:avLst/>
          </a:prstGeom>
        </p:spPr>
        <p:txBody>
          <a:bodyPr anchorCtr="0" anchor="t" bIns="91425" lIns="91425" spcFirstLastPara="1" rIns="91425" wrap="square" tIns="91425"/>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algn="ctr">
              <a:spcBef>
                <a:spcPts val="0"/>
              </a:spcBef>
              <a:spcAft>
                <a:spcPts val="0"/>
              </a:spcAft>
              <a:buClr>
                <a:srgbClr val="263238"/>
              </a:buClr>
              <a:buSzPts val="3600"/>
              <a:buChar char="■"/>
              <a:defRPr i="1" sz="3600"/>
            </a:lvl9pPr>
          </a:lstStyle>
          <a:p/>
        </p:txBody>
      </p:sp>
      <p:grpSp>
        <p:nvGrpSpPr>
          <p:cNvPr id="32" name="Google Shape;32;p4"/>
          <p:cNvGrpSpPr/>
          <p:nvPr/>
        </p:nvGrpSpPr>
        <p:grpSpPr>
          <a:xfrm>
            <a:off x="3593400" y="1074285"/>
            <a:ext cx="1957200" cy="1093200"/>
            <a:chOff x="3593400" y="1760085"/>
            <a:chExt cx="1957200" cy="1093200"/>
          </a:xfrm>
        </p:grpSpPr>
        <p:sp>
          <p:nvSpPr>
            <p:cNvPr id="33" name="Google Shape;33;p4"/>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0091EA"/>
                  </a:solidFill>
                  <a:latin typeface="Source Sans Pro"/>
                  <a:ea typeface="Source Sans Pro"/>
                  <a:cs typeface="Source Sans Pro"/>
                  <a:sym typeface="Source Sans Pro"/>
                </a:rPr>
                <a:t>“</a:t>
              </a:r>
              <a:endParaRPr b="1" sz="6000">
                <a:solidFill>
                  <a:srgbClr val="0091EA"/>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 name="Google Shape;36;p4"/>
          <p:cNvCxnSpPr>
            <a:endCxn id="34"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37" name="Google Shape;37;p4"/>
          <p:cNvCxnSpPr/>
          <p:nvPr/>
        </p:nvCxnSpPr>
        <p:spPr>
          <a:xfrm rot="10800000">
            <a:off x="4114800" y="269685"/>
            <a:ext cx="457200" cy="804600"/>
          </a:xfrm>
          <a:prstGeom prst="straightConnector1">
            <a:avLst/>
          </a:prstGeom>
          <a:noFill/>
          <a:ln cap="flat" cmpd="sng" w="9525">
            <a:solidFill>
              <a:srgbClr val="CFD8DC"/>
            </a:solidFill>
            <a:prstDash val="solid"/>
            <a:round/>
            <a:headEnd len="med" w="med" type="none"/>
            <a:tailEnd len="med" w="med" type="none"/>
          </a:ln>
        </p:spPr>
      </p:cxnSp>
      <p:cxnSp>
        <p:nvCxnSpPr>
          <p:cNvPr id="38" name="Google Shape;38;p4"/>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
        <p:nvSpPr>
          <p:cNvPr id="39" name="Google Shape;39;p4"/>
          <p:cNvSpPr txBox="1"/>
          <p:nvPr>
            <p:ph idx="12" type="sldNum"/>
          </p:nvPr>
        </p:nvSpPr>
        <p:spPr>
          <a:xfrm>
            <a:off x="-87" y="6333125"/>
            <a:ext cx="9144000" cy="5250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40" name="Shape 40"/>
        <p:cNvGrpSpPr/>
        <p:nvPr/>
      </p:nvGrpSpPr>
      <p:grpSpPr>
        <a:xfrm>
          <a:off x="0" y="0"/>
          <a:ext cx="0" cy="0"/>
          <a:chOff x="0" y="0"/>
          <a:chExt cx="0" cy="0"/>
        </a:xfrm>
      </p:grpSpPr>
      <p:sp>
        <p:nvSpPr>
          <p:cNvPr id="41" name="Google Shape;41;p5"/>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 name="Google Shape;42;p5"/>
          <p:cNvSpPr txBox="1"/>
          <p:nvPr>
            <p:ph idx="1" type="body"/>
          </p:nvPr>
        </p:nvSpPr>
        <p:spPr>
          <a:xfrm>
            <a:off x="786150" y="1682267"/>
            <a:ext cx="7571700" cy="47649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43" name="Google Shape;43;p5"/>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4" name="Shape 44"/>
        <p:cNvGrpSpPr/>
        <p:nvPr/>
      </p:nvGrpSpPr>
      <p:grpSpPr>
        <a:xfrm>
          <a:off x="0" y="0"/>
          <a:ext cx="0" cy="0"/>
          <a:chOff x="0" y="0"/>
          <a:chExt cx="0" cy="0"/>
        </a:xfrm>
      </p:grpSpPr>
      <p:sp>
        <p:nvSpPr>
          <p:cNvPr id="45" name="Google Shape;45;p6"/>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6" name="Google Shape;46;p6"/>
          <p:cNvSpPr txBox="1"/>
          <p:nvPr>
            <p:ph idx="1" type="body"/>
          </p:nvPr>
        </p:nvSpPr>
        <p:spPr>
          <a:xfrm>
            <a:off x="786137" y="1600200"/>
            <a:ext cx="3675300" cy="4967700"/>
          </a:xfrm>
          <a:prstGeom prst="rect">
            <a:avLst/>
          </a:prstGeom>
        </p:spPr>
        <p:txBody>
          <a:bodyPr anchorCtr="0" anchor="t" bIns="91425" lIns="91425" spcFirstLastPara="1" rIns="91425" wrap="square" tIns="91425"/>
          <a:lstStyle>
            <a:lvl1pPr indent="-393700" lvl="0" marL="457200">
              <a:spcBef>
                <a:spcPts val="600"/>
              </a:spcBef>
              <a:spcAft>
                <a:spcPts val="0"/>
              </a:spcAft>
              <a:buSzPts val="2600"/>
              <a:buChar char="◎"/>
              <a:defRPr sz="26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47" name="Google Shape;47;p6"/>
          <p:cNvSpPr txBox="1"/>
          <p:nvPr>
            <p:ph idx="2" type="body"/>
          </p:nvPr>
        </p:nvSpPr>
        <p:spPr>
          <a:xfrm>
            <a:off x="4682659" y="1600200"/>
            <a:ext cx="3675300" cy="4967700"/>
          </a:xfrm>
          <a:prstGeom prst="rect">
            <a:avLst/>
          </a:prstGeom>
        </p:spPr>
        <p:txBody>
          <a:bodyPr anchorCtr="0" anchor="t" bIns="91425" lIns="91425" spcFirstLastPara="1" rIns="91425" wrap="square" tIns="91425"/>
          <a:lstStyle>
            <a:lvl1pPr indent="-393700" lvl="0" marL="457200">
              <a:spcBef>
                <a:spcPts val="600"/>
              </a:spcBef>
              <a:spcAft>
                <a:spcPts val="0"/>
              </a:spcAft>
              <a:buSzPts val="2600"/>
              <a:buChar char="◎"/>
              <a:defRPr sz="26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48" name="Google Shape;48;p6"/>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9" name="Shape 49"/>
        <p:cNvGrpSpPr/>
        <p:nvPr/>
      </p:nvGrpSpPr>
      <p:grpSpPr>
        <a:xfrm>
          <a:off x="0" y="0"/>
          <a:ext cx="0" cy="0"/>
          <a:chOff x="0" y="0"/>
          <a:chExt cx="0" cy="0"/>
        </a:xfrm>
      </p:grpSpPr>
      <p:sp>
        <p:nvSpPr>
          <p:cNvPr id="50" name="Google Shape;50;p7"/>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Google Shape;51;p7"/>
          <p:cNvSpPr txBox="1"/>
          <p:nvPr>
            <p:ph idx="1" type="body"/>
          </p:nvPr>
        </p:nvSpPr>
        <p:spPr>
          <a:xfrm>
            <a:off x="786150" y="1600200"/>
            <a:ext cx="2419800" cy="4967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2" name="Google Shape;52;p7"/>
          <p:cNvSpPr txBox="1"/>
          <p:nvPr>
            <p:ph idx="2" type="body"/>
          </p:nvPr>
        </p:nvSpPr>
        <p:spPr>
          <a:xfrm>
            <a:off x="3329992" y="1600200"/>
            <a:ext cx="2419800" cy="4967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3" name="Google Shape;53;p7"/>
          <p:cNvSpPr txBox="1"/>
          <p:nvPr>
            <p:ph idx="3" type="body"/>
          </p:nvPr>
        </p:nvSpPr>
        <p:spPr>
          <a:xfrm>
            <a:off x="5873834" y="1600200"/>
            <a:ext cx="2419800" cy="4967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4" name="Google Shape;54;p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8"/>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Google Shape;57;p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9"/>
          <p:cNvSpPr txBox="1"/>
          <p:nvPr>
            <p:ph idx="1" type="body"/>
          </p:nvPr>
        </p:nvSpPr>
        <p:spPr>
          <a:xfrm>
            <a:off x="457200" y="5407123"/>
            <a:ext cx="8229600" cy="49140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800"/>
              <a:buNone/>
              <a:defRPr sz="1800"/>
            </a:lvl1pPr>
          </a:lstStyle>
          <a:p/>
        </p:txBody>
      </p:sp>
      <p:sp>
        <p:nvSpPr>
          <p:cNvPr id="60" name="Google Shape;60;p9"/>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7" name="Google Shape;7;p1"/>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lvl="0" algn="r">
              <a:buNone/>
              <a:defRPr b="1" sz="1300">
                <a:solidFill>
                  <a:srgbClr val="0091EA"/>
                </a:solidFill>
                <a:latin typeface="Source Sans Pro"/>
                <a:ea typeface="Source Sans Pro"/>
                <a:cs typeface="Source Sans Pro"/>
                <a:sym typeface="Source Sans Pro"/>
              </a:defRPr>
            </a:lvl1pPr>
            <a:lvl2pPr lvl="1" algn="r">
              <a:buNone/>
              <a:defRPr b="1" sz="1300">
                <a:solidFill>
                  <a:srgbClr val="0091EA"/>
                </a:solidFill>
                <a:latin typeface="Source Sans Pro"/>
                <a:ea typeface="Source Sans Pro"/>
                <a:cs typeface="Source Sans Pro"/>
                <a:sym typeface="Source Sans Pro"/>
              </a:defRPr>
            </a:lvl2pPr>
            <a:lvl3pPr lvl="2" algn="r">
              <a:buNone/>
              <a:defRPr b="1" sz="1300">
                <a:solidFill>
                  <a:srgbClr val="0091EA"/>
                </a:solidFill>
                <a:latin typeface="Source Sans Pro"/>
                <a:ea typeface="Source Sans Pro"/>
                <a:cs typeface="Source Sans Pro"/>
                <a:sym typeface="Source Sans Pro"/>
              </a:defRPr>
            </a:lvl3pPr>
            <a:lvl4pPr lvl="3" algn="r">
              <a:buNone/>
              <a:defRPr b="1" sz="1300">
                <a:solidFill>
                  <a:srgbClr val="0091EA"/>
                </a:solidFill>
                <a:latin typeface="Source Sans Pro"/>
                <a:ea typeface="Source Sans Pro"/>
                <a:cs typeface="Source Sans Pro"/>
                <a:sym typeface="Source Sans Pro"/>
              </a:defRPr>
            </a:lvl4pPr>
            <a:lvl5pPr lvl="4" algn="r">
              <a:buNone/>
              <a:defRPr b="1" sz="1300">
                <a:solidFill>
                  <a:srgbClr val="0091EA"/>
                </a:solidFill>
                <a:latin typeface="Source Sans Pro"/>
                <a:ea typeface="Source Sans Pro"/>
                <a:cs typeface="Source Sans Pro"/>
                <a:sym typeface="Source Sans Pro"/>
              </a:defRPr>
            </a:lvl5pPr>
            <a:lvl6pPr lvl="5" algn="r">
              <a:buNone/>
              <a:defRPr b="1" sz="1300">
                <a:solidFill>
                  <a:srgbClr val="0091EA"/>
                </a:solidFill>
                <a:latin typeface="Source Sans Pro"/>
                <a:ea typeface="Source Sans Pro"/>
                <a:cs typeface="Source Sans Pro"/>
                <a:sym typeface="Source Sans Pro"/>
              </a:defRPr>
            </a:lvl6pPr>
            <a:lvl7pPr lvl="6" algn="r">
              <a:buNone/>
              <a:defRPr b="1" sz="1300">
                <a:solidFill>
                  <a:srgbClr val="0091EA"/>
                </a:solidFill>
                <a:latin typeface="Source Sans Pro"/>
                <a:ea typeface="Source Sans Pro"/>
                <a:cs typeface="Source Sans Pro"/>
                <a:sym typeface="Source Sans Pro"/>
              </a:defRPr>
            </a:lvl7pPr>
            <a:lvl8pPr lvl="7" algn="r">
              <a:buNone/>
              <a:defRPr b="1" sz="1300">
                <a:solidFill>
                  <a:srgbClr val="0091EA"/>
                </a:solidFill>
                <a:latin typeface="Source Sans Pro"/>
                <a:ea typeface="Source Sans Pro"/>
                <a:cs typeface="Source Sans Pro"/>
                <a:sym typeface="Source Sans Pro"/>
              </a:defRPr>
            </a:lvl8pPr>
            <a:lvl9pPr lvl="8" algn="r">
              <a:buNone/>
              <a:defRPr b="1" sz="1300">
                <a:solidFill>
                  <a:srgbClr val="0091EA"/>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22.jp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39.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image" Target="../media/image36.png"/><Relationship Id="rId10" Type="http://schemas.openxmlformats.org/officeDocument/2006/relationships/image" Target="../media/image28.png"/><Relationship Id="rId9" Type="http://schemas.openxmlformats.org/officeDocument/2006/relationships/image" Target="../media/image26.png"/><Relationship Id="rId5" Type="http://schemas.openxmlformats.org/officeDocument/2006/relationships/image" Target="../media/image21.png"/><Relationship Id="rId6" Type="http://schemas.openxmlformats.org/officeDocument/2006/relationships/image" Target="../media/image31.png"/><Relationship Id="rId7" Type="http://schemas.openxmlformats.org/officeDocument/2006/relationships/image" Target="../media/image24.png"/><Relationship Id="rId8"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33.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27.png"/><Relationship Id="rId4" Type="http://schemas.openxmlformats.org/officeDocument/2006/relationships/image" Target="../media/image32.png"/><Relationship Id="rId5" Type="http://schemas.openxmlformats.org/officeDocument/2006/relationships/image" Target="../media/image30.png"/><Relationship Id="rId6" Type="http://schemas.openxmlformats.org/officeDocument/2006/relationships/image" Target="../media/image34.png"/><Relationship Id="rId7" Type="http://schemas.openxmlformats.org/officeDocument/2006/relationships/image" Target="../media/image29.png"/><Relationship Id="rId8" Type="http://schemas.openxmlformats.org/officeDocument/2006/relationships/image" Target="../media/image4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37.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2"/>
          <p:cNvSpPr txBox="1"/>
          <p:nvPr>
            <p:ph type="ctrTitle"/>
          </p:nvPr>
        </p:nvSpPr>
        <p:spPr>
          <a:xfrm>
            <a:off x="136475" y="1752200"/>
            <a:ext cx="9144000" cy="138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4000">
                <a:solidFill>
                  <a:srgbClr val="629DD1"/>
                </a:solidFill>
                <a:latin typeface="Calibri"/>
                <a:ea typeface="Calibri"/>
                <a:cs typeface="Calibri"/>
                <a:sym typeface="Calibri"/>
              </a:rPr>
              <a:t>Realization of a mobile application                           ‘Health Maintaining</a:t>
            </a:r>
            <a:r>
              <a:rPr b="0" lang="en" sz="4000">
                <a:solidFill>
                  <a:srgbClr val="629DD1"/>
                </a:solidFill>
                <a:latin typeface="Calibri"/>
                <a:ea typeface="Calibri"/>
                <a:cs typeface="Calibri"/>
                <a:sym typeface="Calibri"/>
              </a:rPr>
              <a:t>’ </a:t>
            </a:r>
            <a:endParaRPr b="0" sz="4000">
              <a:solidFill>
                <a:srgbClr val="629DD1"/>
              </a:solidFill>
              <a:latin typeface="Calibri"/>
              <a:ea typeface="Calibri"/>
              <a:cs typeface="Calibri"/>
              <a:sym typeface="Calibri"/>
            </a:endParaRPr>
          </a:p>
          <a:p>
            <a:pPr indent="0" lvl="0" marL="0" rtl="0" algn="l">
              <a:lnSpc>
                <a:spcPct val="115000"/>
              </a:lnSpc>
              <a:spcBef>
                <a:spcPts val="600"/>
              </a:spcBef>
              <a:spcAft>
                <a:spcPts val="0"/>
              </a:spcAft>
              <a:buNone/>
            </a:pPr>
            <a:r>
              <a:t/>
            </a:r>
            <a:endParaRPr b="0" sz="1800">
              <a:solidFill>
                <a:srgbClr val="FF0000"/>
              </a:solidFill>
              <a:latin typeface="Georgia"/>
              <a:ea typeface="Georgia"/>
              <a:cs typeface="Georgia"/>
              <a:sym typeface="Georgia"/>
            </a:endParaRPr>
          </a:p>
          <a:p>
            <a:pPr indent="0" lvl="0" marL="0" rtl="0" algn="l">
              <a:lnSpc>
                <a:spcPct val="115000"/>
              </a:lnSpc>
              <a:spcBef>
                <a:spcPts val="600"/>
              </a:spcBef>
              <a:spcAft>
                <a:spcPts val="0"/>
              </a:spcAft>
              <a:buNone/>
            </a:pPr>
            <a:r>
              <a:rPr b="0" lang="en" sz="1800">
                <a:solidFill>
                  <a:srgbClr val="FF0000"/>
                </a:solidFill>
                <a:latin typeface="Georgia"/>
                <a:ea typeface="Georgia"/>
                <a:cs typeface="Georgia"/>
                <a:sym typeface="Georgia"/>
              </a:rPr>
              <a:t>                                                                                  </a:t>
            </a:r>
            <a:endParaRPr b="0" sz="1800">
              <a:solidFill>
                <a:srgbClr val="FF0000"/>
              </a:solidFill>
              <a:latin typeface="Georgia"/>
              <a:ea typeface="Georgia"/>
              <a:cs typeface="Georgia"/>
              <a:sym typeface="Georgia"/>
            </a:endParaRPr>
          </a:p>
          <a:p>
            <a:pPr indent="0" lvl="0" marL="0" rtl="0" algn="r">
              <a:lnSpc>
                <a:spcPct val="115000"/>
              </a:lnSpc>
              <a:spcBef>
                <a:spcPts val="600"/>
              </a:spcBef>
              <a:spcAft>
                <a:spcPts val="0"/>
              </a:spcAft>
              <a:buNone/>
            </a:pPr>
            <a:r>
              <a:rPr b="0" lang="en" sz="1800">
                <a:solidFill>
                  <a:schemeClr val="dk1"/>
                </a:solidFill>
                <a:latin typeface="Georgia"/>
                <a:ea typeface="Georgia"/>
                <a:cs typeface="Georgia"/>
                <a:sym typeface="Georgia"/>
              </a:rPr>
              <a:t> </a:t>
            </a:r>
            <a:endParaRPr b="0" sz="1800">
              <a:solidFill>
                <a:srgbClr val="FF0000"/>
              </a:solidFill>
              <a:latin typeface="Georgia"/>
              <a:ea typeface="Georgia"/>
              <a:cs typeface="Georgia"/>
              <a:sym typeface="Georgia"/>
            </a:endParaRPr>
          </a:p>
          <a:p>
            <a:pPr indent="0" lvl="0" marL="457200" rtl="0" algn="l">
              <a:lnSpc>
                <a:spcPct val="115000"/>
              </a:lnSpc>
              <a:spcBef>
                <a:spcPts val="600"/>
              </a:spcBef>
              <a:spcAft>
                <a:spcPts val="0"/>
              </a:spcAft>
              <a:buClr>
                <a:schemeClr val="dk1"/>
              </a:buClr>
              <a:buSzPts val="1100"/>
              <a:buFont typeface="Arial"/>
              <a:buNone/>
            </a:pPr>
            <a:r>
              <a:t/>
            </a:r>
            <a:endParaRPr b="0" sz="1800">
              <a:solidFill>
                <a:schemeClr val="dk1"/>
              </a:solidFill>
              <a:latin typeface="Georgia"/>
              <a:ea typeface="Georgia"/>
              <a:cs typeface="Georgia"/>
              <a:sym typeface="Georgia"/>
            </a:endParaRPr>
          </a:p>
          <a:p>
            <a:pPr indent="0" lvl="0" marL="0" rtl="0" algn="ctr">
              <a:spcBef>
                <a:spcPts val="0"/>
              </a:spcBef>
              <a:spcAft>
                <a:spcPts val="0"/>
              </a:spcAft>
              <a:buNone/>
            </a:pPr>
            <a:r>
              <a:t/>
            </a:r>
            <a:endParaRPr b="0" sz="4000">
              <a:solidFill>
                <a:srgbClr val="629DD1"/>
              </a:solidFill>
              <a:latin typeface="Calibri"/>
              <a:ea typeface="Calibri"/>
              <a:cs typeface="Calibri"/>
              <a:sym typeface="Calibri"/>
            </a:endParaRPr>
          </a:p>
        </p:txBody>
      </p:sp>
      <p:pic>
        <p:nvPicPr>
          <p:cNvPr id="71" name="Google Shape;71;p12"/>
          <p:cNvPicPr preferRelativeResize="0"/>
          <p:nvPr/>
        </p:nvPicPr>
        <p:blipFill>
          <a:blip r:embed="rId3">
            <a:alphaModFix/>
          </a:blip>
          <a:stretch>
            <a:fillRect/>
          </a:stretch>
        </p:blipFill>
        <p:spPr>
          <a:xfrm>
            <a:off x="4932575" y="260550"/>
            <a:ext cx="4104251" cy="1126550"/>
          </a:xfrm>
          <a:prstGeom prst="rect">
            <a:avLst/>
          </a:prstGeom>
          <a:noFill/>
          <a:ln>
            <a:noFill/>
          </a:ln>
        </p:spPr>
      </p:pic>
      <p:sp>
        <p:nvSpPr>
          <p:cNvPr id="72" name="Google Shape;72;p12"/>
          <p:cNvSpPr txBox="1"/>
          <p:nvPr/>
        </p:nvSpPr>
        <p:spPr>
          <a:xfrm>
            <a:off x="584150" y="4457575"/>
            <a:ext cx="4240200" cy="173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sz="1800">
                <a:solidFill>
                  <a:srgbClr val="FF0000"/>
                </a:solidFill>
                <a:latin typeface="Georgia"/>
                <a:ea typeface="Georgia"/>
                <a:cs typeface="Georgia"/>
                <a:sym typeface="Georgia"/>
              </a:rPr>
              <a:t> </a:t>
            </a:r>
            <a:r>
              <a:rPr lang="en" sz="1800">
                <a:solidFill>
                  <a:srgbClr val="FF0000"/>
                </a:solidFill>
                <a:latin typeface="Georgia"/>
                <a:ea typeface="Georgia"/>
                <a:cs typeface="Georgia"/>
                <a:sym typeface="Georgia"/>
              </a:rPr>
              <a:t>Groupe  Members :</a:t>
            </a:r>
            <a:endParaRPr sz="1800">
              <a:solidFill>
                <a:srgbClr val="FF0000"/>
              </a:solidFill>
              <a:latin typeface="Georgia"/>
              <a:ea typeface="Georgia"/>
              <a:cs typeface="Georgia"/>
              <a:sym typeface="Georgia"/>
            </a:endParaRPr>
          </a:p>
          <a:p>
            <a:pPr indent="0" lvl="0" marL="914400" rtl="0" algn="l">
              <a:lnSpc>
                <a:spcPct val="115000"/>
              </a:lnSpc>
              <a:spcBef>
                <a:spcPts val="600"/>
              </a:spcBef>
              <a:spcAft>
                <a:spcPts val="0"/>
              </a:spcAft>
              <a:buClr>
                <a:schemeClr val="dk1"/>
              </a:buClr>
              <a:buSzPts val="1100"/>
              <a:buFont typeface="Arial"/>
              <a:buNone/>
            </a:pPr>
            <a:r>
              <a:rPr lang="en" sz="1800">
                <a:solidFill>
                  <a:schemeClr val="dk1"/>
                </a:solidFill>
                <a:latin typeface="Georgia"/>
                <a:ea typeface="Georgia"/>
                <a:cs typeface="Georgia"/>
                <a:sym typeface="Georgia"/>
              </a:rPr>
              <a:t>     Mr Mouaad Sadik                                 </a:t>
            </a:r>
            <a:endParaRPr sz="1800">
              <a:solidFill>
                <a:schemeClr val="dk1"/>
              </a:solidFill>
              <a:latin typeface="Georgia"/>
              <a:ea typeface="Georgia"/>
              <a:cs typeface="Georgia"/>
              <a:sym typeface="Georgia"/>
            </a:endParaRPr>
          </a:p>
          <a:p>
            <a:pPr indent="0" lvl="0" marL="914400" rtl="0" algn="l">
              <a:lnSpc>
                <a:spcPct val="115000"/>
              </a:lnSpc>
              <a:spcBef>
                <a:spcPts val="600"/>
              </a:spcBef>
              <a:spcAft>
                <a:spcPts val="0"/>
              </a:spcAft>
              <a:buClr>
                <a:schemeClr val="dk1"/>
              </a:buClr>
              <a:buSzPts val="1100"/>
              <a:buFont typeface="Arial"/>
              <a:buNone/>
            </a:pPr>
            <a:r>
              <a:rPr lang="en" sz="1800">
                <a:solidFill>
                  <a:schemeClr val="dk1"/>
                </a:solidFill>
                <a:latin typeface="Georgia"/>
                <a:ea typeface="Georgia"/>
                <a:cs typeface="Georgia"/>
                <a:sym typeface="Georgia"/>
              </a:rPr>
              <a:t> &amp; Mlle Mariam Sebbar</a:t>
            </a:r>
            <a:endParaRPr sz="1800">
              <a:solidFill>
                <a:schemeClr val="dk1"/>
              </a:solidFill>
              <a:latin typeface="Georgia"/>
              <a:ea typeface="Georgia"/>
              <a:cs typeface="Georgia"/>
              <a:sym typeface="Georgia"/>
            </a:endParaRPr>
          </a:p>
          <a:p>
            <a:pPr indent="0" lvl="0" marL="914400" rtl="0" algn="l">
              <a:lnSpc>
                <a:spcPct val="115000"/>
              </a:lnSpc>
              <a:spcBef>
                <a:spcPts val="600"/>
              </a:spcBef>
              <a:spcAft>
                <a:spcPts val="0"/>
              </a:spcAft>
              <a:buClr>
                <a:schemeClr val="dk1"/>
              </a:buClr>
              <a:buSzPts val="1100"/>
              <a:buFont typeface="Arial"/>
              <a:buNone/>
            </a:pPr>
            <a:r>
              <a:rPr lang="en" sz="1800">
                <a:solidFill>
                  <a:schemeClr val="dk1"/>
                </a:solidFill>
                <a:latin typeface="Georgia"/>
                <a:ea typeface="Georgia"/>
                <a:cs typeface="Georgia"/>
                <a:sym typeface="Georgia"/>
              </a:rPr>
              <a:t> &amp; Mlle Sana Er-Rachedy</a:t>
            </a:r>
            <a:endParaRPr>
              <a:latin typeface="Source Sans Pro"/>
              <a:ea typeface="Source Sans Pro"/>
              <a:cs typeface="Source Sans Pro"/>
              <a:sym typeface="Source Sans Pro"/>
            </a:endParaRPr>
          </a:p>
        </p:txBody>
      </p:sp>
      <p:sp>
        <p:nvSpPr>
          <p:cNvPr id="73" name="Google Shape;73;p12"/>
          <p:cNvSpPr txBox="1"/>
          <p:nvPr/>
        </p:nvSpPr>
        <p:spPr>
          <a:xfrm>
            <a:off x="5708350" y="4252725"/>
            <a:ext cx="2552700" cy="112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800">
                <a:solidFill>
                  <a:srgbClr val="FF0000"/>
                </a:solidFill>
                <a:latin typeface="Georgia"/>
                <a:ea typeface="Georgia"/>
                <a:cs typeface="Georgia"/>
                <a:sym typeface="Georgia"/>
              </a:rPr>
              <a:t>Advisor :</a:t>
            </a:r>
            <a:endParaRPr sz="1800">
              <a:solidFill>
                <a:srgbClr val="FF0000"/>
              </a:solidFill>
              <a:latin typeface="Georgia"/>
              <a:ea typeface="Georgia"/>
              <a:cs typeface="Georgia"/>
              <a:sym typeface="Georgia"/>
            </a:endParaRPr>
          </a:p>
          <a:p>
            <a:pPr indent="0" lvl="0" marL="0" rtl="0" algn="l">
              <a:lnSpc>
                <a:spcPct val="115000"/>
              </a:lnSpc>
              <a:spcBef>
                <a:spcPts val="600"/>
              </a:spcBef>
              <a:spcAft>
                <a:spcPts val="0"/>
              </a:spcAft>
              <a:buNone/>
            </a:pPr>
            <a:r>
              <a:rPr lang="en" sz="1800">
                <a:solidFill>
                  <a:schemeClr val="dk1"/>
                </a:solidFill>
                <a:latin typeface="Georgia"/>
                <a:ea typeface="Georgia"/>
                <a:cs typeface="Georgia"/>
                <a:sym typeface="Georgia"/>
              </a:rPr>
              <a:t>Mr Mourad  Gridach </a:t>
            </a:r>
            <a:endParaRPr sz="1800">
              <a:solidFill>
                <a:srgbClr val="FF0000"/>
              </a:solidFill>
              <a:latin typeface="Georgia"/>
              <a:ea typeface="Georgia"/>
              <a:cs typeface="Georgia"/>
              <a:sym typeface="Georgia"/>
            </a:endParaRPr>
          </a:p>
          <a:p>
            <a:pPr indent="0" lvl="0" marL="0" rtl="0" algn="l">
              <a:lnSpc>
                <a:spcPct val="115000"/>
              </a:lnSpc>
              <a:spcBef>
                <a:spcPts val="600"/>
              </a:spcBef>
              <a:spcAft>
                <a:spcPts val="0"/>
              </a:spcAft>
              <a:buClr>
                <a:schemeClr val="dk1"/>
              </a:buClr>
              <a:buSzPts val="1100"/>
              <a:buFont typeface="Arial"/>
              <a:buNone/>
            </a:pPr>
            <a:r>
              <a:t/>
            </a:r>
            <a:endParaRPr sz="1800">
              <a:solidFill>
                <a:srgbClr val="FF0000"/>
              </a:solidFill>
              <a:latin typeface="Georgia"/>
              <a:ea typeface="Georgia"/>
              <a:cs typeface="Georgia"/>
              <a:sym typeface="Georgia"/>
            </a:endParaRPr>
          </a:p>
        </p:txBody>
      </p:sp>
      <p:sp>
        <p:nvSpPr>
          <p:cNvPr id="74" name="Google Shape;74;p12"/>
          <p:cNvSpPr txBox="1"/>
          <p:nvPr/>
        </p:nvSpPr>
        <p:spPr>
          <a:xfrm>
            <a:off x="5708350" y="5249425"/>
            <a:ext cx="2552700" cy="127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800">
                <a:solidFill>
                  <a:srgbClr val="FF0000"/>
                </a:solidFill>
                <a:latin typeface="Georgia"/>
                <a:ea typeface="Georgia"/>
                <a:cs typeface="Georgia"/>
                <a:sym typeface="Georgia"/>
              </a:rPr>
              <a:t>Jury</a:t>
            </a:r>
            <a:r>
              <a:rPr lang="en" sz="1800">
                <a:solidFill>
                  <a:srgbClr val="FF0000"/>
                </a:solidFill>
                <a:latin typeface="Georgia"/>
                <a:ea typeface="Georgia"/>
                <a:cs typeface="Georgia"/>
                <a:sym typeface="Georgia"/>
              </a:rPr>
              <a:t>  Members :</a:t>
            </a:r>
            <a:endParaRPr sz="1800">
              <a:solidFill>
                <a:srgbClr val="FF0000"/>
              </a:solidFill>
              <a:latin typeface="Georgia"/>
              <a:ea typeface="Georgia"/>
              <a:cs typeface="Georgia"/>
              <a:sym typeface="Georgia"/>
            </a:endParaRPr>
          </a:p>
          <a:p>
            <a:pPr indent="0" lvl="0" marL="0" rtl="0" algn="l">
              <a:lnSpc>
                <a:spcPct val="115000"/>
              </a:lnSpc>
              <a:spcBef>
                <a:spcPts val="600"/>
              </a:spcBef>
              <a:spcAft>
                <a:spcPts val="0"/>
              </a:spcAft>
              <a:buNone/>
            </a:pPr>
            <a:r>
              <a:rPr lang="en" sz="1800">
                <a:solidFill>
                  <a:schemeClr val="dk1"/>
                </a:solidFill>
                <a:latin typeface="Georgia"/>
                <a:ea typeface="Georgia"/>
                <a:cs typeface="Georgia"/>
                <a:sym typeface="Georgia"/>
              </a:rPr>
              <a:t>Mr Mourad  Gridach</a:t>
            </a:r>
            <a:endParaRPr sz="1800">
              <a:solidFill>
                <a:schemeClr val="dk1"/>
              </a:solidFill>
              <a:latin typeface="Georgia"/>
              <a:ea typeface="Georgia"/>
              <a:cs typeface="Georgia"/>
              <a:sym typeface="Georgia"/>
            </a:endParaRPr>
          </a:p>
          <a:p>
            <a:pPr indent="0" lvl="0" marL="0" rtl="0" algn="l">
              <a:lnSpc>
                <a:spcPct val="115000"/>
              </a:lnSpc>
              <a:spcBef>
                <a:spcPts val="600"/>
              </a:spcBef>
              <a:spcAft>
                <a:spcPts val="0"/>
              </a:spcAft>
              <a:buNone/>
            </a:pPr>
            <a:r>
              <a:rPr lang="en" sz="1800">
                <a:solidFill>
                  <a:schemeClr val="dk1"/>
                </a:solidFill>
                <a:latin typeface="Georgia"/>
                <a:ea typeface="Georgia"/>
                <a:cs typeface="Georgia"/>
                <a:sym typeface="Georgia"/>
              </a:rPr>
              <a:t>Mr Driss Kiouach</a:t>
            </a:r>
            <a:endParaRPr sz="1800">
              <a:solidFill>
                <a:schemeClr val="dk1"/>
              </a:solidFill>
              <a:latin typeface="Georgia"/>
              <a:ea typeface="Georgia"/>
              <a:cs typeface="Georgia"/>
              <a:sym typeface="Georgia"/>
            </a:endParaRPr>
          </a:p>
          <a:p>
            <a:pPr indent="0" lvl="0" marL="0" rtl="0" algn="l">
              <a:lnSpc>
                <a:spcPct val="115000"/>
              </a:lnSpc>
              <a:spcBef>
                <a:spcPts val="600"/>
              </a:spcBef>
              <a:spcAft>
                <a:spcPts val="0"/>
              </a:spcAft>
              <a:buNone/>
            </a:pPr>
            <a:r>
              <a:rPr lang="en" sz="1800">
                <a:solidFill>
                  <a:schemeClr val="dk1"/>
                </a:solidFill>
                <a:latin typeface="Georgia"/>
                <a:ea typeface="Georgia"/>
                <a:cs typeface="Georgia"/>
                <a:sym typeface="Georgia"/>
              </a:rPr>
              <a:t> </a:t>
            </a:r>
            <a:endParaRPr sz="1800">
              <a:solidFill>
                <a:srgbClr val="FF0000"/>
              </a:solidFill>
              <a:latin typeface="Georgia"/>
              <a:ea typeface="Georgia"/>
              <a:cs typeface="Georgia"/>
              <a:sym typeface="Georgia"/>
            </a:endParaRPr>
          </a:p>
          <a:p>
            <a:pPr indent="0" lvl="0" marL="0" rtl="0" algn="l">
              <a:lnSpc>
                <a:spcPct val="115000"/>
              </a:lnSpc>
              <a:spcBef>
                <a:spcPts val="600"/>
              </a:spcBef>
              <a:spcAft>
                <a:spcPts val="0"/>
              </a:spcAft>
              <a:buClr>
                <a:schemeClr val="dk1"/>
              </a:buClr>
              <a:buSzPts val="1100"/>
              <a:buFont typeface="Arial"/>
              <a:buNone/>
            </a:pPr>
            <a:r>
              <a:rPr lang="en" sz="1800">
                <a:solidFill>
                  <a:srgbClr val="FF0000"/>
                </a:solidFill>
                <a:latin typeface="Georgia"/>
                <a:ea typeface="Georgia"/>
                <a:cs typeface="Georgia"/>
                <a:sym typeface="Georgia"/>
              </a:rPr>
              <a:t>	</a:t>
            </a:r>
            <a:endParaRPr sz="1800">
              <a:solidFill>
                <a:srgbClr val="FF0000"/>
              </a:solidFill>
              <a:latin typeface="Georgia"/>
              <a:ea typeface="Georgia"/>
              <a:cs typeface="Georgia"/>
              <a:sym typeface="Georgia"/>
            </a:endParaRPr>
          </a:p>
        </p:txBody>
      </p:sp>
      <p:pic>
        <p:nvPicPr>
          <p:cNvPr id="75" name="Google Shape;75;p12"/>
          <p:cNvPicPr preferRelativeResize="0"/>
          <p:nvPr/>
        </p:nvPicPr>
        <p:blipFill rotWithShape="1">
          <a:blip r:embed="rId4">
            <a:alphaModFix/>
          </a:blip>
          <a:srcRect b="19990" l="23113" r="11943" t="23184"/>
          <a:stretch/>
        </p:blipFill>
        <p:spPr>
          <a:xfrm>
            <a:off x="3915200" y="3140299"/>
            <a:ext cx="1586550" cy="1388100"/>
          </a:xfrm>
          <a:prstGeom prst="rect">
            <a:avLst/>
          </a:prstGeom>
          <a:noFill/>
          <a:ln cap="flat" cmpd="sng" w="9525">
            <a:solidFill>
              <a:schemeClr val="lt1"/>
            </a:solidFill>
            <a:prstDash val="dash"/>
            <a:round/>
            <a:headEnd len="sm" w="sm" type="none"/>
            <a:tailEnd len="sm" w="sm" type="none"/>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6" name="Google Shape;186;p21"/>
          <p:cNvSpPr/>
          <p:nvPr/>
        </p:nvSpPr>
        <p:spPr>
          <a:xfrm>
            <a:off x="244267" y="368051"/>
            <a:ext cx="774900" cy="808800"/>
          </a:xfrm>
          <a:prstGeom prst="ellipse">
            <a:avLst/>
          </a:prstGeom>
          <a:solidFill>
            <a:schemeClr val="accent1"/>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uli"/>
                <a:ea typeface="Muli"/>
                <a:cs typeface="Muli"/>
                <a:sym typeface="Muli"/>
              </a:rPr>
              <a:t>2</a:t>
            </a:r>
            <a:endParaRPr b="1" sz="2400">
              <a:solidFill>
                <a:srgbClr val="FFFFFF"/>
              </a:solidFill>
              <a:latin typeface="Muli"/>
              <a:ea typeface="Muli"/>
              <a:cs typeface="Muli"/>
              <a:sym typeface="Muli"/>
            </a:endParaRPr>
          </a:p>
        </p:txBody>
      </p:sp>
      <p:sp>
        <p:nvSpPr>
          <p:cNvPr id="187" name="Google Shape;187;p21"/>
          <p:cNvSpPr txBox="1"/>
          <p:nvPr/>
        </p:nvSpPr>
        <p:spPr>
          <a:xfrm>
            <a:off x="1210650" y="2048675"/>
            <a:ext cx="6722700" cy="2927400"/>
          </a:xfrm>
          <a:prstGeom prst="rect">
            <a:avLst/>
          </a:prstGeom>
          <a:noFill/>
          <a:ln>
            <a:noFill/>
          </a:ln>
        </p:spPr>
        <p:txBody>
          <a:bodyPr anchorCtr="0" anchor="t" bIns="91425" lIns="91425" spcFirstLastPara="1" rIns="91425" wrap="square" tIns="91425">
            <a:noAutofit/>
          </a:bodyPr>
          <a:lstStyle/>
          <a:p>
            <a:pPr indent="-444500" lvl="0" marL="457200" rtl="0" algn="l">
              <a:lnSpc>
                <a:spcPct val="150000"/>
              </a:lnSpc>
              <a:spcBef>
                <a:spcPts val="800"/>
              </a:spcBef>
              <a:spcAft>
                <a:spcPts val="0"/>
              </a:spcAft>
              <a:buClr>
                <a:schemeClr val="dk1"/>
              </a:buClr>
              <a:buSzPts val="3400"/>
              <a:buFont typeface="Calibri"/>
              <a:buChar char="➔"/>
            </a:pPr>
            <a:r>
              <a:rPr lang="en" sz="3400">
                <a:solidFill>
                  <a:schemeClr val="dk1"/>
                </a:solidFill>
                <a:latin typeface="Calibri"/>
                <a:ea typeface="Calibri"/>
                <a:cs typeface="Calibri"/>
                <a:sym typeface="Calibri"/>
              </a:rPr>
              <a:t>Set up the layers</a:t>
            </a:r>
            <a:endParaRPr sz="3400">
              <a:solidFill>
                <a:schemeClr val="dk1"/>
              </a:solidFill>
              <a:latin typeface="Calibri"/>
              <a:ea typeface="Calibri"/>
              <a:cs typeface="Calibri"/>
              <a:sym typeface="Calibri"/>
            </a:endParaRPr>
          </a:p>
          <a:p>
            <a:pPr indent="-444500" lvl="0" marL="457200" rtl="0" algn="l">
              <a:lnSpc>
                <a:spcPct val="150000"/>
              </a:lnSpc>
              <a:spcBef>
                <a:spcPts val="0"/>
              </a:spcBef>
              <a:spcAft>
                <a:spcPts val="0"/>
              </a:spcAft>
              <a:buClr>
                <a:schemeClr val="dk1"/>
              </a:buClr>
              <a:buSzPts val="3400"/>
              <a:buFont typeface="Calibri"/>
              <a:buChar char="➔"/>
            </a:pPr>
            <a:r>
              <a:rPr lang="en" sz="3400">
                <a:solidFill>
                  <a:schemeClr val="dk1"/>
                </a:solidFill>
                <a:latin typeface="Calibri"/>
                <a:ea typeface="Calibri"/>
                <a:cs typeface="Calibri"/>
                <a:sym typeface="Calibri"/>
              </a:rPr>
              <a:t>Compile the model</a:t>
            </a:r>
            <a:endParaRPr sz="3400">
              <a:solidFill>
                <a:schemeClr val="dk1"/>
              </a:solidFill>
              <a:latin typeface="Calibri"/>
              <a:ea typeface="Calibri"/>
              <a:cs typeface="Calibri"/>
              <a:sym typeface="Calibri"/>
            </a:endParaRPr>
          </a:p>
          <a:p>
            <a:pPr indent="-444500" lvl="0" marL="457200" rtl="0" algn="l">
              <a:lnSpc>
                <a:spcPct val="150000"/>
              </a:lnSpc>
              <a:spcBef>
                <a:spcPts val="0"/>
              </a:spcBef>
              <a:spcAft>
                <a:spcPts val="0"/>
              </a:spcAft>
              <a:buClr>
                <a:schemeClr val="dk1"/>
              </a:buClr>
              <a:buSzPts val="3400"/>
              <a:buFont typeface="Calibri"/>
              <a:buChar char="➔"/>
            </a:pPr>
            <a:r>
              <a:rPr lang="en" sz="3400">
                <a:solidFill>
                  <a:schemeClr val="dk1"/>
                </a:solidFill>
                <a:latin typeface="Calibri"/>
                <a:ea typeface="Calibri"/>
                <a:cs typeface="Calibri"/>
                <a:sym typeface="Calibri"/>
              </a:rPr>
              <a:t>Train the model</a:t>
            </a:r>
            <a:endParaRPr sz="3400">
              <a:solidFill>
                <a:schemeClr val="dk1"/>
              </a:solidFill>
              <a:latin typeface="Calibri"/>
              <a:ea typeface="Calibri"/>
              <a:cs typeface="Calibri"/>
              <a:sym typeface="Calibri"/>
            </a:endParaRPr>
          </a:p>
          <a:p>
            <a:pPr indent="0" lvl="0" marL="457200" rtl="0" algn="l">
              <a:lnSpc>
                <a:spcPct val="150000"/>
              </a:lnSpc>
              <a:spcBef>
                <a:spcPts val="800"/>
              </a:spcBef>
              <a:spcAft>
                <a:spcPts val="0"/>
              </a:spcAft>
              <a:buNone/>
            </a:pPr>
            <a:r>
              <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188" name="Google Shape;188;p21"/>
          <p:cNvSpPr txBox="1"/>
          <p:nvPr/>
        </p:nvSpPr>
        <p:spPr>
          <a:xfrm>
            <a:off x="1436675" y="504700"/>
            <a:ext cx="4689600" cy="8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Roboto"/>
                <a:ea typeface="Roboto"/>
                <a:cs typeface="Roboto"/>
                <a:sym typeface="Roboto"/>
              </a:rPr>
              <a:t>Build the Model </a:t>
            </a:r>
            <a:endParaRPr b="1" sz="36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2"/>
          <p:cNvSpPr/>
          <p:nvPr/>
        </p:nvSpPr>
        <p:spPr>
          <a:xfrm>
            <a:off x="4564875" y="3158300"/>
            <a:ext cx="1636200" cy="15795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0000"/>
                </a:solidFill>
                <a:latin typeface="Source Sans Pro"/>
                <a:ea typeface="Source Sans Pro"/>
                <a:cs typeface="Source Sans Pro"/>
                <a:sym typeface="Source Sans Pro"/>
              </a:rPr>
              <a:t>Flatten</a:t>
            </a:r>
            <a:endParaRPr b="1" sz="2400">
              <a:solidFill>
                <a:srgbClr val="FF0000"/>
              </a:solidFill>
              <a:latin typeface="Source Sans Pro"/>
              <a:ea typeface="Source Sans Pro"/>
              <a:cs typeface="Source Sans Pro"/>
              <a:sym typeface="Source Sans Pro"/>
            </a:endParaRPr>
          </a:p>
        </p:txBody>
      </p:sp>
      <p:sp>
        <p:nvSpPr>
          <p:cNvPr id="194" name="Google Shape;194;p22"/>
          <p:cNvSpPr/>
          <p:nvPr/>
        </p:nvSpPr>
        <p:spPr>
          <a:xfrm>
            <a:off x="3225900" y="2172375"/>
            <a:ext cx="1424700" cy="1370100"/>
          </a:xfrm>
          <a:prstGeom prst="ellipse">
            <a:avLst/>
          </a:prstGeom>
          <a:noFill/>
          <a:ln cap="flat" cmpd="sng" w="762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0000FF"/>
                </a:solidFill>
                <a:latin typeface="Source Sans Pro"/>
                <a:ea typeface="Source Sans Pro"/>
                <a:cs typeface="Source Sans Pro"/>
                <a:sym typeface="Source Sans Pro"/>
              </a:rPr>
              <a:t>32</a:t>
            </a:r>
            <a:endParaRPr b="1" sz="3000">
              <a:solidFill>
                <a:srgbClr val="0000FF"/>
              </a:solidFill>
              <a:latin typeface="Source Sans Pro"/>
              <a:ea typeface="Source Sans Pro"/>
              <a:cs typeface="Source Sans Pro"/>
              <a:sym typeface="Source Sans Pro"/>
            </a:endParaRPr>
          </a:p>
        </p:txBody>
      </p:sp>
      <p:sp>
        <p:nvSpPr>
          <p:cNvPr id="195" name="Google Shape;195;p22"/>
          <p:cNvSpPr/>
          <p:nvPr/>
        </p:nvSpPr>
        <p:spPr>
          <a:xfrm>
            <a:off x="91569" y="1898100"/>
            <a:ext cx="2649300" cy="2649000"/>
          </a:xfrm>
          <a:prstGeom prst="ellipse">
            <a:avLst/>
          </a:prstGeom>
          <a:noFill/>
          <a:ln cap="flat" cmpd="sng" w="38100">
            <a:solidFill>
              <a:srgbClr val="3C78D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p:nvPr/>
        </p:nvSpPr>
        <p:spPr>
          <a:xfrm>
            <a:off x="324371" y="2130752"/>
            <a:ext cx="2183700" cy="2183700"/>
          </a:xfrm>
          <a:prstGeom prst="ellipse">
            <a:avLst/>
          </a:prstGeom>
          <a:no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263238"/>
                </a:solidFill>
                <a:latin typeface="Source Sans Pro"/>
                <a:ea typeface="Source Sans Pro"/>
                <a:cs typeface="Source Sans Pro"/>
                <a:sym typeface="Source Sans Pro"/>
              </a:rPr>
              <a:t>4 Layers</a:t>
            </a:r>
            <a:endParaRPr b="1" sz="3000">
              <a:solidFill>
                <a:srgbClr val="263238"/>
              </a:solidFill>
              <a:latin typeface="Source Sans Pro"/>
              <a:ea typeface="Source Sans Pro"/>
              <a:cs typeface="Source Sans Pro"/>
              <a:sym typeface="Source Sans Pro"/>
            </a:endParaRPr>
          </a:p>
        </p:txBody>
      </p:sp>
      <p:sp>
        <p:nvSpPr>
          <p:cNvPr id="197" name="Google Shape;197;p2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8" name="Google Shape;198;p22"/>
          <p:cNvSpPr/>
          <p:nvPr/>
        </p:nvSpPr>
        <p:spPr>
          <a:xfrm>
            <a:off x="3127425" y="237476"/>
            <a:ext cx="1424700" cy="1370100"/>
          </a:xfrm>
          <a:prstGeom prst="ellipse">
            <a:avLst/>
          </a:prstGeom>
          <a:noFill/>
          <a:ln cap="flat" cmpd="sng" w="762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0000FF"/>
                </a:solidFill>
                <a:latin typeface="Source Sans Pro"/>
                <a:ea typeface="Source Sans Pro"/>
                <a:cs typeface="Source Sans Pro"/>
                <a:sym typeface="Source Sans Pro"/>
              </a:rPr>
              <a:t>64</a:t>
            </a:r>
            <a:endParaRPr b="1" sz="3000">
              <a:solidFill>
                <a:srgbClr val="0000FF"/>
              </a:solidFill>
              <a:latin typeface="Source Sans Pro"/>
              <a:ea typeface="Source Sans Pro"/>
              <a:cs typeface="Source Sans Pro"/>
              <a:sym typeface="Source Sans Pro"/>
            </a:endParaRPr>
          </a:p>
        </p:txBody>
      </p:sp>
      <p:sp>
        <p:nvSpPr>
          <p:cNvPr id="199" name="Google Shape;199;p22"/>
          <p:cNvSpPr/>
          <p:nvPr/>
        </p:nvSpPr>
        <p:spPr>
          <a:xfrm>
            <a:off x="2954475" y="4813825"/>
            <a:ext cx="1467900" cy="1519200"/>
          </a:xfrm>
          <a:prstGeom prst="ellipse">
            <a:avLst/>
          </a:prstGeom>
          <a:noFill/>
          <a:ln cap="flat" cmpd="sng" w="762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0000FF"/>
                </a:solidFill>
                <a:latin typeface="Source Sans Pro"/>
                <a:ea typeface="Source Sans Pro"/>
                <a:cs typeface="Source Sans Pro"/>
                <a:sym typeface="Source Sans Pro"/>
              </a:rPr>
              <a:t>53</a:t>
            </a:r>
            <a:endParaRPr b="1" sz="3000">
              <a:solidFill>
                <a:srgbClr val="0000FF"/>
              </a:solidFill>
              <a:latin typeface="Source Sans Pro"/>
              <a:ea typeface="Source Sans Pro"/>
              <a:cs typeface="Source Sans Pro"/>
              <a:sym typeface="Source Sans Pro"/>
            </a:endParaRPr>
          </a:p>
        </p:txBody>
      </p:sp>
      <p:cxnSp>
        <p:nvCxnSpPr>
          <p:cNvPr id="200" name="Google Shape;200;p22"/>
          <p:cNvCxnSpPr>
            <a:stCxn id="195" idx="6"/>
            <a:endCxn id="194" idx="2"/>
          </p:cNvCxnSpPr>
          <p:nvPr/>
        </p:nvCxnSpPr>
        <p:spPr>
          <a:xfrm flipH="1" rot="10800000">
            <a:off x="2740869" y="2857500"/>
            <a:ext cx="485100" cy="365100"/>
          </a:xfrm>
          <a:prstGeom prst="straightConnector1">
            <a:avLst/>
          </a:prstGeom>
          <a:noFill/>
          <a:ln cap="flat" cmpd="sng" w="28575">
            <a:solidFill>
              <a:srgbClr val="999999"/>
            </a:solidFill>
            <a:prstDash val="solid"/>
            <a:round/>
            <a:headEnd len="med" w="med" type="none"/>
            <a:tailEnd len="med" w="med" type="none"/>
          </a:ln>
        </p:spPr>
      </p:cxnSp>
      <p:sp>
        <p:nvSpPr>
          <p:cNvPr id="201" name="Google Shape;201;p22"/>
          <p:cNvSpPr/>
          <p:nvPr/>
        </p:nvSpPr>
        <p:spPr>
          <a:xfrm>
            <a:off x="244427" y="368049"/>
            <a:ext cx="939000" cy="1030500"/>
          </a:xfrm>
          <a:prstGeom prst="ellipse">
            <a:avLst/>
          </a:prstGeom>
          <a:solidFill>
            <a:schemeClr val="accent1"/>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uli"/>
                <a:ea typeface="Muli"/>
                <a:cs typeface="Muli"/>
                <a:sym typeface="Muli"/>
              </a:rPr>
              <a:t>2.1</a:t>
            </a:r>
            <a:endParaRPr b="1" sz="2400">
              <a:solidFill>
                <a:srgbClr val="FFFFFF"/>
              </a:solidFill>
              <a:latin typeface="Muli"/>
              <a:ea typeface="Muli"/>
              <a:cs typeface="Muli"/>
              <a:sym typeface="Muli"/>
            </a:endParaRPr>
          </a:p>
        </p:txBody>
      </p:sp>
      <p:cxnSp>
        <p:nvCxnSpPr>
          <p:cNvPr id="202" name="Google Shape;202;p22"/>
          <p:cNvCxnSpPr>
            <a:stCxn id="195" idx="7"/>
            <a:endCxn id="198" idx="3"/>
          </p:cNvCxnSpPr>
          <p:nvPr/>
        </p:nvCxnSpPr>
        <p:spPr>
          <a:xfrm flipH="1" rot="10800000">
            <a:off x="2352888" y="1407037"/>
            <a:ext cx="983100" cy="879000"/>
          </a:xfrm>
          <a:prstGeom prst="straightConnector1">
            <a:avLst/>
          </a:prstGeom>
          <a:noFill/>
          <a:ln cap="flat" cmpd="sng" w="28575">
            <a:solidFill>
              <a:srgbClr val="999999"/>
            </a:solidFill>
            <a:prstDash val="solid"/>
            <a:round/>
            <a:headEnd len="med" w="med" type="none"/>
            <a:tailEnd len="med" w="med" type="none"/>
          </a:ln>
        </p:spPr>
      </p:cxnSp>
      <p:pic>
        <p:nvPicPr>
          <p:cNvPr id="203" name="Google Shape;203;p22"/>
          <p:cNvPicPr preferRelativeResize="0"/>
          <p:nvPr/>
        </p:nvPicPr>
        <p:blipFill rotWithShape="1">
          <a:blip r:embed="rId3">
            <a:alphaModFix/>
          </a:blip>
          <a:srcRect b="31810" l="28417" r="25406" t="33843"/>
          <a:stretch/>
        </p:blipFill>
        <p:spPr>
          <a:xfrm>
            <a:off x="5905875" y="4822550"/>
            <a:ext cx="2791251" cy="1205674"/>
          </a:xfrm>
          <a:prstGeom prst="rect">
            <a:avLst/>
          </a:prstGeom>
          <a:noFill/>
          <a:ln cap="flat" cmpd="sng" w="19050">
            <a:solidFill>
              <a:srgbClr val="3C78D8"/>
            </a:solidFill>
            <a:prstDash val="solid"/>
            <a:round/>
            <a:headEnd len="sm" w="sm" type="none"/>
            <a:tailEnd len="sm" w="sm" type="none"/>
          </a:ln>
        </p:spPr>
      </p:pic>
      <p:cxnSp>
        <p:nvCxnSpPr>
          <p:cNvPr id="204" name="Google Shape;204;p22"/>
          <p:cNvCxnSpPr>
            <a:stCxn id="199" idx="6"/>
          </p:cNvCxnSpPr>
          <p:nvPr/>
        </p:nvCxnSpPr>
        <p:spPr>
          <a:xfrm>
            <a:off x="4422375" y="5573425"/>
            <a:ext cx="1483500" cy="28500"/>
          </a:xfrm>
          <a:prstGeom prst="straightConnector1">
            <a:avLst/>
          </a:prstGeom>
          <a:noFill/>
          <a:ln cap="flat" cmpd="sng" w="38100">
            <a:solidFill>
              <a:schemeClr val="dk2"/>
            </a:solidFill>
            <a:prstDash val="solid"/>
            <a:round/>
            <a:headEnd len="med" w="med" type="none"/>
            <a:tailEnd len="med" w="med" type="triangle"/>
          </a:ln>
        </p:spPr>
      </p:cxnSp>
      <p:cxnSp>
        <p:nvCxnSpPr>
          <p:cNvPr id="205" name="Google Shape;205;p22"/>
          <p:cNvCxnSpPr>
            <a:stCxn id="194" idx="6"/>
            <a:endCxn id="206" idx="1"/>
          </p:cNvCxnSpPr>
          <p:nvPr/>
        </p:nvCxnSpPr>
        <p:spPr>
          <a:xfrm flipH="1" rot="10800000">
            <a:off x="4650600" y="2678325"/>
            <a:ext cx="1932900" cy="179100"/>
          </a:xfrm>
          <a:prstGeom prst="straightConnector1">
            <a:avLst/>
          </a:prstGeom>
          <a:noFill/>
          <a:ln cap="flat" cmpd="sng" w="38100">
            <a:solidFill>
              <a:schemeClr val="dk2"/>
            </a:solidFill>
            <a:prstDash val="solid"/>
            <a:round/>
            <a:headEnd len="med" w="med" type="none"/>
            <a:tailEnd len="med" w="med" type="triangle"/>
          </a:ln>
        </p:spPr>
      </p:cxnSp>
      <p:cxnSp>
        <p:nvCxnSpPr>
          <p:cNvPr id="207" name="Google Shape;207;p22"/>
          <p:cNvCxnSpPr>
            <a:stCxn id="198" idx="6"/>
            <a:endCxn id="208" idx="1"/>
          </p:cNvCxnSpPr>
          <p:nvPr/>
        </p:nvCxnSpPr>
        <p:spPr>
          <a:xfrm flipH="1" rot="10800000">
            <a:off x="4552125" y="899126"/>
            <a:ext cx="2031300" cy="23400"/>
          </a:xfrm>
          <a:prstGeom prst="straightConnector1">
            <a:avLst/>
          </a:prstGeom>
          <a:noFill/>
          <a:ln cap="flat" cmpd="sng" w="38100">
            <a:solidFill>
              <a:schemeClr val="dk2"/>
            </a:solidFill>
            <a:prstDash val="solid"/>
            <a:round/>
            <a:headEnd len="med" w="med" type="none"/>
            <a:tailEnd len="med" w="med" type="triangle"/>
          </a:ln>
        </p:spPr>
      </p:cxnSp>
      <p:pic>
        <p:nvPicPr>
          <p:cNvPr id="206" name="Google Shape;206;p22"/>
          <p:cNvPicPr preferRelativeResize="0"/>
          <p:nvPr/>
        </p:nvPicPr>
        <p:blipFill rotWithShape="1">
          <a:blip r:embed="rId4">
            <a:alphaModFix/>
          </a:blip>
          <a:srcRect b="0" l="0" r="78232" t="80099"/>
          <a:stretch/>
        </p:blipFill>
        <p:spPr>
          <a:xfrm>
            <a:off x="6583425" y="2198350"/>
            <a:ext cx="2086100" cy="959950"/>
          </a:xfrm>
          <a:prstGeom prst="rect">
            <a:avLst/>
          </a:prstGeom>
          <a:noFill/>
          <a:ln cap="flat" cmpd="sng" w="19050">
            <a:solidFill>
              <a:srgbClr val="4A86E8"/>
            </a:solidFill>
            <a:prstDash val="solid"/>
            <a:round/>
            <a:headEnd len="sm" w="sm" type="none"/>
            <a:tailEnd len="sm" w="sm" type="none"/>
          </a:ln>
        </p:spPr>
      </p:pic>
      <p:cxnSp>
        <p:nvCxnSpPr>
          <p:cNvPr id="209" name="Google Shape;209;p22"/>
          <p:cNvCxnSpPr>
            <a:endCxn id="193" idx="2"/>
          </p:cNvCxnSpPr>
          <p:nvPr/>
        </p:nvCxnSpPr>
        <p:spPr>
          <a:xfrm>
            <a:off x="2672175" y="3587750"/>
            <a:ext cx="1892700" cy="360300"/>
          </a:xfrm>
          <a:prstGeom prst="straightConnector1">
            <a:avLst/>
          </a:prstGeom>
          <a:noFill/>
          <a:ln cap="flat" cmpd="sng" w="28575">
            <a:solidFill>
              <a:srgbClr val="999999"/>
            </a:solidFill>
            <a:prstDash val="solid"/>
            <a:round/>
            <a:headEnd len="med" w="med" type="none"/>
            <a:tailEnd len="med" w="med" type="none"/>
          </a:ln>
        </p:spPr>
      </p:cxnSp>
      <p:cxnSp>
        <p:nvCxnSpPr>
          <p:cNvPr id="210" name="Google Shape;210;p22"/>
          <p:cNvCxnSpPr>
            <a:stCxn id="195" idx="5"/>
            <a:endCxn id="199" idx="1"/>
          </p:cNvCxnSpPr>
          <p:nvPr/>
        </p:nvCxnSpPr>
        <p:spPr>
          <a:xfrm>
            <a:off x="2352888" y="4159163"/>
            <a:ext cx="816600" cy="877200"/>
          </a:xfrm>
          <a:prstGeom prst="straightConnector1">
            <a:avLst/>
          </a:prstGeom>
          <a:noFill/>
          <a:ln cap="flat" cmpd="sng" w="28575">
            <a:solidFill>
              <a:srgbClr val="999999"/>
            </a:solidFill>
            <a:prstDash val="solid"/>
            <a:round/>
            <a:headEnd len="med" w="med" type="none"/>
            <a:tailEnd len="med" w="med" type="none"/>
          </a:ln>
        </p:spPr>
      </p:cxnSp>
      <p:pic>
        <p:nvPicPr>
          <p:cNvPr id="208" name="Google Shape;208;p22"/>
          <p:cNvPicPr preferRelativeResize="0"/>
          <p:nvPr/>
        </p:nvPicPr>
        <p:blipFill rotWithShape="1">
          <a:blip r:embed="rId4">
            <a:alphaModFix/>
          </a:blip>
          <a:srcRect b="0" l="0" r="78232" t="80099"/>
          <a:stretch/>
        </p:blipFill>
        <p:spPr>
          <a:xfrm>
            <a:off x="6583425" y="419025"/>
            <a:ext cx="2086100" cy="959950"/>
          </a:xfrm>
          <a:prstGeom prst="rect">
            <a:avLst/>
          </a:prstGeom>
          <a:noFill/>
          <a:ln cap="flat" cmpd="sng" w="19050">
            <a:solidFill>
              <a:srgbClr val="4A86E8"/>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6" name="Google Shape;216;p23"/>
          <p:cNvPicPr preferRelativeResize="0"/>
          <p:nvPr/>
        </p:nvPicPr>
        <p:blipFill rotWithShape="1">
          <a:blip r:embed="rId3">
            <a:alphaModFix/>
          </a:blip>
          <a:srcRect b="16157" l="7209" r="10863" t="19752"/>
          <a:stretch/>
        </p:blipFill>
        <p:spPr>
          <a:xfrm>
            <a:off x="36838" y="2006875"/>
            <a:ext cx="9070327" cy="2440250"/>
          </a:xfrm>
          <a:prstGeom prst="rect">
            <a:avLst/>
          </a:prstGeom>
          <a:noFill/>
          <a:ln>
            <a:noFill/>
          </a:ln>
        </p:spPr>
      </p:pic>
      <p:sp>
        <p:nvSpPr>
          <p:cNvPr id="217" name="Google Shape;217;p23"/>
          <p:cNvSpPr txBox="1"/>
          <p:nvPr/>
        </p:nvSpPr>
        <p:spPr>
          <a:xfrm>
            <a:off x="2038875" y="4776350"/>
            <a:ext cx="4776900" cy="74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Complete CNN Architecture</a:t>
            </a:r>
            <a:endParaRPr b="1" sz="1800">
              <a:solidFill>
                <a:schemeClr val="dk1"/>
              </a:solidFill>
            </a:endParaRPr>
          </a:p>
        </p:txBody>
      </p:sp>
      <p:sp>
        <p:nvSpPr>
          <p:cNvPr id="218" name="Google Shape;218;p23"/>
          <p:cNvSpPr/>
          <p:nvPr/>
        </p:nvSpPr>
        <p:spPr>
          <a:xfrm>
            <a:off x="244427" y="368049"/>
            <a:ext cx="939000" cy="1030500"/>
          </a:xfrm>
          <a:prstGeom prst="ellipse">
            <a:avLst/>
          </a:prstGeom>
          <a:solidFill>
            <a:schemeClr val="accent1"/>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uli"/>
                <a:ea typeface="Muli"/>
                <a:cs typeface="Muli"/>
                <a:sym typeface="Muli"/>
              </a:rPr>
              <a:t>2.1</a:t>
            </a:r>
            <a:endParaRPr b="1" sz="2400">
              <a:solidFill>
                <a:srgbClr val="FFFFFF"/>
              </a:solidFill>
              <a:latin typeface="Muli"/>
              <a:ea typeface="Muli"/>
              <a:cs typeface="Muli"/>
              <a:sym typeface="Mul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4" name="Google Shape;224;p24"/>
          <p:cNvSpPr/>
          <p:nvPr/>
        </p:nvSpPr>
        <p:spPr>
          <a:xfrm>
            <a:off x="244427" y="368049"/>
            <a:ext cx="939000" cy="1030500"/>
          </a:xfrm>
          <a:prstGeom prst="ellipse">
            <a:avLst/>
          </a:prstGeom>
          <a:solidFill>
            <a:schemeClr val="accent1"/>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uli"/>
                <a:ea typeface="Muli"/>
                <a:cs typeface="Muli"/>
                <a:sym typeface="Muli"/>
              </a:rPr>
              <a:t>2.2</a:t>
            </a:r>
            <a:endParaRPr b="1" sz="2400">
              <a:solidFill>
                <a:srgbClr val="FFFFFF"/>
              </a:solidFill>
              <a:latin typeface="Muli"/>
              <a:ea typeface="Muli"/>
              <a:cs typeface="Muli"/>
              <a:sym typeface="Muli"/>
            </a:endParaRPr>
          </a:p>
        </p:txBody>
      </p:sp>
      <p:sp>
        <p:nvSpPr>
          <p:cNvPr id="225" name="Google Shape;225;p24"/>
          <p:cNvSpPr/>
          <p:nvPr/>
        </p:nvSpPr>
        <p:spPr>
          <a:xfrm>
            <a:off x="888450" y="4816225"/>
            <a:ext cx="2497200" cy="1921200"/>
          </a:xfrm>
          <a:prstGeom prst="ellipse">
            <a:avLst/>
          </a:prstGeom>
          <a:noFill/>
          <a:ln cap="flat" cmpd="sng" w="762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rgbClr val="0000FF"/>
                </a:solidFill>
                <a:latin typeface="Source Sans Pro"/>
                <a:ea typeface="Source Sans Pro"/>
                <a:cs typeface="Source Sans Pro"/>
                <a:sym typeface="Source Sans Pro"/>
              </a:rPr>
              <a:t>Optimizer </a:t>
            </a:r>
            <a:endParaRPr b="1" sz="2800">
              <a:solidFill>
                <a:srgbClr val="0000FF"/>
              </a:solidFill>
              <a:latin typeface="Source Sans Pro"/>
              <a:ea typeface="Source Sans Pro"/>
              <a:cs typeface="Source Sans Pro"/>
              <a:sym typeface="Source Sans Pro"/>
            </a:endParaRPr>
          </a:p>
        </p:txBody>
      </p:sp>
      <p:sp>
        <p:nvSpPr>
          <p:cNvPr id="226" name="Google Shape;226;p24"/>
          <p:cNvSpPr/>
          <p:nvPr/>
        </p:nvSpPr>
        <p:spPr>
          <a:xfrm>
            <a:off x="4650700" y="4347925"/>
            <a:ext cx="2906400" cy="2400600"/>
          </a:xfrm>
          <a:prstGeom prst="ellipse">
            <a:avLst/>
          </a:prstGeom>
          <a:noFill/>
          <a:ln cap="flat" cmpd="sng" w="762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0000FF"/>
                </a:solidFill>
                <a:latin typeface="Source Sans Pro"/>
                <a:ea typeface="Source Sans Pro"/>
                <a:cs typeface="Source Sans Pro"/>
                <a:sym typeface="Source Sans Pro"/>
              </a:rPr>
              <a:t>Loss function </a:t>
            </a:r>
            <a:endParaRPr b="1" sz="3000">
              <a:solidFill>
                <a:srgbClr val="0000FF"/>
              </a:solidFill>
              <a:latin typeface="Source Sans Pro"/>
              <a:ea typeface="Source Sans Pro"/>
              <a:cs typeface="Source Sans Pro"/>
              <a:sym typeface="Source Sans Pro"/>
            </a:endParaRPr>
          </a:p>
        </p:txBody>
      </p:sp>
      <p:cxnSp>
        <p:nvCxnSpPr>
          <p:cNvPr id="227" name="Google Shape;227;p24"/>
          <p:cNvCxnSpPr>
            <a:stCxn id="225" idx="0"/>
            <a:endCxn id="228" idx="2"/>
          </p:cNvCxnSpPr>
          <p:nvPr/>
        </p:nvCxnSpPr>
        <p:spPr>
          <a:xfrm rot="10800000">
            <a:off x="2129250" y="4173925"/>
            <a:ext cx="7800" cy="642300"/>
          </a:xfrm>
          <a:prstGeom prst="straightConnector1">
            <a:avLst/>
          </a:prstGeom>
          <a:noFill/>
          <a:ln cap="flat" cmpd="sng" w="38100">
            <a:solidFill>
              <a:schemeClr val="dk2"/>
            </a:solidFill>
            <a:prstDash val="solid"/>
            <a:round/>
            <a:headEnd len="med" w="med" type="none"/>
            <a:tailEnd len="med" w="med" type="triangle"/>
          </a:ln>
        </p:spPr>
      </p:cxnSp>
      <p:cxnSp>
        <p:nvCxnSpPr>
          <p:cNvPr id="229" name="Google Shape;229;p24"/>
          <p:cNvCxnSpPr/>
          <p:nvPr/>
        </p:nvCxnSpPr>
        <p:spPr>
          <a:xfrm flipH="1" rot="10800000">
            <a:off x="6132475" y="2601625"/>
            <a:ext cx="11700" cy="1722300"/>
          </a:xfrm>
          <a:prstGeom prst="straightConnector1">
            <a:avLst/>
          </a:prstGeom>
          <a:noFill/>
          <a:ln cap="flat" cmpd="sng" w="38100">
            <a:solidFill>
              <a:schemeClr val="dk2"/>
            </a:solidFill>
            <a:prstDash val="solid"/>
            <a:round/>
            <a:headEnd len="med" w="med" type="none"/>
            <a:tailEnd len="med" w="med" type="triangle"/>
          </a:ln>
        </p:spPr>
      </p:cxnSp>
      <p:pic>
        <p:nvPicPr>
          <p:cNvPr id="228" name="Google Shape;228;p24"/>
          <p:cNvPicPr preferRelativeResize="0"/>
          <p:nvPr/>
        </p:nvPicPr>
        <p:blipFill>
          <a:blip r:embed="rId3">
            <a:alphaModFix/>
          </a:blip>
          <a:stretch>
            <a:fillRect/>
          </a:stretch>
        </p:blipFill>
        <p:spPr>
          <a:xfrm>
            <a:off x="757675" y="3143275"/>
            <a:ext cx="2743200" cy="1030500"/>
          </a:xfrm>
          <a:prstGeom prst="rect">
            <a:avLst/>
          </a:prstGeom>
          <a:noFill/>
          <a:ln cap="flat" cmpd="sng" w="19050">
            <a:solidFill>
              <a:srgbClr val="3C78D8"/>
            </a:solidFill>
            <a:prstDash val="solid"/>
            <a:round/>
            <a:headEnd len="sm" w="sm" type="none"/>
            <a:tailEnd len="sm" w="sm" type="none"/>
          </a:ln>
        </p:spPr>
      </p:pic>
      <p:pic>
        <p:nvPicPr>
          <p:cNvPr id="230" name="Google Shape;230;p24"/>
          <p:cNvPicPr preferRelativeResize="0"/>
          <p:nvPr/>
        </p:nvPicPr>
        <p:blipFill rotWithShape="1">
          <a:blip r:embed="rId4">
            <a:alphaModFix/>
          </a:blip>
          <a:srcRect b="70564" l="0" r="0" t="0"/>
          <a:stretch/>
        </p:blipFill>
        <p:spPr>
          <a:xfrm>
            <a:off x="244000" y="1529450"/>
            <a:ext cx="8747600" cy="1030500"/>
          </a:xfrm>
          <a:prstGeom prst="rect">
            <a:avLst/>
          </a:prstGeom>
          <a:noFill/>
          <a:ln cap="flat" cmpd="sng" w="19050">
            <a:solidFill>
              <a:srgbClr val="3C78D8"/>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5"/>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6" name="Google Shape;236;p25"/>
          <p:cNvSpPr/>
          <p:nvPr/>
        </p:nvSpPr>
        <p:spPr>
          <a:xfrm>
            <a:off x="244427" y="368049"/>
            <a:ext cx="939000" cy="1030500"/>
          </a:xfrm>
          <a:prstGeom prst="ellipse">
            <a:avLst/>
          </a:prstGeom>
          <a:solidFill>
            <a:schemeClr val="accent1"/>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uli"/>
                <a:ea typeface="Muli"/>
                <a:cs typeface="Muli"/>
                <a:sym typeface="Muli"/>
              </a:rPr>
              <a:t>2.3</a:t>
            </a:r>
            <a:endParaRPr b="1" sz="2400">
              <a:solidFill>
                <a:srgbClr val="FFFFFF"/>
              </a:solidFill>
              <a:latin typeface="Muli"/>
              <a:ea typeface="Muli"/>
              <a:cs typeface="Muli"/>
              <a:sym typeface="Muli"/>
            </a:endParaRPr>
          </a:p>
        </p:txBody>
      </p:sp>
      <p:sp>
        <p:nvSpPr>
          <p:cNvPr id="237" name="Google Shape;237;p25"/>
          <p:cNvSpPr txBox="1"/>
          <p:nvPr/>
        </p:nvSpPr>
        <p:spPr>
          <a:xfrm>
            <a:off x="1183875" y="1398550"/>
            <a:ext cx="7646400" cy="5107200"/>
          </a:xfrm>
          <a:prstGeom prst="rect">
            <a:avLst/>
          </a:prstGeom>
          <a:noFill/>
          <a:ln>
            <a:noFill/>
          </a:ln>
        </p:spPr>
        <p:txBody>
          <a:bodyPr anchorCtr="0" anchor="t" bIns="91425" lIns="91425" spcFirstLastPara="1" rIns="91425" wrap="square" tIns="91425">
            <a:noAutofit/>
          </a:bodyPr>
          <a:lstStyle/>
          <a:p>
            <a:pPr indent="-400050" lvl="0" marL="457200" rtl="0" algn="l">
              <a:spcBef>
                <a:spcPts val="0"/>
              </a:spcBef>
              <a:spcAft>
                <a:spcPts val="0"/>
              </a:spcAft>
              <a:buSzPts val="2700"/>
              <a:buFont typeface="Source Sans Pro"/>
              <a:buChar char="★"/>
            </a:pPr>
            <a:r>
              <a:rPr lang="en" sz="2700">
                <a:latin typeface="Source Sans Pro"/>
                <a:ea typeface="Source Sans Pro"/>
                <a:cs typeface="Source Sans Pro"/>
                <a:sym typeface="Source Sans Pro"/>
              </a:rPr>
              <a:t>Feed the training data to the model . </a:t>
            </a:r>
            <a:endParaRPr sz="2700">
              <a:latin typeface="Source Sans Pro"/>
              <a:ea typeface="Source Sans Pro"/>
              <a:cs typeface="Source Sans Pro"/>
              <a:sym typeface="Source Sans Pro"/>
            </a:endParaRPr>
          </a:p>
          <a:p>
            <a:pPr indent="0" lvl="0" marL="457200" rtl="0" algn="l">
              <a:spcBef>
                <a:spcPts val="0"/>
              </a:spcBef>
              <a:spcAft>
                <a:spcPts val="0"/>
              </a:spcAft>
              <a:buNone/>
            </a:pPr>
            <a:r>
              <a:t/>
            </a:r>
            <a:endParaRPr sz="1800">
              <a:latin typeface="Source Sans Pro"/>
              <a:ea typeface="Source Sans Pro"/>
              <a:cs typeface="Source Sans Pro"/>
              <a:sym typeface="Source Sans Pro"/>
            </a:endParaRPr>
          </a:p>
          <a:p>
            <a:pPr indent="0" lvl="0" marL="0" rtl="0" algn="l">
              <a:spcBef>
                <a:spcPts val="0"/>
              </a:spcBef>
              <a:spcAft>
                <a:spcPts val="0"/>
              </a:spcAft>
              <a:buNone/>
            </a:pPr>
            <a:r>
              <a:t/>
            </a:r>
            <a:endParaRPr sz="1000">
              <a:latin typeface="Source Sans Pro"/>
              <a:ea typeface="Source Sans Pro"/>
              <a:cs typeface="Source Sans Pro"/>
              <a:sym typeface="Source Sans Pro"/>
            </a:endParaRPr>
          </a:p>
          <a:p>
            <a:pPr indent="-400050" lvl="0" marL="457200" rtl="0" algn="l">
              <a:spcBef>
                <a:spcPts val="0"/>
              </a:spcBef>
              <a:spcAft>
                <a:spcPts val="0"/>
              </a:spcAft>
              <a:buSzPts val="2700"/>
              <a:buFont typeface="Source Sans Pro"/>
              <a:buChar char="★"/>
            </a:pPr>
            <a:r>
              <a:rPr lang="en" sz="2700">
                <a:latin typeface="Source Sans Pro"/>
                <a:ea typeface="Source Sans Pro"/>
                <a:cs typeface="Source Sans Pro"/>
                <a:sym typeface="Source Sans Pro"/>
              </a:rPr>
              <a:t>The model learn to associate images and labels.</a:t>
            </a:r>
            <a:endParaRPr sz="2700">
              <a:latin typeface="Source Sans Pro"/>
              <a:ea typeface="Source Sans Pro"/>
              <a:cs typeface="Source Sans Pro"/>
              <a:sym typeface="Source Sans Pro"/>
            </a:endParaRPr>
          </a:p>
          <a:p>
            <a:pPr indent="0" lvl="0" marL="457200" rtl="0" algn="l">
              <a:spcBef>
                <a:spcPts val="0"/>
              </a:spcBef>
              <a:spcAft>
                <a:spcPts val="0"/>
              </a:spcAft>
              <a:buNone/>
            </a:pPr>
            <a:r>
              <a:rPr lang="en" sz="2700">
                <a:latin typeface="Source Sans Pro"/>
                <a:ea typeface="Source Sans Pro"/>
                <a:cs typeface="Source Sans Pro"/>
                <a:sym typeface="Source Sans Pro"/>
              </a:rPr>
              <a:t> </a:t>
            </a:r>
            <a:endParaRPr sz="2700">
              <a:latin typeface="Source Sans Pro"/>
              <a:ea typeface="Source Sans Pro"/>
              <a:cs typeface="Source Sans Pro"/>
              <a:sym typeface="Source Sans Pro"/>
            </a:endParaRPr>
          </a:p>
          <a:p>
            <a:pPr indent="0" lvl="0" marL="457200" rtl="0" algn="l">
              <a:spcBef>
                <a:spcPts val="0"/>
              </a:spcBef>
              <a:spcAft>
                <a:spcPts val="0"/>
              </a:spcAft>
              <a:buNone/>
            </a:pPr>
            <a:r>
              <a:t/>
            </a:r>
            <a:endParaRPr sz="1000">
              <a:latin typeface="Source Sans Pro"/>
              <a:ea typeface="Source Sans Pro"/>
              <a:cs typeface="Source Sans Pro"/>
              <a:sym typeface="Source Sans Pro"/>
            </a:endParaRPr>
          </a:p>
          <a:p>
            <a:pPr indent="-400050" lvl="0" marL="457200" rtl="0" algn="l">
              <a:spcBef>
                <a:spcPts val="0"/>
              </a:spcBef>
              <a:spcAft>
                <a:spcPts val="0"/>
              </a:spcAft>
              <a:buSzPts val="2700"/>
              <a:buFont typeface="Source Sans Pro"/>
              <a:buChar char="★"/>
            </a:pPr>
            <a:r>
              <a:rPr lang="en" sz="2700">
                <a:latin typeface="Source Sans Pro"/>
                <a:ea typeface="Source Sans Pro"/>
                <a:cs typeface="Source Sans Pro"/>
                <a:sym typeface="Source Sans Pro"/>
              </a:rPr>
              <a:t> We ask the model to make </a:t>
            </a:r>
            <a:r>
              <a:rPr lang="en" sz="2700">
                <a:latin typeface="Source Sans Pro"/>
                <a:ea typeface="Source Sans Pro"/>
                <a:cs typeface="Source Sans Pro"/>
                <a:sym typeface="Source Sans Pro"/>
              </a:rPr>
              <a:t>predictions</a:t>
            </a:r>
            <a:r>
              <a:rPr lang="en" sz="2700">
                <a:latin typeface="Source Sans Pro"/>
                <a:ea typeface="Source Sans Pro"/>
                <a:cs typeface="Source Sans Pro"/>
                <a:sym typeface="Source Sans Pro"/>
              </a:rPr>
              <a:t> about test set . </a:t>
            </a:r>
            <a:endParaRPr sz="2700">
              <a:latin typeface="Source Sans Pro"/>
              <a:ea typeface="Source Sans Pro"/>
              <a:cs typeface="Source Sans Pro"/>
              <a:sym typeface="Source Sans Pro"/>
            </a:endParaRPr>
          </a:p>
          <a:p>
            <a:pPr indent="0" lvl="0" marL="457200" rtl="0" algn="l">
              <a:spcBef>
                <a:spcPts val="0"/>
              </a:spcBef>
              <a:spcAft>
                <a:spcPts val="0"/>
              </a:spcAft>
              <a:buNone/>
            </a:pPr>
            <a:r>
              <a:t/>
            </a:r>
            <a:endParaRPr sz="1800">
              <a:latin typeface="Source Sans Pro"/>
              <a:ea typeface="Source Sans Pro"/>
              <a:cs typeface="Source Sans Pro"/>
              <a:sym typeface="Source Sans Pro"/>
            </a:endParaRPr>
          </a:p>
          <a:p>
            <a:pPr indent="0" lvl="0" marL="457200" rtl="0" algn="l">
              <a:spcBef>
                <a:spcPts val="0"/>
              </a:spcBef>
              <a:spcAft>
                <a:spcPts val="0"/>
              </a:spcAft>
              <a:buNone/>
            </a:pPr>
            <a:r>
              <a:t/>
            </a:r>
            <a:endParaRPr sz="1000">
              <a:latin typeface="Source Sans Pro"/>
              <a:ea typeface="Source Sans Pro"/>
              <a:cs typeface="Source Sans Pro"/>
              <a:sym typeface="Source Sans Pro"/>
            </a:endParaRPr>
          </a:p>
          <a:p>
            <a:pPr indent="-400050" lvl="0" marL="457200" rtl="0" algn="l">
              <a:spcBef>
                <a:spcPts val="0"/>
              </a:spcBef>
              <a:spcAft>
                <a:spcPts val="0"/>
              </a:spcAft>
              <a:buSzPts val="2700"/>
              <a:buFont typeface="Source Sans Pro"/>
              <a:buChar char="★"/>
            </a:pPr>
            <a:r>
              <a:rPr lang="en" sz="2700">
                <a:latin typeface="Source Sans Pro"/>
                <a:ea typeface="Source Sans Pro"/>
                <a:cs typeface="Source Sans Pro"/>
                <a:sym typeface="Source Sans Pro"/>
              </a:rPr>
              <a:t> We verify that the predictions match the labels .</a:t>
            </a:r>
            <a:endParaRPr sz="2700">
              <a:latin typeface="Source Sans Pro"/>
              <a:ea typeface="Source Sans Pro"/>
              <a:cs typeface="Source Sans Pro"/>
              <a:sym typeface="Source Sans Pro"/>
            </a:endParaRPr>
          </a:p>
          <a:p>
            <a:pPr indent="0" lvl="0" marL="457200" rtl="0" algn="l">
              <a:spcBef>
                <a:spcPts val="0"/>
              </a:spcBef>
              <a:spcAft>
                <a:spcPts val="0"/>
              </a:spcAft>
              <a:buNone/>
            </a:pPr>
            <a:r>
              <a:rPr lang="en" sz="2700">
                <a:latin typeface="Source Sans Pro"/>
                <a:ea typeface="Source Sans Pro"/>
                <a:cs typeface="Source Sans Pro"/>
                <a:sym typeface="Source Sans Pro"/>
              </a:rPr>
              <a:t> </a:t>
            </a:r>
            <a:endParaRPr sz="2700">
              <a:latin typeface="Source Sans Pro"/>
              <a:ea typeface="Source Sans Pro"/>
              <a:cs typeface="Source Sans Pro"/>
              <a:sym typeface="Source Sans Pro"/>
            </a:endParaRPr>
          </a:p>
          <a:p>
            <a:pPr indent="0" lvl="0" marL="457200" rtl="0" algn="l">
              <a:spcBef>
                <a:spcPts val="0"/>
              </a:spcBef>
              <a:spcAft>
                <a:spcPts val="0"/>
              </a:spcAft>
              <a:buNone/>
            </a:pPr>
            <a:r>
              <a:t/>
            </a:r>
            <a:endParaRPr sz="1000">
              <a:latin typeface="Source Sans Pro"/>
              <a:ea typeface="Source Sans Pro"/>
              <a:cs typeface="Source Sans Pro"/>
              <a:sym typeface="Source Sans Pro"/>
            </a:endParaRPr>
          </a:p>
          <a:p>
            <a:pPr indent="-400050" lvl="0" marL="457200" rtl="0" algn="l">
              <a:spcBef>
                <a:spcPts val="0"/>
              </a:spcBef>
              <a:spcAft>
                <a:spcPts val="0"/>
              </a:spcAft>
              <a:buSzPts val="2700"/>
              <a:buFont typeface="Source Sans Pro"/>
              <a:buChar char="★"/>
            </a:pPr>
            <a:r>
              <a:rPr lang="en" sz="2700">
                <a:latin typeface="Source Sans Pro"/>
                <a:ea typeface="Source Sans Pro"/>
                <a:cs typeface="Source Sans Pro"/>
                <a:sym typeface="Source Sans Pro"/>
              </a:rPr>
              <a:t>To start training, we call the </a:t>
            </a:r>
            <a:r>
              <a:rPr b="1" lang="en" sz="2700">
                <a:latin typeface="Source Sans Pro"/>
                <a:ea typeface="Source Sans Pro"/>
                <a:cs typeface="Source Sans Pro"/>
                <a:sym typeface="Source Sans Pro"/>
              </a:rPr>
              <a:t>“model.fit “</a:t>
            </a:r>
            <a:r>
              <a:rPr lang="en" sz="2700">
                <a:latin typeface="Source Sans Pro"/>
                <a:ea typeface="Source Sans Pro"/>
                <a:cs typeface="Source Sans Pro"/>
                <a:sym typeface="Source Sans Pro"/>
              </a:rPr>
              <a:t> method.</a:t>
            </a:r>
            <a:endParaRPr sz="2700">
              <a:latin typeface="Source Sans Pro"/>
              <a:ea typeface="Source Sans Pro"/>
              <a:cs typeface="Source Sans Pro"/>
              <a:sym typeface="Source Sans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6"/>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3" name="Google Shape;243;p26"/>
          <p:cNvSpPr/>
          <p:nvPr/>
        </p:nvSpPr>
        <p:spPr>
          <a:xfrm>
            <a:off x="244267" y="368051"/>
            <a:ext cx="774900" cy="808800"/>
          </a:xfrm>
          <a:prstGeom prst="ellipse">
            <a:avLst/>
          </a:prstGeom>
          <a:solidFill>
            <a:schemeClr val="accent1"/>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uli"/>
                <a:ea typeface="Muli"/>
                <a:cs typeface="Muli"/>
                <a:sym typeface="Muli"/>
              </a:rPr>
              <a:t>3</a:t>
            </a:r>
            <a:endParaRPr b="1" sz="2400">
              <a:solidFill>
                <a:srgbClr val="FFFFFF"/>
              </a:solidFill>
              <a:latin typeface="Muli"/>
              <a:ea typeface="Muli"/>
              <a:cs typeface="Muli"/>
              <a:sym typeface="Muli"/>
            </a:endParaRPr>
          </a:p>
        </p:txBody>
      </p:sp>
      <p:pic>
        <p:nvPicPr>
          <p:cNvPr id="244" name="Google Shape;244;p26"/>
          <p:cNvPicPr preferRelativeResize="0"/>
          <p:nvPr/>
        </p:nvPicPr>
        <p:blipFill>
          <a:blip r:embed="rId3">
            <a:alphaModFix/>
          </a:blip>
          <a:stretch>
            <a:fillRect/>
          </a:stretch>
        </p:blipFill>
        <p:spPr>
          <a:xfrm>
            <a:off x="243975" y="1533025"/>
            <a:ext cx="7265250" cy="4347250"/>
          </a:xfrm>
          <a:prstGeom prst="rect">
            <a:avLst/>
          </a:prstGeom>
          <a:noFill/>
          <a:ln>
            <a:noFill/>
          </a:ln>
        </p:spPr>
      </p:pic>
      <p:sp>
        <p:nvSpPr>
          <p:cNvPr id="245" name="Google Shape;245;p26"/>
          <p:cNvSpPr txBox="1"/>
          <p:nvPr/>
        </p:nvSpPr>
        <p:spPr>
          <a:xfrm>
            <a:off x="84375" y="5880275"/>
            <a:ext cx="6459600" cy="60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Plot of Model Loss on Training and Validation Datasets</a:t>
            </a:r>
            <a:endParaRPr b="1" sz="1800">
              <a:solidFill>
                <a:schemeClr val="dk1"/>
              </a:solidFill>
            </a:endParaRPr>
          </a:p>
        </p:txBody>
      </p:sp>
      <p:sp>
        <p:nvSpPr>
          <p:cNvPr id="246" name="Google Shape;246;p26"/>
          <p:cNvSpPr/>
          <p:nvPr/>
        </p:nvSpPr>
        <p:spPr>
          <a:xfrm>
            <a:off x="244427" y="368049"/>
            <a:ext cx="939000" cy="1030500"/>
          </a:xfrm>
          <a:prstGeom prst="ellipse">
            <a:avLst/>
          </a:prstGeom>
          <a:solidFill>
            <a:schemeClr val="accent1"/>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uli"/>
                <a:ea typeface="Muli"/>
                <a:cs typeface="Muli"/>
                <a:sym typeface="Muli"/>
              </a:rPr>
              <a:t>3</a:t>
            </a:r>
            <a:endParaRPr b="1" sz="2400">
              <a:solidFill>
                <a:srgbClr val="FFFFFF"/>
              </a:solidFill>
              <a:latin typeface="Muli"/>
              <a:ea typeface="Muli"/>
              <a:cs typeface="Muli"/>
              <a:sym typeface="Muli"/>
            </a:endParaRPr>
          </a:p>
        </p:txBody>
      </p:sp>
      <p:sp>
        <p:nvSpPr>
          <p:cNvPr id="247" name="Google Shape;247;p26"/>
          <p:cNvSpPr/>
          <p:nvPr/>
        </p:nvSpPr>
        <p:spPr>
          <a:xfrm>
            <a:off x="6693825" y="3529250"/>
            <a:ext cx="2022000" cy="1949100"/>
          </a:xfrm>
          <a:prstGeom prst="ellipse">
            <a:avLst/>
          </a:prstGeom>
          <a:no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9900"/>
                </a:solidFill>
                <a:latin typeface="Source Sans Pro"/>
                <a:ea typeface="Source Sans Pro"/>
                <a:cs typeface="Source Sans Pro"/>
                <a:sym typeface="Source Sans Pro"/>
              </a:rPr>
              <a:t>96,50%</a:t>
            </a:r>
            <a:endParaRPr b="1" sz="3000">
              <a:solidFill>
                <a:srgbClr val="FF9900"/>
              </a:solidFill>
              <a:latin typeface="Source Sans Pro"/>
              <a:ea typeface="Source Sans Pro"/>
              <a:cs typeface="Source Sans Pro"/>
              <a:sym typeface="Source Sans Pro"/>
            </a:endParaRPr>
          </a:p>
        </p:txBody>
      </p:sp>
      <p:sp>
        <p:nvSpPr>
          <p:cNvPr id="248" name="Google Shape;248;p26"/>
          <p:cNvSpPr/>
          <p:nvPr/>
        </p:nvSpPr>
        <p:spPr>
          <a:xfrm>
            <a:off x="6617625" y="1471850"/>
            <a:ext cx="2022000" cy="1949100"/>
          </a:xfrm>
          <a:prstGeom prst="ellipse">
            <a:avLst/>
          </a:prstGeom>
          <a:noFill/>
          <a:ln cap="flat" cmpd="sng" w="762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3C78D8"/>
                </a:solidFill>
                <a:latin typeface="Source Sans Pro"/>
                <a:ea typeface="Source Sans Pro"/>
                <a:cs typeface="Source Sans Pro"/>
                <a:sym typeface="Source Sans Pro"/>
              </a:rPr>
              <a:t>10</a:t>
            </a:r>
            <a:r>
              <a:rPr b="1" lang="en" sz="3000">
                <a:solidFill>
                  <a:srgbClr val="3C78D8"/>
                </a:solidFill>
                <a:latin typeface="Source Sans Pro"/>
                <a:ea typeface="Source Sans Pro"/>
                <a:cs typeface="Source Sans Pro"/>
                <a:sym typeface="Source Sans Pro"/>
              </a:rPr>
              <a:t>0%</a:t>
            </a:r>
            <a:endParaRPr b="1" sz="3000">
              <a:solidFill>
                <a:srgbClr val="3C78D8"/>
              </a:solidFill>
              <a:latin typeface="Source Sans Pro"/>
              <a:ea typeface="Source Sans Pro"/>
              <a:cs typeface="Source Sans Pro"/>
              <a:sym typeface="Source Sans Pro"/>
            </a:endParaRPr>
          </a:p>
        </p:txBody>
      </p:sp>
      <p:sp>
        <p:nvSpPr>
          <p:cNvPr id="249" name="Google Shape;249;p26"/>
          <p:cNvSpPr txBox="1"/>
          <p:nvPr/>
        </p:nvSpPr>
        <p:spPr>
          <a:xfrm>
            <a:off x="1436675" y="504700"/>
            <a:ext cx="4689600" cy="8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Roboto"/>
                <a:ea typeface="Roboto"/>
                <a:cs typeface="Roboto"/>
                <a:sym typeface="Roboto"/>
              </a:rPr>
              <a:t>Evaluate accuracy </a:t>
            </a:r>
            <a:endParaRPr b="1" sz="36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2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5" name="Google Shape;255;p27"/>
          <p:cNvPicPr preferRelativeResize="0"/>
          <p:nvPr/>
        </p:nvPicPr>
        <p:blipFill>
          <a:blip r:embed="rId3">
            <a:alphaModFix/>
          </a:blip>
          <a:stretch>
            <a:fillRect/>
          </a:stretch>
        </p:blipFill>
        <p:spPr>
          <a:xfrm>
            <a:off x="1150775" y="924225"/>
            <a:ext cx="7846800" cy="4568425"/>
          </a:xfrm>
          <a:prstGeom prst="rect">
            <a:avLst/>
          </a:prstGeom>
          <a:noFill/>
          <a:ln>
            <a:noFill/>
          </a:ln>
        </p:spPr>
      </p:pic>
      <p:sp>
        <p:nvSpPr>
          <p:cNvPr id="256" name="Google Shape;256;p27"/>
          <p:cNvSpPr/>
          <p:nvPr/>
        </p:nvSpPr>
        <p:spPr>
          <a:xfrm>
            <a:off x="244267" y="368051"/>
            <a:ext cx="774900" cy="808800"/>
          </a:xfrm>
          <a:prstGeom prst="ellipse">
            <a:avLst/>
          </a:prstGeom>
          <a:solidFill>
            <a:schemeClr val="accent1"/>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uli"/>
                <a:ea typeface="Muli"/>
                <a:cs typeface="Muli"/>
                <a:sym typeface="Muli"/>
              </a:rPr>
              <a:t>3</a:t>
            </a:r>
            <a:endParaRPr b="1" sz="2400">
              <a:solidFill>
                <a:srgbClr val="FFFFFF"/>
              </a:solidFill>
              <a:latin typeface="Muli"/>
              <a:ea typeface="Muli"/>
              <a:cs typeface="Muli"/>
              <a:sym typeface="Muli"/>
            </a:endParaRPr>
          </a:p>
        </p:txBody>
      </p:sp>
      <p:sp>
        <p:nvSpPr>
          <p:cNvPr id="257" name="Google Shape;257;p27"/>
          <p:cNvSpPr txBox="1"/>
          <p:nvPr/>
        </p:nvSpPr>
        <p:spPr>
          <a:xfrm>
            <a:off x="396375" y="5537775"/>
            <a:ext cx="8461800" cy="67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 Plot of Model Accuracy on Train and Validation Datasets</a:t>
            </a:r>
            <a:endParaRPr b="1" sz="1800">
              <a:solidFill>
                <a:schemeClr val="dk1"/>
              </a:solidFill>
            </a:endParaRPr>
          </a:p>
        </p:txBody>
      </p:sp>
      <p:sp>
        <p:nvSpPr>
          <p:cNvPr id="258" name="Google Shape;258;p27"/>
          <p:cNvSpPr/>
          <p:nvPr/>
        </p:nvSpPr>
        <p:spPr>
          <a:xfrm>
            <a:off x="244427" y="368049"/>
            <a:ext cx="939000" cy="1030500"/>
          </a:xfrm>
          <a:prstGeom prst="ellipse">
            <a:avLst/>
          </a:prstGeom>
          <a:solidFill>
            <a:schemeClr val="accent1"/>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uli"/>
                <a:ea typeface="Muli"/>
                <a:cs typeface="Muli"/>
                <a:sym typeface="Muli"/>
              </a:rPr>
              <a:t>3</a:t>
            </a:r>
            <a:endParaRPr b="1" sz="2400">
              <a:solidFill>
                <a:srgbClr val="FFFFFF"/>
              </a:solidFill>
              <a:latin typeface="Muli"/>
              <a:ea typeface="Muli"/>
              <a:cs typeface="Muli"/>
              <a:sym typeface="Mul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2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4" name="Google Shape;264;p28"/>
          <p:cNvSpPr/>
          <p:nvPr/>
        </p:nvSpPr>
        <p:spPr>
          <a:xfrm>
            <a:off x="4860575" y="1267375"/>
            <a:ext cx="2470200" cy="2470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8"/>
          <p:cNvSpPr txBox="1"/>
          <p:nvPr>
            <p:ph idx="4294967295" type="ctrTitle"/>
          </p:nvPr>
        </p:nvSpPr>
        <p:spPr>
          <a:xfrm>
            <a:off x="0" y="1751075"/>
            <a:ext cx="4860600" cy="1088400"/>
          </a:xfrm>
          <a:prstGeom prst="rect">
            <a:avLst/>
          </a:prstGeom>
          <a:solidFill>
            <a:schemeClr val="lt1"/>
          </a:solidFill>
        </p:spPr>
        <p:txBody>
          <a:bodyPr anchorCtr="0" anchor="b" bIns="91425" lIns="91425" spcFirstLastPara="1" rIns="91425" wrap="square" tIns="91425">
            <a:noAutofit/>
          </a:bodyPr>
          <a:lstStyle/>
          <a:p>
            <a:pPr indent="0" lvl="0" marL="0" rtl="0" algn="l">
              <a:spcBef>
                <a:spcPts val="0"/>
              </a:spcBef>
              <a:spcAft>
                <a:spcPts val="0"/>
              </a:spcAft>
              <a:buNone/>
            </a:pPr>
            <a:r>
              <a:rPr b="1" lang="en" sz="4800">
                <a:solidFill>
                  <a:srgbClr val="000000"/>
                </a:solidFill>
              </a:rPr>
              <a:t>The Application</a:t>
            </a:r>
            <a:r>
              <a:rPr b="1" lang="en" sz="4800"/>
              <a:t> </a:t>
            </a:r>
            <a:endParaRPr b="1" sz="4800"/>
          </a:p>
        </p:txBody>
      </p:sp>
      <p:cxnSp>
        <p:nvCxnSpPr>
          <p:cNvPr id="266" name="Google Shape;266;p28"/>
          <p:cNvCxnSpPr/>
          <p:nvPr/>
        </p:nvCxnSpPr>
        <p:spPr>
          <a:xfrm flipH="1">
            <a:off x="7133575" y="1483475"/>
            <a:ext cx="332400" cy="267600"/>
          </a:xfrm>
          <a:prstGeom prst="straightConnector1">
            <a:avLst/>
          </a:prstGeom>
          <a:noFill/>
          <a:ln cap="flat" cmpd="sng" w="9525">
            <a:solidFill>
              <a:srgbClr val="CFD8DC"/>
            </a:solidFill>
            <a:prstDash val="solid"/>
            <a:round/>
            <a:headEnd len="med" w="med" type="none"/>
            <a:tailEnd len="med" w="med" type="none"/>
          </a:ln>
        </p:spPr>
      </p:cxnSp>
      <p:cxnSp>
        <p:nvCxnSpPr>
          <p:cNvPr id="267" name="Google Shape;267;p28"/>
          <p:cNvCxnSpPr>
            <a:endCxn id="264" idx="6"/>
          </p:cNvCxnSpPr>
          <p:nvPr/>
        </p:nvCxnSpPr>
        <p:spPr>
          <a:xfrm flipH="1">
            <a:off x="7330775" y="2494675"/>
            <a:ext cx="1124100" cy="7800"/>
          </a:xfrm>
          <a:prstGeom prst="straightConnector1">
            <a:avLst/>
          </a:prstGeom>
          <a:noFill/>
          <a:ln cap="flat" cmpd="sng" w="9525">
            <a:solidFill>
              <a:srgbClr val="CFD8DC"/>
            </a:solidFill>
            <a:prstDash val="solid"/>
            <a:round/>
            <a:headEnd len="med" w="med" type="none"/>
            <a:tailEnd len="med" w="med" type="none"/>
          </a:ln>
        </p:spPr>
      </p:cxnSp>
      <p:sp>
        <p:nvSpPr>
          <p:cNvPr id="268" name="Google Shape;268;p28"/>
          <p:cNvSpPr/>
          <p:nvPr/>
        </p:nvSpPr>
        <p:spPr>
          <a:xfrm>
            <a:off x="5057825" y="1410050"/>
            <a:ext cx="2075700" cy="20757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 name="Google Shape;269;p28"/>
          <p:cNvGrpSpPr/>
          <p:nvPr/>
        </p:nvGrpSpPr>
        <p:grpSpPr>
          <a:xfrm>
            <a:off x="5517339" y="1899907"/>
            <a:ext cx="1156666" cy="1088243"/>
            <a:chOff x="5972700" y="2330200"/>
            <a:chExt cx="411625" cy="387275"/>
          </a:xfrm>
        </p:grpSpPr>
        <p:sp>
          <p:nvSpPr>
            <p:cNvPr id="270" name="Google Shape;270;p28"/>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271" name="Google Shape;271;p28"/>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grpSp>
      <p:grpSp>
        <p:nvGrpSpPr>
          <p:cNvPr id="272" name="Google Shape;272;p28"/>
          <p:cNvGrpSpPr/>
          <p:nvPr/>
        </p:nvGrpSpPr>
        <p:grpSpPr>
          <a:xfrm rot="1856917">
            <a:off x="1697974" y="2230455"/>
            <a:ext cx="3401308" cy="3456450"/>
            <a:chOff x="1115478" y="1079798"/>
            <a:chExt cx="2912400" cy="2912400"/>
          </a:xfrm>
        </p:grpSpPr>
        <p:sp>
          <p:nvSpPr>
            <p:cNvPr id="273" name="Google Shape;273;p28"/>
            <p:cNvSpPr/>
            <p:nvPr/>
          </p:nvSpPr>
          <p:spPr>
            <a:xfrm rot="2700000">
              <a:off x="2032438" y="1015860"/>
              <a:ext cx="1078479" cy="3040276"/>
            </a:xfrm>
            <a:prstGeom prst="roundRect">
              <a:avLst>
                <a:gd fmla="val 50000" name="adj"/>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CBE5F"/>
                </a:solidFill>
              </a:endParaRPr>
            </a:p>
          </p:txBody>
        </p:sp>
        <p:sp>
          <p:nvSpPr>
            <p:cNvPr id="274" name="Google Shape;274;p28"/>
            <p:cNvSpPr txBox="1"/>
            <p:nvPr/>
          </p:nvSpPr>
          <p:spPr>
            <a:xfrm rot="-2700000">
              <a:off x="1496527" y="2053092"/>
              <a:ext cx="2344059" cy="710218"/>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700">
                  <a:solidFill>
                    <a:srgbClr val="FFFFFF"/>
                  </a:solidFill>
                  <a:latin typeface="Muli"/>
                  <a:ea typeface="Muli"/>
                  <a:cs typeface="Muli"/>
                  <a:sym typeface="Muli"/>
                </a:rPr>
                <a:t>Use Case Diagram </a:t>
              </a:r>
              <a:endParaRPr b="1" sz="2700">
                <a:solidFill>
                  <a:srgbClr val="FFFFFF"/>
                </a:solidFill>
                <a:latin typeface="Muli"/>
                <a:ea typeface="Muli"/>
                <a:cs typeface="Muli"/>
                <a:sym typeface="Muli"/>
              </a:endParaRPr>
            </a:p>
          </p:txBody>
        </p:sp>
      </p:grpSp>
      <p:grpSp>
        <p:nvGrpSpPr>
          <p:cNvPr id="275" name="Google Shape;275;p28"/>
          <p:cNvGrpSpPr/>
          <p:nvPr/>
        </p:nvGrpSpPr>
        <p:grpSpPr>
          <a:xfrm rot="1857012">
            <a:off x="2686396" y="3382251"/>
            <a:ext cx="3376234" cy="3334179"/>
            <a:chOff x="1115478" y="1079798"/>
            <a:chExt cx="2912400" cy="2912400"/>
          </a:xfrm>
        </p:grpSpPr>
        <p:sp>
          <p:nvSpPr>
            <p:cNvPr id="276" name="Google Shape;276;p28"/>
            <p:cNvSpPr/>
            <p:nvPr/>
          </p:nvSpPr>
          <p:spPr>
            <a:xfrm rot="2700000">
              <a:off x="2032438" y="1015860"/>
              <a:ext cx="1078479" cy="3040276"/>
            </a:xfrm>
            <a:prstGeom prst="roundRect">
              <a:avLst>
                <a:gd fmla="val 50000" name="adj"/>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CBE5F"/>
                </a:solidFill>
              </a:endParaRPr>
            </a:p>
          </p:txBody>
        </p:sp>
        <p:sp>
          <p:nvSpPr>
            <p:cNvPr id="277" name="Google Shape;277;p28"/>
            <p:cNvSpPr txBox="1"/>
            <p:nvPr/>
          </p:nvSpPr>
          <p:spPr>
            <a:xfrm rot="-2700000">
              <a:off x="1465149" y="2028846"/>
              <a:ext cx="2448004" cy="740765"/>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700">
                  <a:solidFill>
                    <a:srgbClr val="FFFFFF"/>
                  </a:solidFill>
                  <a:latin typeface="Muli"/>
                  <a:ea typeface="Muli"/>
                  <a:cs typeface="Muli"/>
                  <a:sym typeface="Muli"/>
                </a:rPr>
                <a:t>Sequence Diagram</a:t>
              </a:r>
              <a:r>
                <a:rPr b="1" lang="en" sz="2700">
                  <a:solidFill>
                    <a:srgbClr val="FFFFFF"/>
                  </a:solidFill>
                  <a:latin typeface="Muli"/>
                  <a:ea typeface="Muli"/>
                  <a:cs typeface="Muli"/>
                  <a:sym typeface="Muli"/>
                </a:rPr>
                <a:t> </a:t>
              </a:r>
              <a:endParaRPr b="1" sz="2700">
                <a:solidFill>
                  <a:srgbClr val="FFFFFF"/>
                </a:solidFill>
                <a:latin typeface="Muli"/>
                <a:ea typeface="Muli"/>
                <a:cs typeface="Muli"/>
                <a:sym typeface="Muli"/>
              </a:endParaRPr>
            </a:p>
          </p:txBody>
        </p:sp>
      </p:grpSp>
      <p:grpSp>
        <p:nvGrpSpPr>
          <p:cNvPr id="278" name="Google Shape;278;p28"/>
          <p:cNvGrpSpPr/>
          <p:nvPr/>
        </p:nvGrpSpPr>
        <p:grpSpPr>
          <a:xfrm rot="1856972">
            <a:off x="3929113" y="4558196"/>
            <a:ext cx="3018962" cy="3017913"/>
            <a:chOff x="1115478" y="1079798"/>
            <a:chExt cx="2912400" cy="2912400"/>
          </a:xfrm>
        </p:grpSpPr>
        <p:sp>
          <p:nvSpPr>
            <p:cNvPr id="279" name="Google Shape;279;p28"/>
            <p:cNvSpPr/>
            <p:nvPr/>
          </p:nvSpPr>
          <p:spPr>
            <a:xfrm rot="2700000">
              <a:off x="2032438" y="1015860"/>
              <a:ext cx="1078479" cy="3040276"/>
            </a:xfrm>
            <a:prstGeom prst="roundRect">
              <a:avLst>
                <a:gd fmla="val 50000" name="adj"/>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CBE5F"/>
                </a:solidFill>
              </a:endParaRPr>
            </a:p>
          </p:txBody>
        </p:sp>
        <p:sp>
          <p:nvSpPr>
            <p:cNvPr id="280" name="Google Shape;280;p28"/>
            <p:cNvSpPr txBox="1"/>
            <p:nvPr/>
          </p:nvSpPr>
          <p:spPr>
            <a:xfrm rot="-2700000">
              <a:off x="1584485" y="1938250"/>
              <a:ext cx="2307572" cy="862529"/>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700">
                  <a:solidFill>
                    <a:srgbClr val="FFFFFF"/>
                  </a:solidFill>
                  <a:latin typeface="Muli"/>
                  <a:ea typeface="Muli"/>
                  <a:cs typeface="Muli"/>
                  <a:sym typeface="Muli"/>
                </a:rPr>
                <a:t>Class Diagram</a:t>
              </a:r>
              <a:endParaRPr b="1" sz="2700">
                <a:solidFill>
                  <a:srgbClr val="FFFFFF"/>
                </a:solidFill>
                <a:latin typeface="Muli"/>
                <a:ea typeface="Muli"/>
                <a:cs typeface="Muli"/>
                <a:sym typeface="Muli"/>
              </a:endParaRPr>
            </a:p>
          </p:txBody>
        </p:sp>
      </p:grpSp>
      <p:sp>
        <p:nvSpPr>
          <p:cNvPr id="281" name="Google Shape;281;p28"/>
          <p:cNvSpPr/>
          <p:nvPr/>
        </p:nvSpPr>
        <p:spPr>
          <a:xfrm>
            <a:off x="1335012" y="3733773"/>
            <a:ext cx="470400" cy="479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52A551"/>
                </a:solidFill>
                <a:latin typeface="Muli"/>
                <a:ea typeface="Muli"/>
                <a:cs typeface="Muli"/>
                <a:sym typeface="Muli"/>
              </a:rPr>
              <a:t>1</a:t>
            </a:r>
            <a:endParaRPr b="1" sz="1200">
              <a:solidFill>
                <a:srgbClr val="52A551"/>
              </a:solidFill>
              <a:latin typeface="Muli"/>
              <a:ea typeface="Muli"/>
              <a:cs typeface="Muli"/>
              <a:sym typeface="Muli"/>
            </a:endParaRPr>
          </a:p>
        </p:txBody>
      </p:sp>
      <p:sp>
        <p:nvSpPr>
          <p:cNvPr id="282" name="Google Shape;282;p28"/>
          <p:cNvSpPr/>
          <p:nvPr/>
        </p:nvSpPr>
        <p:spPr>
          <a:xfrm>
            <a:off x="2379812" y="4799235"/>
            <a:ext cx="470400" cy="479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52A551"/>
                </a:solidFill>
                <a:latin typeface="Muli"/>
                <a:ea typeface="Muli"/>
                <a:cs typeface="Muli"/>
                <a:sym typeface="Muli"/>
              </a:rPr>
              <a:t>2</a:t>
            </a:r>
            <a:endParaRPr b="1" sz="1200">
              <a:solidFill>
                <a:srgbClr val="52A551"/>
              </a:solidFill>
              <a:latin typeface="Muli"/>
              <a:ea typeface="Muli"/>
              <a:cs typeface="Muli"/>
              <a:sym typeface="Muli"/>
            </a:endParaRPr>
          </a:p>
        </p:txBody>
      </p:sp>
      <p:sp>
        <p:nvSpPr>
          <p:cNvPr id="283" name="Google Shape;283;p28"/>
          <p:cNvSpPr/>
          <p:nvPr/>
        </p:nvSpPr>
        <p:spPr>
          <a:xfrm>
            <a:off x="3723387" y="5827610"/>
            <a:ext cx="470400" cy="479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52A551"/>
                </a:solidFill>
                <a:latin typeface="Muli"/>
                <a:ea typeface="Muli"/>
                <a:cs typeface="Muli"/>
                <a:sym typeface="Muli"/>
              </a:rPr>
              <a:t>3</a:t>
            </a:r>
            <a:endParaRPr b="1" sz="1200">
              <a:solidFill>
                <a:srgbClr val="52A551"/>
              </a:solidFill>
              <a:latin typeface="Muli"/>
              <a:ea typeface="Muli"/>
              <a:cs typeface="Muli"/>
              <a:sym typeface="Mul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2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9" name="Google Shape;289;p29"/>
          <p:cNvSpPr/>
          <p:nvPr/>
        </p:nvSpPr>
        <p:spPr>
          <a:xfrm>
            <a:off x="244267" y="368051"/>
            <a:ext cx="774900" cy="808800"/>
          </a:xfrm>
          <a:prstGeom prst="ellipse">
            <a:avLst/>
          </a:prstGeom>
          <a:solidFill>
            <a:schemeClr val="accent1"/>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uli"/>
                <a:ea typeface="Muli"/>
                <a:cs typeface="Muli"/>
                <a:sym typeface="Muli"/>
              </a:rPr>
              <a:t>1</a:t>
            </a:r>
            <a:endParaRPr b="1" sz="2400">
              <a:solidFill>
                <a:srgbClr val="FFFFFF"/>
              </a:solidFill>
              <a:latin typeface="Muli"/>
              <a:ea typeface="Muli"/>
              <a:cs typeface="Muli"/>
              <a:sym typeface="Muli"/>
            </a:endParaRPr>
          </a:p>
        </p:txBody>
      </p:sp>
      <p:pic>
        <p:nvPicPr>
          <p:cNvPr id="290" name="Google Shape;290;p29"/>
          <p:cNvPicPr preferRelativeResize="0"/>
          <p:nvPr/>
        </p:nvPicPr>
        <p:blipFill>
          <a:blip r:embed="rId3">
            <a:alphaModFix/>
          </a:blip>
          <a:stretch>
            <a:fillRect/>
          </a:stretch>
        </p:blipFill>
        <p:spPr>
          <a:xfrm>
            <a:off x="1171875" y="77100"/>
            <a:ext cx="7942774" cy="6339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6" name="Google Shape;296;p30"/>
          <p:cNvSpPr/>
          <p:nvPr/>
        </p:nvSpPr>
        <p:spPr>
          <a:xfrm>
            <a:off x="244267" y="368051"/>
            <a:ext cx="774900" cy="808800"/>
          </a:xfrm>
          <a:prstGeom prst="ellipse">
            <a:avLst/>
          </a:prstGeom>
          <a:solidFill>
            <a:schemeClr val="accent1"/>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uli"/>
                <a:ea typeface="Muli"/>
                <a:cs typeface="Muli"/>
                <a:sym typeface="Muli"/>
              </a:rPr>
              <a:t>2</a:t>
            </a:r>
            <a:endParaRPr b="1" sz="2400">
              <a:solidFill>
                <a:srgbClr val="FFFFFF"/>
              </a:solidFill>
              <a:latin typeface="Muli"/>
              <a:ea typeface="Muli"/>
              <a:cs typeface="Muli"/>
              <a:sym typeface="Muli"/>
            </a:endParaRPr>
          </a:p>
        </p:txBody>
      </p:sp>
      <p:pic>
        <p:nvPicPr>
          <p:cNvPr id="297" name="Google Shape;297;p30"/>
          <p:cNvPicPr preferRelativeResize="0"/>
          <p:nvPr/>
        </p:nvPicPr>
        <p:blipFill>
          <a:blip r:embed="rId3">
            <a:alphaModFix/>
          </a:blip>
          <a:stretch>
            <a:fillRect/>
          </a:stretch>
        </p:blipFill>
        <p:spPr>
          <a:xfrm>
            <a:off x="1171875" y="304800"/>
            <a:ext cx="7888975" cy="5770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3"/>
          <p:cNvSpPr txBox="1"/>
          <p:nvPr>
            <p:ph type="title"/>
          </p:nvPr>
        </p:nvSpPr>
        <p:spPr>
          <a:xfrm>
            <a:off x="721950" y="228600"/>
            <a:ext cx="26394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300"/>
              <a:t>PLAN :</a:t>
            </a:r>
            <a:endParaRPr/>
          </a:p>
        </p:txBody>
      </p:sp>
      <p:sp>
        <p:nvSpPr>
          <p:cNvPr id="81" name="Google Shape;81;p1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82" name="Google Shape;82;p13"/>
          <p:cNvGrpSpPr/>
          <p:nvPr/>
        </p:nvGrpSpPr>
        <p:grpSpPr>
          <a:xfrm rot="2730659">
            <a:off x="865111" y="160791"/>
            <a:ext cx="3231124" cy="3230781"/>
            <a:chOff x="1293736" y="1258050"/>
            <a:chExt cx="2547000" cy="2547000"/>
          </a:xfrm>
        </p:grpSpPr>
        <p:sp>
          <p:nvSpPr>
            <p:cNvPr id="83" name="Google Shape;83;p13"/>
            <p:cNvSpPr/>
            <p:nvPr/>
          </p:nvSpPr>
          <p:spPr>
            <a:xfrm rot="2700000">
              <a:off x="2286374" y="1011412"/>
              <a:ext cx="561726" cy="3040276"/>
            </a:xfrm>
            <a:prstGeom prst="roundRect">
              <a:avLst>
                <a:gd fmla="val 50000" name="adj"/>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CBE5F"/>
                </a:solidFill>
              </a:endParaRPr>
            </a:p>
          </p:txBody>
        </p:sp>
        <p:sp>
          <p:nvSpPr>
            <p:cNvPr id="84" name="Google Shape;84;p13"/>
            <p:cNvSpPr/>
            <p:nvPr/>
          </p:nvSpPr>
          <p:spPr>
            <a:xfrm rot="-2700000">
              <a:off x="1510773" y="3205343"/>
              <a:ext cx="374201" cy="374201"/>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52A551"/>
                  </a:solidFill>
                  <a:latin typeface="Muli"/>
                  <a:ea typeface="Muli"/>
                  <a:cs typeface="Muli"/>
                  <a:sym typeface="Muli"/>
                </a:rPr>
                <a:t>1</a:t>
              </a:r>
              <a:endParaRPr b="1" sz="1200">
                <a:solidFill>
                  <a:srgbClr val="52A551"/>
                </a:solidFill>
                <a:latin typeface="Muli"/>
                <a:ea typeface="Muli"/>
                <a:cs typeface="Muli"/>
                <a:sym typeface="Muli"/>
              </a:endParaRPr>
            </a:p>
          </p:txBody>
        </p:sp>
        <p:sp>
          <p:nvSpPr>
            <p:cNvPr id="85" name="Google Shape;85;p13"/>
            <p:cNvSpPr txBox="1"/>
            <p:nvPr/>
          </p:nvSpPr>
          <p:spPr>
            <a:xfrm rot="-2700000">
              <a:off x="1501398" y="2241353"/>
              <a:ext cx="2332604" cy="393293"/>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400">
                  <a:solidFill>
                    <a:srgbClr val="FFFFFF"/>
                  </a:solidFill>
                  <a:latin typeface="Muli"/>
                  <a:ea typeface="Muli"/>
                  <a:cs typeface="Muli"/>
                  <a:sym typeface="Muli"/>
                </a:rPr>
                <a:t>INTRODUCTION</a:t>
              </a:r>
              <a:endParaRPr b="1" sz="2400">
                <a:solidFill>
                  <a:srgbClr val="FFFFFF"/>
                </a:solidFill>
                <a:latin typeface="Muli"/>
                <a:ea typeface="Muli"/>
                <a:cs typeface="Muli"/>
                <a:sym typeface="Muli"/>
              </a:endParaRPr>
            </a:p>
          </p:txBody>
        </p:sp>
      </p:grpSp>
      <p:grpSp>
        <p:nvGrpSpPr>
          <p:cNvPr id="86" name="Google Shape;86;p13"/>
          <p:cNvGrpSpPr/>
          <p:nvPr/>
        </p:nvGrpSpPr>
        <p:grpSpPr>
          <a:xfrm rot="2730659">
            <a:off x="1369911" y="1261241"/>
            <a:ext cx="3231124" cy="3230781"/>
            <a:chOff x="1293736" y="1258050"/>
            <a:chExt cx="2547000" cy="2547000"/>
          </a:xfrm>
        </p:grpSpPr>
        <p:sp>
          <p:nvSpPr>
            <p:cNvPr id="87" name="Google Shape;87;p13"/>
            <p:cNvSpPr/>
            <p:nvPr/>
          </p:nvSpPr>
          <p:spPr>
            <a:xfrm rot="2700000">
              <a:off x="2286374" y="1011412"/>
              <a:ext cx="561726" cy="3040276"/>
            </a:xfrm>
            <a:prstGeom prst="roundRect">
              <a:avLst>
                <a:gd fmla="val 50000" name="adj"/>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CBE5F"/>
                </a:solidFill>
              </a:endParaRPr>
            </a:p>
          </p:txBody>
        </p:sp>
        <p:sp>
          <p:nvSpPr>
            <p:cNvPr id="88" name="Google Shape;88;p13"/>
            <p:cNvSpPr/>
            <p:nvPr/>
          </p:nvSpPr>
          <p:spPr>
            <a:xfrm rot="-2700000">
              <a:off x="1510773" y="3205343"/>
              <a:ext cx="374201" cy="374201"/>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52A551"/>
                  </a:solidFill>
                  <a:latin typeface="Muli"/>
                  <a:ea typeface="Muli"/>
                  <a:cs typeface="Muli"/>
                  <a:sym typeface="Muli"/>
                </a:rPr>
                <a:t>2</a:t>
              </a:r>
              <a:endParaRPr b="1" sz="1200">
                <a:solidFill>
                  <a:srgbClr val="52A551"/>
                </a:solidFill>
                <a:latin typeface="Muli"/>
                <a:ea typeface="Muli"/>
                <a:cs typeface="Muli"/>
                <a:sym typeface="Muli"/>
              </a:endParaRPr>
            </a:p>
          </p:txBody>
        </p:sp>
        <p:sp>
          <p:nvSpPr>
            <p:cNvPr id="89" name="Google Shape;89;p13"/>
            <p:cNvSpPr txBox="1"/>
            <p:nvPr/>
          </p:nvSpPr>
          <p:spPr>
            <a:xfrm rot="-2700000">
              <a:off x="1604098" y="2198888"/>
              <a:ext cx="2212113" cy="393293"/>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000">
                  <a:solidFill>
                    <a:srgbClr val="FFFFFF"/>
                  </a:solidFill>
                  <a:latin typeface="Muli"/>
                  <a:ea typeface="Muli"/>
                  <a:cs typeface="Muli"/>
                  <a:sym typeface="Muli"/>
                </a:rPr>
                <a:t>Problematic</a:t>
              </a:r>
              <a:endParaRPr b="1" sz="3000">
                <a:solidFill>
                  <a:srgbClr val="FFFFFF"/>
                </a:solidFill>
                <a:latin typeface="Muli"/>
                <a:ea typeface="Muli"/>
                <a:cs typeface="Muli"/>
                <a:sym typeface="Muli"/>
              </a:endParaRPr>
            </a:p>
          </p:txBody>
        </p:sp>
      </p:grpSp>
      <p:grpSp>
        <p:nvGrpSpPr>
          <p:cNvPr id="90" name="Google Shape;90;p13"/>
          <p:cNvGrpSpPr/>
          <p:nvPr/>
        </p:nvGrpSpPr>
        <p:grpSpPr>
          <a:xfrm rot="2730659">
            <a:off x="2040611" y="2412191"/>
            <a:ext cx="3231124" cy="3230781"/>
            <a:chOff x="1293736" y="1258050"/>
            <a:chExt cx="2547000" cy="2547000"/>
          </a:xfrm>
        </p:grpSpPr>
        <p:sp>
          <p:nvSpPr>
            <p:cNvPr id="91" name="Google Shape;91;p13"/>
            <p:cNvSpPr/>
            <p:nvPr/>
          </p:nvSpPr>
          <p:spPr>
            <a:xfrm rot="2700000">
              <a:off x="2286374" y="1011412"/>
              <a:ext cx="561726" cy="3040276"/>
            </a:xfrm>
            <a:prstGeom prst="roundRect">
              <a:avLst>
                <a:gd fmla="val 50000" name="adj"/>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CBE5F"/>
                </a:solidFill>
              </a:endParaRPr>
            </a:p>
          </p:txBody>
        </p:sp>
        <p:sp>
          <p:nvSpPr>
            <p:cNvPr id="92" name="Google Shape;92;p13"/>
            <p:cNvSpPr/>
            <p:nvPr/>
          </p:nvSpPr>
          <p:spPr>
            <a:xfrm rot="-2700000">
              <a:off x="1510773" y="3205343"/>
              <a:ext cx="374201" cy="374201"/>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52A551"/>
                  </a:solidFill>
                  <a:latin typeface="Muli"/>
                  <a:ea typeface="Muli"/>
                  <a:cs typeface="Muli"/>
                  <a:sym typeface="Muli"/>
                </a:rPr>
                <a:t>3</a:t>
              </a:r>
              <a:endParaRPr b="1" sz="1200">
                <a:solidFill>
                  <a:srgbClr val="52A551"/>
                </a:solidFill>
                <a:latin typeface="Muli"/>
                <a:ea typeface="Muli"/>
                <a:cs typeface="Muli"/>
                <a:sym typeface="Muli"/>
              </a:endParaRPr>
            </a:p>
          </p:txBody>
        </p:sp>
        <p:sp>
          <p:nvSpPr>
            <p:cNvPr id="93" name="Google Shape;93;p13"/>
            <p:cNvSpPr txBox="1"/>
            <p:nvPr/>
          </p:nvSpPr>
          <p:spPr>
            <a:xfrm rot="-2700000">
              <a:off x="1501398" y="2241353"/>
              <a:ext cx="2332604" cy="393293"/>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700">
                  <a:solidFill>
                    <a:srgbClr val="FFFFFF"/>
                  </a:solidFill>
                  <a:latin typeface="Muli"/>
                  <a:ea typeface="Muli"/>
                  <a:cs typeface="Muli"/>
                  <a:sym typeface="Muli"/>
                </a:rPr>
                <a:t>Project </a:t>
              </a:r>
              <a:r>
                <a:rPr b="1" lang="en" sz="2700">
                  <a:solidFill>
                    <a:srgbClr val="FFFFFF"/>
                  </a:solidFill>
                  <a:latin typeface="Muli"/>
                  <a:ea typeface="Muli"/>
                  <a:cs typeface="Muli"/>
                  <a:sym typeface="Muli"/>
                </a:rPr>
                <a:t>Analysis</a:t>
              </a:r>
              <a:endParaRPr b="1" sz="2700">
                <a:solidFill>
                  <a:srgbClr val="FFFFFF"/>
                </a:solidFill>
                <a:latin typeface="Muli"/>
                <a:ea typeface="Muli"/>
                <a:cs typeface="Muli"/>
                <a:sym typeface="Muli"/>
              </a:endParaRPr>
            </a:p>
          </p:txBody>
        </p:sp>
      </p:grpSp>
      <p:grpSp>
        <p:nvGrpSpPr>
          <p:cNvPr id="94" name="Google Shape;94;p13"/>
          <p:cNvGrpSpPr/>
          <p:nvPr/>
        </p:nvGrpSpPr>
        <p:grpSpPr>
          <a:xfrm rot="2730659">
            <a:off x="3498386" y="4599366"/>
            <a:ext cx="3231124" cy="3230781"/>
            <a:chOff x="1293736" y="1258050"/>
            <a:chExt cx="2547000" cy="2547000"/>
          </a:xfrm>
        </p:grpSpPr>
        <p:sp>
          <p:nvSpPr>
            <p:cNvPr id="95" name="Google Shape;95;p13"/>
            <p:cNvSpPr/>
            <p:nvPr/>
          </p:nvSpPr>
          <p:spPr>
            <a:xfrm rot="2700000">
              <a:off x="2286374" y="1011412"/>
              <a:ext cx="561726" cy="3040276"/>
            </a:xfrm>
            <a:prstGeom prst="roundRect">
              <a:avLst>
                <a:gd fmla="val 50000" name="adj"/>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CBE5F"/>
                </a:solidFill>
              </a:endParaRPr>
            </a:p>
          </p:txBody>
        </p:sp>
        <p:sp>
          <p:nvSpPr>
            <p:cNvPr id="96" name="Google Shape;96;p13"/>
            <p:cNvSpPr/>
            <p:nvPr/>
          </p:nvSpPr>
          <p:spPr>
            <a:xfrm rot="-2700000">
              <a:off x="1510773" y="3205343"/>
              <a:ext cx="374201" cy="374201"/>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52A551"/>
                  </a:solidFill>
                  <a:latin typeface="Muli"/>
                  <a:ea typeface="Muli"/>
                  <a:cs typeface="Muli"/>
                  <a:sym typeface="Muli"/>
                </a:rPr>
                <a:t>5</a:t>
              </a:r>
              <a:endParaRPr b="1" sz="1200">
                <a:solidFill>
                  <a:srgbClr val="52A551"/>
                </a:solidFill>
                <a:latin typeface="Muli"/>
                <a:ea typeface="Muli"/>
                <a:cs typeface="Muli"/>
                <a:sym typeface="Muli"/>
              </a:endParaRPr>
            </a:p>
          </p:txBody>
        </p:sp>
        <p:sp>
          <p:nvSpPr>
            <p:cNvPr id="97" name="Google Shape;97;p13"/>
            <p:cNvSpPr txBox="1"/>
            <p:nvPr/>
          </p:nvSpPr>
          <p:spPr>
            <a:xfrm rot="-2700000">
              <a:off x="1501398" y="2241353"/>
              <a:ext cx="2332604" cy="393293"/>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400">
                  <a:solidFill>
                    <a:srgbClr val="FFFFFF"/>
                  </a:solidFill>
                  <a:latin typeface="Muli"/>
                  <a:ea typeface="Muli"/>
                  <a:cs typeface="Muli"/>
                  <a:sym typeface="Muli"/>
                </a:rPr>
                <a:t>CONCLUSION</a:t>
              </a:r>
              <a:endParaRPr b="1" sz="2400">
                <a:solidFill>
                  <a:srgbClr val="FFFFFF"/>
                </a:solidFill>
                <a:latin typeface="Muli"/>
                <a:ea typeface="Muli"/>
                <a:cs typeface="Muli"/>
                <a:sym typeface="Muli"/>
              </a:endParaRPr>
            </a:p>
          </p:txBody>
        </p:sp>
      </p:grpSp>
      <p:grpSp>
        <p:nvGrpSpPr>
          <p:cNvPr id="98" name="Google Shape;98;p13"/>
          <p:cNvGrpSpPr/>
          <p:nvPr/>
        </p:nvGrpSpPr>
        <p:grpSpPr>
          <a:xfrm rot="2730659">
            <a:off x="2812586" y="3532566"/>
            <a:ext cx="3231124" cy="3230781"/>
            <a:chOff x="1293736" y="1258050"/>
            <a:chExt cx="2547000" cy="2547000"/>
          </a:xfrm>
        </p:grpSpPr>
        <p:sp>
          <p:nvSpPr>
            <p:cNvPr id="99" name="Google Shape;99;p13"/>
            <p:cNvSpPr/>
            <p:nvPr/>
          </p:nvSpPr>
          <p:spPr>
            <a:xfrm rot="2700000">
              <a:off x="2286374" y="1011412"/>
              <a:ext cx="561726" cy="3040276"/>
            </a:xfrm>
            <a:prstGeom prst="roundRect">
              <a:avLst>
                <a:gd fmla="val 50000" name="adj"/>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CBE5F"/>
                </a:solidFill>
              </a:endParaRPr>
            </a:p>
          </p:txBody>
        </p:sp>
        <p:sp>
          <p:nvSpPr>
            <p:cNvPr id="100" name="Google Shape;100;p13"/>
            <p:cNvSpPr txBox="1"/>
            <p:nvPr/>
          </p:nvSpPr>
          <p:spPr>
            <a:xfrm rot="-2700000">
              <a:off x="1570203" y="2157626"/>
              <a:ext cx="2332604" cy="393293"/>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000">
                  <a:solidFill>
                    <a:srgbClr val="FFFFFF"/>
                  </a:solidFill>
                  <a:latin typeface="Muli"/>
                  <a:ea typeface="Muli"/>
                  <a:cs typeface="Muli"/>
                  <a:sym typeface="Muli"/>
                </a:rPr>
                <a:t>Demo</a:t>
              </a:r>
              <a:endParaRPr b="1" sz="3000">
                <a:solidFill>
                  <a:srgbClr val="FFFFFF"/>
                </a:solidFill>
                <a:latin typeface="Muli"/>
                <a:ea typeface="Muli"/>
                <a:cs typeface="Muli"/>
                <a:sym typeface="Muli"/>
              </a:endParaRPr>
            </a:p>
          </p:txBody>
        </p:sp>
        <p:sp>
          <p:nvSpPr>
            <p:cNvPr id="101" name="Google Shape;101;p13"/>
            <p:cNvSpPr/>
            <p:nvPr/>
          </p:nvSpPr>
          <p:spPr>
            <a:xfrm rot="-2700000">
              <a:off x="1510773" y="3205343"/>
              <a:ext cx="374201" cy="374201"/>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52A551"/>
                  </a:solidFill>
                  <a:latin typeface="Muli"/>
                  <a:ea typeface="Muli"/>
                  <a:cs typeface="Muli"/>
                  <a:sym typeface="Muli"/>
                </a:rPr>
                <a:t>4</a:t>
              </a:r>
              <a:endParaRPr b="1" sz="1200">
                <a:solidFill>
                  <a:srgbClr val="52A551"/>
                </a:solidFill>
                <a:latin typeface="Muli"/>
                <a:ea typeface="Muli"/>
                <a:cs typeface="Muli"/>
                <a:sym typeface="Mul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3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3" name="Google Shape;303;p31"/>
          <p:cNvSpPr/>
          <p:nvPr/>
        </p:nvSpPr>
        <p:spPr>
          <a:xfrm>
            <a:off x="244267" y="368051"/>
            <a:ext cx="774900" cy="808800"/>
          </a:xfrm>
          <a:prstGeom prst="ellipse">
            <a:avLst/>
          </a:prstGeom>
          <a:solidFill>
            <a:schemeClr val="accent1"/>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uli"/>
                <a:ea typeface="Muli"/>
                <a:cs typeface="Muli"/>
                <a:sym typeface="Muli"/>
              </a:rPr>
              <a:t>3</a:t>
            </a:r>
            <a:endParaRPr b="1" sz="2400">
              <a:solidFill>
                <a:srgbClr val="FFFFFF"/>
              </a:solidFill>
              <a:latin typeface="Muli"/>
              <a:ea typeface="Muli"/>
              <a:cs typeface="Muli"/>
              <a:sym typeface="Muli"/>
            </a:endParaRPr>
          </a:p>
        </p:txBody>
      </p:sp>
      <p:pic>
        <p:nvPicPr>
          <p:cNvPr id="304" name="Google Shape;304;p31"/>
          <p:cNvPicPr preferRelativeResize="0"/>
          <p:nvPr/>
        </p:nvPicPr>
        <p:blipFill>
          <a:blip r:embed="rId3">
            <a:alphaModFix/>
          </a:blip>
          <a:stretch>
            <a:fillRect/>
          </a:stretch>
        </p:blipFill>
        <p:spPr>
          <a:xfrm>
            <a:off x="1552875" y="152400"/>
            <a:ext cx="7123499" cy="6180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3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0" name="Google Shape;310;p32"/>
          <p:cNvSpPr/>
          <p:nvPr/>
        </p:nvSpPr>
        <p:spPr>
          <a:xfrm>
            <a:off x="4860575" y="1267375"/>
            <a:ext cx="2470200" cy="2470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2"/>
          <p:cNvSpPr txBox="1"/>
          <p:nvPr>
            <p:ph idx="4294967295" type="ctrTitle"/>
          </p:nvPr>
        </p:nvSpPr>
        <p:spPr>
          <a:xfrm>
            <a:off x="81875" y="1483475"/>
            <a:ext cx="4671300" cy="1572000"/>
          </a:xfrm>
          <a:prstGeom prst="rect">
            <a:avLst/>
          </a:prstGeom>
          <a:solidFill>
            <a:schemeClr val="lt1"/>
          </a:solidFill>
        </p:spPr>
        <p:txBody>
          <a:bodyPr anchorCtr="0" anchor="b" bIns="91425" lIns="91425" spcFirstLastPara="1" rIns="91425" wrap="square" tIns="91425">
            <a:noAutofit/>
          </a:bodyPr>
          <a:lstStyle/>
          <a:p>
            <a:pPr indent="0" lvl="0" marL="0" rtl="0" algn="ctr">
              <a:spcBef>
                <a:spcPts val="0"/>
              </a:spcBef>
              <a:spcAft>
                <a:spcPts val="0"/>
              </a:spcAft>
              <a:buNone/>
            </a:pPr>
            <a:r>
              <a:rPr b="1" lang="en" sz="4800">
                <a:solidFill>
                  <a:srgbClr val="000000"/>
                </a:solidFill>
              </a:rPr>
              <a:t>Development tools</a:t>
            </a:r>
            <a:r>
              <a:rPr b="1" lang="en" sz="4800"/>
              <a:t> </a:t>
            </a:r>
            <a:endParaRPr b="1" sz="4800"/>
          </a:p>
        </p:txBody>
      </p:sp>
      <p:cxnSp>
        <p:nvCxnSpPr>
          <p:cNvPr id="312" name="Google Shape;312;p32"/>
          <p:cNvCxnSpPr/>
          <p:nvPr/>
        </p:nvCxnSpPr>
        <p:spPr>
          <a:xfrm flipH="1">
            <a:off x="7133575" y="1483475"/>
            <a:ext cx="332400" cy="267600"/>
          </a:xfrm>
          <a:prstGeom prst="straightConnector1">
            <a:avLst/>
          </a:prstGeom>
          <a:noFill/>
          <a:ln cap="flat" cmpd="sng" w="9525">
            <a:solidFill>
              <a:srgbClr val="CFD8DC"/>
            </a:solidFill>
            <a:prstDash val="solid"/>
            <a:round/>
            <a:headEnd len="med" w="med" type="none"/>
            <a:tailEnd len="med" w="med" type="none"/>
          </a:ln>
        </p:spPr>
      </p:cxnSp>
      <p:cxnSp>
        <p:nvCxnSpPr>
          <p:cNvPr id="313" name="Google Shape;313;p32"/>
          <p:cNvCxnSpPr>
            <a:endCxn id="310" idx="6"/>
          </p:cNvCxnSpPr>
          <p:nvPr/>
        </p:nvCxnSpPr>
        <p:spPr>
          <a:xfrm flipH="1">
            <a:off x="7330775" y="2494675"/>
            <a:ext cx="1124100" cy="7800"/>
          </a:xfrm>
          <a:prstGeom prst="straightConnector1">
            <a:avLst/>
          </a:prstGeom>
          <a:noFill/>
          <a:ln cap="flat" cmpd="sng" w="9525">
            <a:solidFill>
              <a:srgbClr val="CFD8DC"/>
            </a:solidFill>
            <a:prstDash val="solid"/>
            <a:round/>
            <a:headEnd len="med" w="med" type="none"/>
            <a:tailEnd len="med" w="med" type="none"/>
          </a:ln>
        </p:spPr>
      </p:cxnSp>
      <p:sp>
        <p:nvSpPr>
          <p:cNvPr id="314" name="Google Shape;314;p32"/>
          <p:cNvSpPr/>
          <p:nvPr/>
        </p:nvSpPr>
        <p:spPr>
          <a:xfrm>
            <a:off x="5057825" y="1410050"/>
            <a:ext cx="2075700" cy="20757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5" name="Google Shape;315;p32"/>
          <p:cNvGrpSpPr/>
          <p:nvPr/>
        </p:nvGrpSpPr>
        <p:grpSpPr>
          <a:xfrm>
            <a:off x="5517339" y="1899907"/>
            <a:ext cx="1156666" cy="1088243"/>
            <a:chOff x="5972700" y="2330200"/>
            <a:chExt cx="411625" cy="387275"/>
          </a:xfrm>
        </p:grpSpPr>
        <p:sp>
          <p:nvSpPr>
            <p:cNvPr id="316" name="Google Shape;316;p32"/>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317" name="Google Shape;317;p32"/>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grpSp>
      <p:grpSp>
        <p:nvGrpSpPr>
          <p:cNvPr id="318" name="Google Shape;318;p32"/>
          <p:cNvGrpSpPr/>
          <p:nvPr/>
        </p:nvGrpSpPr>
        <p:grpSpPr>
          <a:xfrm rot="1856917">
            <a:off x="1697974" y="2230455"/>
            <a:ext cx="3401308" cy="3456450"/>
            <a:chOff x="1115478" y="1079798"/>
            <a:chExt cx="2912400" cy="2912400"/>
          </a:xfrm>
        </p:grpSpPr>
        <p:sp>
          <p:nvSpPr>
            <p:cNvPr id="319" name="Google Shape;319;p32"/>
            <p:cNvSpPr/>
            <p:nvPr/>
          </p:nvSpPr>
          <p:spPr>
            <a:xfrm rot="2700000">
              <a:off x="2032438" y="1015860"/>
              <a:ext cx="1078479" cy="3040276"/>
            </a:xfrm>
            <a:prstGeom prst="roundRect">
              <a:avLst>
                <a:gd fmla="val 50000" name="adj"/>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CBE5F"/>
                </a:solidFill>
              </a:endParaRPr>
            </a:p>
          </p:txBody>
        </p:sp>
        <p:sp>
          <p:nvSpPr>
            <p:cNvPr id="320" name="Google Shape;320;p32"/>
            <p:cNvSpPr txBox="1"/>
            <p:nvPr/>
          </p:nvSpPr>
          <p:spPr>
            <a:xfrm rot="-2700000">
              <a:off x="1496527" y="2053092"/>
              <a:ext cx="2344059" cy="710218"/>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700">
                  <a:solidFill>
                    <a:srgbClr val="FFFFFF"/>
                  </a:solidFill>
                  <a:latin typeface="Muli"/>
                  <a:ea typeface="Muli"/>
                  <a:cs typeface="Muli"/>
                  <a:sym typeface="Muli"/>
                </a:rPr>
                <a:t>Softwares</a:t>
              </a:r>
              <a:endParaRPr b="1" sz="2700">
                <a:solidFill>
                  <a:srgbClr val="FFFFFF"/>
                </a:solidFill>
                <a:latin typeface="Muli"/>
                <a:ea typeface="Muli"/>
                <a:cs typeface="Muli"/>
                <a:sym typeface="Muli"/>
              </a:endParaRPr>
            </a:p>
          </p:txBody>
        </p:sp>
      </p:grpSp>
      <p:grpSp>
        <p:nvGrpSpPr>
          <p:cNvPr id="321" name="Google Shape;321;p32"/>
          <p:cNvGrpSpPr/>
          <p:nvPr/>
        </p:nvGrpSpPr>
        <p:grpSpPr>
          <a:xfrm rot="1857012">
            <a:off x="2686396" y="3382251"/>
            <a:ext cx="3376234" cy="3334179"/>
            <a:chOff x="1115478" y="1079798"/>
            <a:chExt cx="2912400" cy="2912400"/>
          </a:xfrm>
        </p:grpSpPr>
        <p:sp>
          <p:nvSpPr>
            <p:cNvPr id="322" name="Google Shape;322;p32"/>
            <p:cNvSpPr/>
            <p:nvPr/>
          </p:nvSpPr>
          <p:spPr>
            <a:xfrm rot="2700000">
              <a:off x="2032438" y="1015860"/>
              <a:ext cx="1078479" cy="3040276"/>
            </a:xfrm>
            <a:prstGeom prst="roundRect">
              <a:avLst>
                <a:gd fmla="val 50000" name="adj"/>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CBE5F"/>
                </a:solidFill>
              </a:endParaRPr>
            </a:p>
          </p:txBody>
        </p:sp>
        <p:sp>
          <p:nvSpPr>
            <p:cNvPr id="323" name="Google Shape;323;p32"/>
            <p:cNvSpPr txBox="1"/>
            <p:nvPr/>
          </p:nvSpPr>
          <p:spPr>
            <a:xfrm rot="-2700000">
              <a:off x="1443803" y="2037671"/>
              <a:ext cx="2473035" cy="740765"/>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100">
                  <a:solidFill>
                    <a:srgbClr val="FFFFFF"/>
                  </a:solidFill>
                  <a:latin typeface="Muli"/>
                  <a:ea typeface="Muli"/>
                  <a:cs typeface="Muli"/>
                  <a:sym typeface="Muli"/>
                </a:rPr>
                <a:t>Programming Languages</a:t>
              </a:r>
              <a:endParaRPr b="1" sz="2100">
                <a:solidFill>
                  <a:srgbClr val="FFFFFF"/>
                </a:solidFill>
                <a:latin typeface="Muli"/>
                <a:ea typeface="Muli"/>
                <a:cs typeface="Muli"/>
                <a:sym typeface="Muli"/>
              </a:endParaRPr>
            </a:p>
          </p:txBody>
        </p:sp>
      </p:grpSp>
      <p:grpSp>
        <p:nvGrpSpPr>
          <p:cNvPr id="324" name="Google Shape;324;p32"/>
          <p:cNvGrpSpPr/>
          <p:nvPr/>
        </p:nvGrpSpPr>
        <p:grpSpPr>
          <a:xfrm rot="1856972">
            <a:off x="3929113" y="4558196"/>
            <a:ext cx="3018962" cy="3017913"/>
            <a:chOff x="1115478" y="1079798"/>
            <a:chExt cx="2912400" cy="2912400"/>
          </a:xfrm>
        </p:grpSpPr>
        <p:sp>
          <p:nvSpPr>
            <p:cNvPr id="325" name="Google Shape;325;p32"/>
            <p:cNvSpPr/>
            <p:nvPr/>
          </p:nvSpPr>
          <p:spPr>
            <a:xfrm rot="2700000">
              <a:off x="2032438" y="1015860"/>
              <a:ext cx="1078479" cy="3040276"/>
            </a:xfrm>
            <a:prstGeom prst="roundRect">
              <a:avLst>
                <a:gd fmla="val 50000" name="adj"/>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CBE5F"/>
                </a:solidFill>
              </a:endParaRPr>
            </a:p>
          </p:txBody>
        </p:sp>
        <p:sp>
          <p:nvSpPr>
            <p:cNvPr id="326" name="Google Shape;326;p32"/>
            <p:cNvSpPr txBox="1"/>
            <p:nvPr/>
          </p:nvSpPr>
          <p:spPr>
            <a:xfrm rot="-2700000">
              <a:off x="1584485" y="1938250"/>
              <a:ext cx="2307572" cy="862529"/>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700">
                  <a:solidFill>
                    <a:srgbClr val="FFFFFF"/>
                  </a:solidFill>
                  <a:latin typeface="Muli"/>
                  <a:ea typeface="Muli"/>
                  <a:cs typeface="Muli"/>
                  <a:sym typeface="Muli"/>
                </a:rPr>
                <a:t>Frameworks</a:t>
              </a:r>
              <a:endParaRPr b="1" sz="2700">
                <a:solidFill>
                  <a:srgbClr val="FFFFFF"/>
                </a:solidFill>
                <a:latin typeface="Muli"/>
                <a:ea typeface="Muli"/>
                <a:cs typeface="Muli"/>
                <a:sym typeface="Muli"/>
              </a:endParaRPr>
            </a:p>
          </p:txBody>
        </p:sp>
      </p:grpSp>
      <p:sp>
        <p:nvSpPr>
          <p:cNvPr id="327" name="Google Shape;327;p32"/>
          <p:cNvSpPr/>
          <p:nvPr/>
        </p:nvSpPr>
        <p:spPr>
          <a:xfrm>
            <a:off x="1335012" y="3733773"/>
            <a:ext cx="470400" cy="479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52A551"/>
                </a:solidFill>
                <a:latin typeface="Muli"/>
                <a:ea typeface="Muli"/>
                <a:cs typeface="Muli"/>
                <a:sym typeface="Muli"/>
              </a:rPr>
              <a:t>1</a:t>
            </a:r>
            <a:endParaRPr b="1" sz="1200">
              <a:solidFill>
                <a:srgbClr val="52A551"/>
              </a:solidFill>
              <a:latin typeface="Muli"/>
              <a:ea typeface="Muli"/>
              <a:cs typeface="Muli"/>
              <a:sym typeface="Muli"/>
            </a:endParaRPr>
          </a:p>
        </p:txBody>
      </p:sp>
      <p:sp>
        <p:nvSpPr>
          <p:cNvPr id="328" name="Google Shape;328;p32"/>
          <p:cNvSpPr/>
          <p:nvPr/>
        </p:nvSpPr>
        <p:spPr>
          <a:xfrm>
            <a:off x="2379812" y="4799235"/>
            <a:ext cx="470400" cy="479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52A551"/>
                </a:solidFill>
                <a:latin typeface="Muli"/>
                <a:ea typeface="Muli"/>
                <a:cs typeface="Muli"/>
                <a:sym typeface="Muli"/>
              </a:rPr>
              <a:t>2</a:t>
            </a:r>
            <a:endParaRPr b="1" sz="1200">
              <a:solidFill>
                <a:srgbClr val="52A551"/>
              </a:solidFill>
              <a:latin typeface="Muli"/>
              <a:ea typeface="Muli"/>
              <a:cs typeface="Muli"/>
              <a:sym typeface="Muli"/>
            </a:endParaRPr>
          </a:p>
        </p:txBody>
      </p:sp>
      <p:sp>
        <p:nvSpPr>
          <p:cNvPr id="329" name="Google Shape;329;p32"/>
          <p:cNvSpPr/>
          <p:nvPr/>
        </p:nvSpPr>
        <p:spPr>
          <a:xfrm>
            <a:off x="3723387" y="5827610"/>
            <a:ext cx="470400" cy="479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52A551"/>
                </a:solidFill>
                <a:latin typeface="Muli"/>
                <a:ea typeface="Muli"/>
                <a:cs typeface="Muli"/>
                <a:sym typeface="Muli"/>
              </a:rPr>
              <a:t>3</a:t>
            </a:r>
            <a:endParaRPr b="1" sz="1200">
              <a:solidFill>
                <a:srgbClr val="52A551"/>
              </a:solidFill>
              <a:latin typeface="Muli"/>
              <a:ea typeface="Muli"/>
              <a:cs typeface="Muli"/>
              <a:sym typeface="Mul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3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5" name="Google Shape;335;p33"/>
          <p:cNvSpPr/>
          <p:nvPr/>
        </p:nvSpPr>
        <p:spPr>
          <a:xfrm>
            <a:off x="244267" y="368051"/>
            <a:ext cx="774900" cy="808800"/>
          </a:xfrm>
          <a:prstGeom prst="ellipse">
            <a:avLst/>
          </a:prstGeom>
          <a:solidFill>
            <a:schemeClr val="accent1"/>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uli"/>
                <a:ea typeface="Muli"/>
                <a:cs typeface="Muli"/>
                <a:sym typeface="Muli"/>
              </a:rPr>
              <a:t>1</a:t>
            </a:r>
            <a:endParaRPr b="1" sz="2400">
              <a:solidFill>
                <a:srgbClr val="FFFFFF"/>
              </a:solidFill>
              <a:latin typeface="Muli"/>
              <a:ea typeface="Muli"/>
              <a:cs typeface="Muli"/>
              <a:sym typeface="Muli"/>
            </a:endParaRPr>
          </a:p>
        </p:txBody>
      </p:sp>
      <p:pic>
        <p:nvPicPr>
          <p:cNvPr id="336" name="Google Shape;336;p33"/>
          <p:cNvPicPr preferRelativeResize="0"/>
          <p:nvPr/>
        </p:nvPicPr>
        <p:blipFill>
          <a:blip r:embed="rId3">
            <a:alphaModFix/>
          </a:blip>
          <a:stretch>
            <a:fillRect/>
          </a:stretch>
        </p:blipFill>
        <p:spPr>
          <a:xfrm>
            <a:off x="2595125" y="1634000"/>
            <a:ext cx="1490213" cy="1559200"/>
          </a:xfrm>
          <a:prstGeom prst="rect">
            <a:avLst/>
          </a:prstGeom>
          <a:noFill/>
          <a:ln>
            <a:noFill/>
          </a:ln>
        </p:spPr>
      </p:pic>
      <p:pic>
        <p:nvPicPr>
          <p:cNvPr id="337" name="Google Shape;337;p33"/>
          <p:cNvPicPr preferRelativeResize="0"/>
          <p:nvPr/>
        </p:nvPicPr>
        <p:blipFill>
          <a:blip r:embed="rId4">
            <a:alphaModFix/>
          </a:blip>
          <a:stretch>
            <a:fillRect/>
          </a:stretch>
        </p:blipFill>
        <p:spPr>
          <a:xfrm>
            <a:off x="680050" y="2907450"/>
            <a:ext cx="1615988" cy="1882700"/>
          </a:xfrm>
          <a:prstGeom prst="rect">
            <a:avLst/>
          </a:prstGeom>
          <a:noFill/>
          <a:ln>
            <a:noFill/>
          </a:ln>
        </p:spPr>
      </p:pic>
      <p:pic>
        <p:nvPicPr>
          <p:cNvPr id="338" name="Google Shape;338;p33"/>
          <p:cNvPicPr preferRelativeResize="0"/>
          <p:nvPr/>
        </p:nvPicPr>
        <p:blipFill>
          <a:blip r:embed="rId5">
            <a:alphaModFix/>
          </a:blip>
          <a:stretch>
            <a:fillRect/>
          </a:stretch>
        </p:blipFill>
        <p:spPr>
          <a:xfrm>
            <a:off x="6619875" y="2293100"/>
            <a:ext cx="1762900" cy="1882700"/>
          </a:xfrm>
          <a:prstGeom prst="rect">
            <a:avLst/>
          </a:prstGeom>
          <a:noFill/>
          <a:ln>
            <a:noFill/>
          </a:ln>
        </p:spPr>
      </p:pic>
      <p:pic>
        <p:nvPicPr>
          <p:cNvPr id="339" name="Google Shape;339;p33"/>
          <p:cNvPicPr preferRelativeResize="0"/>
          <p:nvPr/>
        </p:nvPicPr>
        <p:blipFill>
          <a:blip r:embed="rId6">
            <a:alphaModFix/>
          </a:blip>
          <a:stretch>
            <a:fillRect/>
          </a:stretch>
        </p:blipFill>
        <p:spPr>
          <a:xfrm>
            <a:off x="3437049" y="3401000"/>
            <a:ext cx="1616000" cy="1600317"/>
          </a:xfrm>
          <a:prstGeom prst="rect">
            <a:avLst/>
          </a:prstGeom>
          <a:noFill/>
          <a:ln>
            <a:noFill/>
          </a:ln>
        </p:spPr>
      </p:pic>
      <p:pic>
        <p:nvPicPr>
          <p:cNvPr id="340" name="Google Shape;340;p33"/>
          <p:cNvPicPr preferRelativeResize="0"/>
          <p:nvPr/>
        </p:nvPicPr>
        <p:blipFill>
          <a:blip r:embed="rId7">
            <a:alphaModFix/>
          </a:blip>
          <a:stretch>
            <a:fillRect/>
          </a:stretch>
        </p:blipFill>
        <p:spPr>
          <a:xfrm>
            <a:off x="4774375" y="5132502"/>
            <a:ext cx="1490225" cy="1434511"/>
          </a:xfrm>
          <a:prstGeom prst="rect">
            <a:avLst/>
          </a:prstGeom>
          <a:noFill/>
          <a:ln>
            <a:noFill/>
          </a:ln>
        </p:spPr>
      </p:pic>
      <p:pic>
        <p:nvPicPr>
          <p:cNvPr id="341" name="Google Shape;341;p33"/>
          <p:cNvPicPr preferRelativeResize="0"/>
          <p:nvPr/>
        </p:nvPicPr>
        <p:blipFill>
          <a:blip r:embed="rId8">
            <a:alphaModFix/>
          </a:blip>
          <a:stretch>
            <a:fillRect/>
          </a:stretch>
        </p:blipFill>
        <p:spPr>
          <a:xfrm>
            <a:off x="1721300" y="5234522"/>
            <a:ext cx="1245300" cy="1230475"/>
          </a:xfrm>
          <a:prstGeom prst="rect">
            <a:avLst/>
          </a:prstGeom>
          <a:noFill/>
          <a:ln>
            <a:noFill/>
          </a:ln>
        </p:spPr>
      </p:pic>
      <p:pic>
        <p:nvPicPr>
          <p:cNvPr id="342" name="Google Shape;342;p33"/>
          <p:cNvPicPr preferRelativeResize="0"/>
          <p:nvPr/>
        </p:nvPicPr>
        <p:blipFill>
          <a:blip r:embed="rId9">
            <a:alphaModFix/>
          </a:blip>
          <a:stretch>
            <a:fillRect/>
          </a:stretch>
        </p:blipFill>
        <p:spPr>
          <a:xfrm>
            <a:off x="4867325" y="1176850"/>
            <a:ext cx="1490225" cy="1490225"/>
          </a:xfrm>
          <a:prstGeom prst="rect">
            <a:avLst/>
          </a:prstGeom>
          <a:noFill/>
          <a:ln>
            <a:noFill/>
          </a:ln>
        </p:spPr>
      </p:pic>
      <p:pic>
        <p:nvPicPr>
          <p:cNvPr id="343" name="Google Shape;343;p33"/>
          <p:cNvPicPr preferRelativeResize="0"/>
          <p:nvPr/>
        </p:nvPicPr>
        <p:blipFill>
          <a:blip r:embed="rId10">
            <a:alphaModFix/>
          </a:blip>
          <a:stretch>
            <a:fillRect/>
          </a:stretch>
        </p:blipFill>
        <p:spPr>
          <a:xfrm>
            <a:off x="6766775" y="4451550"/>
            <a:ext cx="1616000" cy="1616000"/>
          </a:xfrm>
          <a:prstGeom prst="rect">
            <a:avLst/>
          </a:prstGeom>
          <a:noFill/>
          <a:ln>
            <a:noFill/>
          </a:ln>
        </p:spPr>
      </p:pic>
      <p:sp>
        <p:nvSpPr>
          <p:cNvPr id="344" name="Google Shape;344;p33"/>
          <p:cNvSpPr txBox="1"/>
          <p:nvPr/>
        </p:nvSpPr>
        <p:spPr>
          <a:xfrm>
            <a:off x="1436675" y="504700"/>
            <a:ext cx="4689600" cy="8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Roboto"/>
                <a:ea typeface="Roboto"/>
                <a:cs typeface="Roboto"/>
                <a:sym typeface="Roboto"/>
              </a:rPr>
              <a:t>Softwares</a:t>
            </a:r>
            <a:endParaRPr b="1" sz="360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3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0" name="Google Shape;350;p34"/>
          <p:cNvSpPr/>
          <p:nvPr/>
        </p:nvSpPr>
        <p:spPr>
          <a:xfrm>
            <a:off x="244267" y="368051"/>
            <a:ext cx="774900" cy="808800"/>
          </a:xfrm>
          <a:prstGeom prst="ellipse">
            <a:avLst/>
          </a:prstGeom>
          <a:solidFill>
            <a:schemeClr val="accent1"/>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uli"/>
                <a:ea typeface="Muli"/>
                <a:cs typeface="Muli"/>
                <a:sym typeface="Muli"/>
              </a:rPr>
              <a:t>2</a:t>
            </a:r>
            <a:endParaRPr b="1" sz="2400">
              <a:solidFill>
                <a:srgbClr val="FFFFFF"/>
              </a:solidFill>
              <a:latin typeface="Muli"/>
              <a:ea typeface="Muli"/>
              <a:cs typeface="Muli"/>
              <a:sym typeface="Muli"/>
            </a:endParaRPr>
          </a:p>
        </p:txBody>
      </p:sp>
      <p:pic>
        <p:nvPicPr>
          <p:cNvPr id="351" name="Google Shape;351;p34"/>
          <p:cNvPicPr preferRelativeResize="0"/>
          <p:nvPr/>
        </p:nvPicPr>
        <p:blipFill>
          <a:blip r:embed="rId3">
            <a:alphaModFix/>
          </a:blip>
          <a:stretch>
            <a:fillRect/>
          </a:stretch>
        </p:blipFill>
        <p:spPr>
          <a:xfrm>
            <a:off x="1114864" y="2235588"/>
            <a:ext cx="2386825" cy="2386825"/>
          </a:xfrm>
          <a:prstGeom prst="rect">
            <a:avLst/>
          </a:prstGeom>
          <a:noFill/>
          <a:ln>
            <a:noFill/>
          </a:ln>
        </p:spPr>
      </p:pic>
      <p:pic>
        <p:nvPicPr>
          <p:cNvPr id="352" name="Google Shape;352;p34"/>
          <p:cNvPicPr preferRelativeResize="0"/>
          <p:nvPr/>
        </p:nvPicPr>
        <p:blipFill>
          <a:blip r:embed="rId4">
            <a:alphaModFix/>
          </a:blip>
          <a:stretch>
            <a:fillRect/>
          </a:stretch>
        </p:blipFill>
        <p:spPr>
          <a:xfrm>
            <a:off x="5092150" y="2277301"/>
            <a:ext cx="2386825" cy="2386825"/>
          </a:xfrm>
          <a:prstGeom prst="rect">
            <a:avLst/>
          </a:prstGeom>
          <a:noFill/>
          <a:ln>
            <a:noFill/>
          </a:ln>
        </p:spPr>
      </p:pic>
      <p:sp>
        <p:nvSpPr>
          <p:cNvPr id="353" name="Google Shape;353;p34"/>
          <p:cNvSpPr txBox="1"/>
          <p:nvPr/>
        </p:nvSpPr>
        <p:spPr>
          <a:xfrm>
            <a:off x="1436675" y="504700"/>
            <a:ext cx="5593200" cy="8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Roboto"/>
                <a:ea typeface="Roboto"/>
                <a:cs typeface="Roboto"/>
                <a:sym typeface="Roboto"/>
              </a:rPr>
              <a:t>Programming Languages</a:t>
            </a:r>
            <a:endParaRPr b="1" sz="36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35"/>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9" name="Google Shape;359;p35"/>
          <p:cNvSpPr/>
          <p:nvPr/>
        </p:nvSpPr>
        <p:spPr>
          <a:xfrm>
            <a:off x="244267" y="368051"/>
            <a:ext cx="774900" cy="808800"/>
          </a:xfrm>
          <a:prstGeom prst="ellipse">
            <a:avLst/>
          </a:prstGeom>
          <a:solidFill>
            <a:schemeClr val="accent1"/>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uli"/>
                <a:ea typeface="Muli"/>
                <a:cs typeface="Muli"/>
                <a:sym typeface="Muli"/>
              </a:rPr>
              <a:t>3</a:t>
            </a:r>
            <a:endParaRPr b="1" sz="2400">
              <a:solidFill>
                <a:srgbClr val="FFFFFF"/>
              </a:solidFill>
              <a:latin typeface="Muli"/>
              <a:ea typeface="Muli"/>
              <a:cs typeface="Muli"/>
              <a:sym typeface="Muli"/>
            </a:endParaRPr>
          </a:p>
        </p:txBody>
      </p:sp>
      <p:pic>
        <p:nvPicPr>
          <p:cNvPr id="360" name="Google Shape;360;p35"/>
          <p:cNvPicPr preferRelativeResize="0"/>
          <p:nvPr/>
        </p:nvPicPr>
        <p:blipFill>
          <a:blip r:embed="rId3">
            <a:alphaModFix/>
          </a:blip>
          <a:stretch>
            <a:fillRect/>
          </a:stretch>
        </p:blipFill>
        <p:spPr>
          <a:xfrm>
            <a:off x="4745158" y="1268800"/>
            <a:ext cx="1533525" cy="1552937"/>
          </a:xfrm>
          <a:prstGeom prst="rect">
            <a:avLst/>
          </a:prstGeom>
          <a:noFill/>
          <a:ln>
            <a:noFill/>
          </a:ln>
        </p:spPr>
      </p:pic>
      <p:pic>
        <p:nvPicPr>
          <p:cNvPr id="361" name="Google Shape;361;p35"/>
          <p:cNvPicPr preferRelativeResize="0"/>
          <p:nvPr/>
        </p:nvPicPr>
        <p:blipFill>
          <a:blip r:embed="rId4">
            <a:alphaModFix/>
          </a:blip>
          <a:stretch>
            <a:fillRect/>
          </a:stretch>
        </p:blipFill>
        <p:spPr>
          <a:xfrm>
            <a:off x="243975" y="1880399"/>
            <a:ext cx="3511925" cy="1552150"/>
          </a:xfrm>
          <a:prstGeom prst="rect">
            <a:avLst/>
          </a:prstGeom>
          <a:noFill/>
          <a:ln>
            <a:noFill/>
          </a:ln>
        </p:spPr>
      </p:pic>
      <p:pic>
        <p:nvPicPr>
          <p:cNvPr id="362" name="Google Shape;362;p35"/>
          <p:cNvPicPr preferRelativeResize="0"/>
          <p:nvPr/>
        </p:nvPicPr>
        <p:blipFill>
          <a:blip r:embed="rId5">
            <a:alphaModFix/>
          </a:blip>
          <a:stretch>
            <a:fillRect/>
          </a:stretch>
        </p:blipFill>
        <p:spPr>
          <a:xfrm>
            <a:off x="6503825" y="1853525"/>
            <a:ext cx="2216391" cy="2237300"/>
          </a:xfrm>
          <a:prstGeom prst="rect">
            <a:avLst/>
          </a:prstGeom>
          <a:noFill/>
          <a:ln>
            <a:noFill/>
          </a:ln>
        </p:spPr>
      </p:pic>
      <p:pic>
        <p:nvPicPr>
          <p:cNvPr id="363" name="Google Shape;363;p35"/>
          <p:cNvPicPr preferRelativeResize="0"/>
          <p:nvPr/>
        </p:nvPicPr>
        <p:blipFill>
          <a:blip r:embed="rId6">
            <a:alphaModFix/>
          </a:blip>
          <a:stretch>
            <a:fillRect/>
          </a:stretch>
        </p:blipFill>
        <p:spPr>
          <a:xfrm>
            <a:off x="3907525" y="3237599"/>
            <a:ext cx="1771950" cy="2237311"/>
          </a:xfrm>
          <a:prstGeom prst="rect">
            <a:avLst/>
          </a:prstGeom>
          <a:noFill/>
          <a:ln>
            <a:noFill/>
          </a:ln>
        </p:spPr>
      </p:pic>
      <p:pic>
        <p:nvPicPr>
          <p:cNvPr id="364" name="Google Shape;364;p35"/>
          <p:cNvPicPr preferRelativeResize="0"/>
          <p:nvPr/>
        </p:nvPicPr>
        <p:blipFill>
          <a:blip r:embed="rId7">
            <a:alphaModFix/>
          </a:blip>
          <a:stretch>
            <a:fillRect/>
          </a:stretch>
        </p:blipFill>
        <p:spPr>
          <a:xfrm>
            <a:off x="1129788" y="4059900"/>
            <a:ext cx="2402800" cy="2044625"/>
          </a:xfrm>
          <a:prstGeom prst="rect">
            <a:avLst/>
          </a:prstGeom>
          <a:noFill/>
          <a:ln>
            <a:noFill/>
          </a:ln>
        </p:spPr>
      </p:pic>
      <p:pic>
        <p:nvPicPr>
          <p:cNvPr id="365" name="Google Shape;365;p35"/>
          <p:cNvPicPr preferRelativeResize="0"/>
          <p:nvPr/>
        </p:nvPicPr>
        <p:blipFill>
          <a:blip r:embed="rId8">
            <a:alphaModFix/>
          </a:blip>
          <a:stretch>
            <a:fillRect/>
          </a:stretch>
        </p:blipFill>
        <p:spPr>
          <a:xfrm>
            <a:off x="6427625" y="4684150"/>
            <a:ext cx="1533525" cy="1648966"/>
          </a:xfrm>
          <a:prstGeom prst="rect">
            <a:avLst/>
          </a:prstGeom>
          <a:noFill/>
          <a:ln>
            <a:noFill/>
          </a:ln>
        </p:spPr>
      </p:pic>
      <p:sp>
        <p:nvSpPr>
          <p:cNvPr id="366" name="Google Shape;366;p35"/>
          <p:cNvSpPr txBox="1"/>
          <p:nvPr/>
        </p:nvSpPr>
        <p:spPr>
          <a:xfrm>
            <a:off x="1436675" y="504700"/>
            <a:ext cx="4689600" cy="8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Roboto"/>
                <a:ea typeface="Roboto"/>
                <a:cs typeface="Roboto"/>
                <a:sym typeface="Roboto"/>
              </a:rPr>
              <a:t>Frameworks</a:t>
            </a:r>
            <a:endParaRPr b="1" sz="36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36"/>
          <p:cNvSpPr txBox="1"/>
          <p:nvPr>
            <p:ph type="ctrTitle"/>
          </p:nvPr>
        </p:nvSpPr>
        <p:spPr>
          <a:xfrm>
            <a:off x="2632625" y="2185475"/>
            <a:ext cx="2821800" cy="120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Demo</a:t>
            </a:r>
            <a:endParaRPr b="1" sz="6000"/>
          </a:p>
        </p:txBody>
      </p:sp>
      <p:cxnSp>
        <p:nvCxnSpPr>
          <p:cNvPr id="372" name="Google Shape;372;p36"/>
          <p:cNvCxnSpPr/>
          <p:nvPr/>
        </p:nvCxnSpPr>
        <p:spPr>
          <a:xfrm>
            <a:off x="6939075" y="5244825"/>
            <a:ext cx="145800" cy="567600"/>
          </a:xfrm>
          <a:prstGeom prst="straightConnector1">
            <a:avLst/>
          </a:prstGeom>
          <a:noFill/>
          <a:ln cap="flat" cmpd="sng" w="9525">
            <a:solidFill>
              <a:srgbClr val="CFD8DC"/>
            </a:solidFill>
            <a:prstDash val="solid"/>
            <a:round/>
            <a:headEnd len="med" w="med" type="none"/>
            <a:tailEnd len="med" w="med" type="none"/>
          </a:ln>
        </p:spPr>
      </p:cxnSp>
      <p:cxnSp>
        <p:nvCxnSpPr>
          <p:cNvPr id="373" name="Google Shape;373;p36"/>
          <p:cNvCxnSpPr/>
          <p:nvPr/>
        </p:nvCxnSpPr>
        <p:spPr>
          <a:xfrm>
            <a:off x="7419812" y="4970090"/>
            <a:ext cx="289500" cy="396300"/>
          </a:xfrm>
          <a:prstGeom prst="straightConnector1">
            <a:avLst/>
          </a:prstGeom>
          <a:noFill/>
          <a:ln cap="flat" cmpd="sng" w="9525">
            <a:solidFill>
              <a:srgbClr val="CFD8DC"/>
            </a:solidFill>
            <a:prstDash val="solid"/>
            <a:round/>
            <a:headEnd len="med" w="med" type="none"/>
            <a:tailEnd len="med" w="med" type="none"/>
          </a:ln>
        </p:spPr>
      </p:cxnSp>
      <p:cxnSp>
        <p:nvCxnSpPr>
          <p:cNvPr id="374" name="Google Shape;374;p36"/>
          <p:cNvCxnSpPr/>
          <p:nvPr/>
        </p:nvCxnSpPr>
        <p:spPr>
          <a:xfrm>
            <a:off x="7636225" y="4669275"/>
            <a:ext cx="802500" cy="259500"/>
          </a:xfrm>
          <a:prstGeom prst="straightConnector1">
            <a:avLst/>
          </a:prstGeom>
          <a:noFill/>
          <a:ln cap="flat" cmpd="sng" w="9525">
            <a:solidFill>
              <a:srgbClr val="CFD8DC"/>
            </a:solidFill>
            <a:prstDash val="solid"/>
            <a:round/>
            <a:headEnd len="med" w="med" type="none"/>
            <a:tailEnd len="med" w="med" type="none"/>
          </a:ln>
        </p:spPr>
      </p:cxnSp>
      <p:pic>
        <p:nvPicPr>
          <p:cNvPr id="375" name="Google Shape;375;p36"/>
          <p:cNvPicPr preferRelativeResize="0"/>
          <p:nvPr/>
        </p:nvPicPr>
        <p:blipFill>
          <a:blip r:embed="rId3">
            <a:alphaModFix/>
          </a:blip>
          <a:stretch>
            <a:fillRect/>
          </a:stretch>
        </p:blipFill>
        <p:spPr>
          <a:xfrm>
            <a:off x="5188212" y="3424588"/>
            <a:ext cx="2442875" cy="2442875"/>
          </a:xfrm>
          <a:prstGeom prst="rect">
            <a:avLst/>
          </a:prstGeom>
          <a:noFill/>
          <a:ln cap="flat" cmpd="sng" w="9525">
            <a:solidFill>
              <a:schemeClr val="lt1"/>
            </a:solidFill>
            <a:prstDash val="solid"/>
            <a:round/>
            <a:headEnd len="sm" w="sm" type="none"/>
            <a:tailEnd len="sm" w="sm" type="none"/>
          </a:ln>
        </p:spPr>
      </p:pic>
      <p:sp>
        <p:nvSpPr>
          <p:cNvPr id="376" name="Google Shape;376;p36"/>
          <p:cNvSpPr/>
          <p:nvPr/>
        </p:nvSpPr>
        <p:spPr>
          <a:xfrm>
            <a:off x="5399400" y="3582525"/>
            <a:ext cx="2020500" cy="212700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37"/>
          <p:cNvSpPr txBox="1"/>
          <p:nvPr>
            <p:ph type="ctrTitle"/>
          </p:nvPr>
        </p:nvSpPr>
        <p:spPr>
          <a:xfrm>
            <a:off x="1531225" y="1969225"/>
            <a:ext cx="7093500" cy="120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CONCLUSION</a:t>
            </a:r>
            <a:endParaRPr b="1" sz="6000"/>
          </a:p>
        </p:txBody>
      </p:sp>
      <p:cxnSp>
        <p:nvCxnSpPr>
          <p:cNvPr id="382" name="Google Shape;382;p37"/>
          <p:cNvCxnSpPr/>
          <p:nvPr/>
        </p:nvCxnSpPr>
        <p:spPr>
          <a:xfrm>
            <a:off x="6939075" y="5244825"/>
            <a:ext cx="145800" cy="567600"/>
          </a:xfrm>
          <a:prstGeom prst="straightConnector1">
            <a:avLst/>
          </a:prstGeom>
          <a:noFill/>
          <a:ln cap="flat" cmpd="sng" w="9525">
            <a:solidFill>
              <a:srgbClr val="CFD8DC"/>
            </a:solidFill>
            <a:prstDash val="solid"/>
            <a:round/>
            <a:headEnd len="med" w="med" type="none"/>
            <a:tailEnd len="med" w="med" type="none"/>
          </a:ln>
        </p:spPr>
      </p:cxnSp>
      <p:cxnSp>
        <p:nvCxnSpPr>
          <p:cNvPr id="383" name="Google Shape;383;p37"/>
          <p:cNvCxnSpPr/>
          <p:nvPr/>
        </p:nvCxnSpPr>
        <p:spPr>
          <a:xfrm>
            <a:off x="7419812" y="4970090"/>
            <a:ext cx="289500" cy="396300"/>
          </a:xfrm>
          <a:prstGeom prst="straightConnector1">
            <a:avLst/>
          </a:prstGeom>
          <a:noFill/>
          <a:ln cap="flat" cmpd="sng" w="9525">
            <a:solidFill>
              <a:srgbClr val="CFD8DC"/>
            </a:solidFill>
            <a:prstDash val="solid"/>
            <a:round/>
            <a:headEnd len="med" w="med" type="none"/>
            <a:tailEnd len="med" w="med" type="none"/>
          </a:ln>
        </p:spPr>
      </p:cxnSp>
      <p:cxnSp>
        <p:nvCxnSpPr>
          <p:cNvPr id="384" name="Google Shape;384;p37"/>
          <p:cNvCxnSpPr/>
          <p:nvPr/>
        </p:nvCxnSpPr>
        <p:spPr>
          <a:xfrm>
            <a:off x="7636225" y="4669275"/>
            <a:ext cx="802500" cy="259500"/>
          </a:xfrm>
          <a:prstGeom prst="straightConnector1">
            <a:avLst/>
          </a:prstGeom>
          <a:noFill/>
          <a:ln cap="flat" cmpd="sng" w="9525">
            <a:solidFill>
              <a:srgbClr val="CFD8DC"/>
            </a:solidFill>
            <a:prstDash val="solid"/>
            <a:round/>
            <a:headEnd len="med" w="med" type="none"/>
            <a:tailEnd len="med" w="med" type="none"/>
          </a:ln>
        </p:spPr>
      </p:cxnSp>
      <p:pic>
        <p:nvPicPr>
          <p:cNvPr id="385" name="Google Shape;385;p37"/>
          <p:cNvPicPr preferRelativeResize="0"/>
          <p:nvPr/>
        </p:nvPicPr>
        <p:blipFill>
          <a:blip r:embed="rId3">
            <a:alphaModFix/>
          </a:blip>
          <a:stretch>
            <a:fillRect/>
          </a:stretch>
        </p:blipFill>
        <p:spPr>
          <a:xfrm>
            <a:off x="5188212" y="3424588"/>
            <a:ext cx="2442875" cy="2442875"/>
          </a:xfrm>
          <a:prstGeom prst="rect">
            <a:avLst/>
          </a:prstGeom>
          <a:noFill/>
          <a:ln cap="flat" cmpd="sng" w="9525">
            <a:solidFill>
              <a:schemeClr val="lt1"/>
            </a:solidFill>
            <a:prstDash val="solid"/>
            <a:round/>
            <a:headEnd len="sm" w="sm" type="none"/>
            <a:tailEnd len="sm" w="sm" type="none"/>
          </a:ln>
        </p:spPr>
      </p:pic>
      <p:sp>
        <p:nvSpPr>
          <p:cNvPr id="386" name="Google Shape;386;p37"/>
          <p:cNvSpPr/>
          <p:nvPr/>
        </p:nvSpPr>
        <p:spPr>
          <a:xfrm>
            <a:off x="5399400" y="3582525"/>
            <a:ext cx="2020500" cy="212700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38"/>
          <p:cNvSpPr txBox="1"/>
          <p:nvPr>
            <p:ph idx="4294967295" type="ctrTitle"/>
          </p:nvPr>
        </p:nvSpPr>
        <p:spPr>
          <a:xfrm>
            <a:off x="356800" y="637725"/>
            <a:ext cx="8267400" cy="269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6000"/>
              <a:t>Thank you </a:t>
            </a:r>
            <a:endParaRPr b="1" sz="6000"/>
          </a:p>
          <a:p>
            <a:pPr indent="0" lvl="0" marL="0" rtl="0" algn="ctr">
              <a:spcBef>
                <a:spcPts val="0"/>
              </a:spcBef>
              <a:spcAft>
                <a:spcPts val="0"/>
              </a:spcAft>
              <a:buNone/>
            </a:pPr>
            <a:r>
              <a:rPr b="1" lang="en" sz="6000"/>
              <a:t>for </a:t>
            </a:r>
            <a:endParaRPr b="1" sz="6000"/>
          </a:p>
          <a:p>
            <a:pPr indent="0" lvl="0" marL="0" rtl="0" algn="ctr">
              <a:spcBef>
                <a:spcPts val="0"/>
              </a:spcBef>
              <a:spcAft>
                <a:spcPts val="0"/>
              </a:spcAft>
              <a:buNone/>
            </a:pPr>
            <a:r>
              <a:rPr b="1" lang="en" sz="6000"/>
              <a:t>your Attention</a:t>
            </a:r>
            <a:endParaRPr b="1" sz="6000"/>
          </a:p>
        </p:txBody>
      </p:sp>
      <p:sp>
        <p:nvSpPr>
          <p:cNvPr id="392" name="Google Shape;392;p3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93" name="Google Shape;393;p38"/>
          <p:cNvPicPr preferRelativeResize="0"/>
          <p:nvPr/>
        </p:nvPicPr>
        <p:blipFill>
          <a:blip r:embed="rId3">
            <a:alphaModFix/>
          </a:blip>
          <a:stretch>
            <a:fillRect/>
          </a:stretch>
        </p:blipFill>
        <p:spPr>
          <a:xfrm>
            <a:off x="2963663" y="3336525"/>
            <a:ext cx="3216675" cy="3216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14"/>
          <p:cNvSpPr txBox="1"/>
          <p:nvPr>
            <p:ph idx="4294967295" type="ctrTitle"/>
          </p:nvPr>
        </p:nvSpPr>
        <p:spPr>
          <a:xfrm>
            <a:off x="1335475" y="1558784"/>
            <a:ext cx="7068900" cy="154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000"/>
              <a:t>INTRODUCTION </a:t>
            </a:r>
            <a:endParaRPr b="1" sz="6000"/>
          </a:p>
        </p:txBody>
      </p:sp>
      <p:cxnSp>
        <p:nvCxnSpPr>
          <p:cNvPr id="107" name="Google Shape;107;p14"/>
          <p:cNvCxnSpPr/>
          <p:nvPr/>
        </p:nvCxnSpPr>
        <p:spPr>
          <a:xfrm>
            <a:off x="6939075" y="5244825"/>
            <a:ext cx="145800" cy="567600"/>
          </a:xfrm>
          <a:prstGeom prst="straightConnector1">
            <a:avLst/>
          </a:prstGeom>
          <a:noFill/>
          <a:ln cap="flat" cmpd="sng" w="9525">
            <a:solidFill>
              <a:srgbClr val="CFD8DC"/>
            </a:solidFill>
            <a:prstDash val="solid"/>
            <a:round/>
            <a:headEnd len="med" w="med" type="none"/>
            <a:tailEnd len="med" w="med" type="none"/>
          </a:ln>
        </p:spPr>
      </p:cxnSp>
      <p:cxnSp>
        <p:nvCxnSpPr>
          <p:cNvPr id="108" name="Google Shape;108;p14"/>
          <p:cNvCxnSpPr/>
          <p:nvPr/>
        </p:nvCxnSpPr>
        <p:spPr>
          <a:xfrm>
            <a:off x="7419812" y="4970090"/>
            <a:ext cx="289500" cy="396300"/>
          </a:xfrm>
          <a:prstGeom prst="straightConnector1">
            <a:avLst/>
          </a:prstGeom>
          <a:noFill/>
          <a:ln cap="flat" cmpd="sng" w="9525">
            <a:solidFill>
              <a:srgbClr val="CFD8DC"/>
            </a:solidFill>
            <a:prstDash val="solid"/>
            <a:round/>
            <a:headEnd len="med" w="med" type="none"/>
            <a:tailEnd len="med" w="med" type="none"/>
          </a:ln>
        </p:spPr>
      </p:cxnSp>
      <p:cxnSp>
        <p:nvCxnSpPr>
          <p:cNvPr id="109" name="Google Shape;109;p14"/>
          <p:cNvCxnSpPr/>
          <p:nvPr/>
        </p:nvCxnSpPr>
        <p:spPr>
          <a:xfrm>
            <a:off x="7636225" y="4669275"/>
            <a:ext cx="802500" cy="259500"/>
          </a:xfrm>
          <a:prstGeom prst="straightConnector1">
            <a:avLst/>
          </a:prstGeom>
          <a:noFill/>
          <a:ln cap="flat" cmpd="sng" w="9525">
            <a:solidFill>
              <a:srgbClr val="CFD8DC"/>
            </a:solidFill>
            <a:prstDash val="solid"/>
            <a:round/>
            <a:headEnd len="med" w="med" type="none"/>
            <a:tailEnd len="med" w="med" type="none"/>
          </a:ln>
        </p:spPr>
      </p:cxnSp>
      <p:sp>
        <p:nvSpPr>
          <p:cNvPr id="110" name="Google Shape;110;p1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1" name="Google Shape;111;p14"/>
          <p:cNvPicPr preferRelativeResize="0"/>
          <p:nvPr/>
        </p:nvPicPr>
        <p:blipFill>
          <a:blip r:embed="rId4">
            <a:alphaModFix/>
          </a:blip>
          <a:stretch>
            <a:fillRect/>
          </a:stretch>
        </p:blipFill>
        <p:spPr>
          <a:xfrm>
            <a:off x="5188212" y="3424588"/>
            <a:ext cx="2442875" cy="2442875"/>
          </a:xfrm>
          <a:prstGeom prst="rect">
            <a:avLst/>
          </a:prstGeom>
          <a:noFill/>
          <a:ln cap="flat" cmpd="sng" w="9525">
            <a:solidFill>
              <a:schemeClr val="lt1"/>
            </a:solidFill>
            <a:prstDash val="solid"/>
            <a:round/>
            <a:headEnd len="sm" w="sm" type="none"/>
            <a:tailEnd len="sm" w="sm" type="none"/>
          </a:ln>
        </p:spPr>
      </p:pic>
      <p:sp>
        <p:nvSpPr>
          <p:cNvPr id="112" name="Google Shape;112;p14"/>
          <p:cNvSpPr/>
          <p:nvPr/>
        </p:nvSpPr>
        <p:spPr>
          <a:xfrm>
            <a:off x="5399400" y="3582525"/>
            <a:ext cx="2020500" cy="212700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5"/>
          <p:cNvSpPr txBox="1"/>
          <p:nvPr>
            <p:ph type="ctrTitle"/>
          </p:nvPr>
        </p:nvSpPr>
        <p:spPr>
          <a:xfrm>
            <a:off x="1252275" y="1736750"/>
            <a:ext cx="5832600" cy="154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Problematic </a:t>
            </a:r>
            <a:endParaRPr b="1" sz="6000"/>
          </a:p>
        </p:txBody>
      </p:sp>
      <p:cxnSp>
        <p:nvCxnSpPr>
          <p:cNvPr id="118" name="Google Shape;118;p15"/>
          <p:cNvCxnSpPr/>
          <p:nvPr/>
        </p:nvCxnSpPr>
        <p:spPr>
          <a:xfrm>
            <a:off x="6939075" y="5244825"/>
            <a:ext cx="145800" cy="567600"/>
          </a:xfrm>
          <a:prstGeom prst="straightConnector1">
            <a:avLst/>
          </a:prstGeom>
          <a:noFill/>
          <a:ln cap="flat" cmpd="sng" w="9525">
            <a:solidFill>
              <a:srgbClr val="CFD8DC"/>
            </a:solidFill>
            <a:prstDash val="solid"/>
            <a:round/>
            <a:headEnd len="med" w="med" type="none"/>
            <a:tailEnd len="med" w="med" type="none"/>
          </a:ln>
        </p:spPr>
      </p:cxnSp>
      <p:cxnSp>
        <p:nvCxnSpPr>
          <p:cNvPr id="119" name="Google Shape;119;p15"/>
          <p:cNvCxnSpPr/>
          <p:nvPr/>
        </p:nvCxnSpPr>
        <p:spPr>
          <a:xfrm>
            <a:off x="7419812" y="4970090"/>
            <a:ext cx="289500" cy="396300"/>
          </a:xfrm>
          <a:prstGeom prst="straightConnector1">
            <a:avLst/>
          </a:prstGeom>
          <a:noFill/>
          <a:ln cap="flat" cmpd="sng" w="9525">
            <a:solidFill>
              <a:srgbClr val="CFD8DC"/>
            </a:solidFill>
            <a:prstDash val="solid"/>
            <a:round/>
            <a:headEnd len="med" w="med" type="none"/>
            <a:tailEnd len="med" w="med" type="none"/>
          </a:ln>
        </p:spPr>
      </p:cxnSp>
      <p:cxnSp>
        <p:nvCxnSpPr>
          <p:cNvPr id="120" name="Google Shape;120;p15"/>
          <p:cNvCxnSpPr/>
          <p:nvPr/>
        </p:nvCxnSpPr>
        <p:spPr>
          <a:xfrm>
            <a:off x="7636225" y="4669275"/>
            <a:ext cx="802500" cy="259500"/>
          </a:xfrm>
          <a:prstGeom prst="straightConnector1">
            <a:avLst/>
          </a:prstGeom>
          <a:noFill/>
          <a:ln cap="flat" cmpd="sng" w="9525">
            <a:solidFill>
              <a:srgbClr val="CFD8DC"/>
            </a:solidFill>
            <a:prstDash val="solid"/>
            <a:round/>
            <a:headEnd len="med" w="med" type="none"/>
            <a:tailEnd len="med" w="med" type="none"/>
          </a:ln>
        </p:spPr>
      </p:cxnSp>
      <p:pic>
        <p:nvPicPr>
          <p:cNvPr id="121" name="Google Shape;121;p15"/>
          <p:cNvPicPr preferRelativeResize="0"/>
          <p:nvPr/>
        </p:nvPicPr>
        <p:blipFill>
          <a:blip r:embed="rId3">
            <a:alphaModFix/>
          </a:blip>
          <a:stretch>
            <a:fillRect/>
          </a:stretch>
        </p:blipFill>
        <p:spPr>
          <a:xfrm>
            <a:off x="5188212" y="3424588"/>
            <a:ext cx="2442875" cy="2442875"/>
          </a:xfrm>
          <a:prstGeom prst="rect">
            <a:avLst/>
          </a:prstGeom>
          <a:noFill/>
          <a:ln cap="flat" cmpd="sng" w="9525">
            <a:solidFill>
              <a:schemeClr val="lt1"/>
            </a:solidFill>
            <a:prstDash val="solid"/>
            <a:round/>
            <a:headEnd len="sm" w="sm" type="none"/>
            <a:tailEnd len="sm" w="sm" type="none"/>
          </a:ln>
        </p:spPr>
      </p:pic>
      <p:sp>
        <p:nvSpPr>
          <p:cNvPr id="122" name="Google Shape;122;p15"/>
          <p:cNvSpPr/>
          <p:nvPr/>
        </p:nvSpPr>
        <p:spPr>
          <a:xfrm>
            <a:off x="5399400" y="3582525"/>
            <a:ext cx="2020500" cy="212700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6"/>
          <p:cNvSpPr txBox="1"/>
          <p:nvPr>
            <p:ph idx="1" type="body"/>
          </p:nvPr>
        </p:nvSpPr>
        <p:spPr>
          <a:xfrm>
            <a:off x="2169950" y="2094300"/>
            <a:ext cx="5181900" cy="1239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4800">
                <a:latin typeface="Calibri"/>
                <a:ea typeface="Calibri"/>
                <a:cs typeface="Calibri"/>
                <a:sym typeface="Calibri"/>
              </a:rPr>
              <a:t>Why Healthcare ?</a:t>
            </a:r>
            <a:endParaRPr b="1" sz="4800">
              <a:latin typeface="Calibri"/>
              <a:ea typeface="Calibri"/>
              <a:cs typeface="Calibri"/>
              <a:sym typeface="Calibri"/>
            </a:endParaRPr>
          </a:p>
        </p:txBody>
      </p:sp>
      <p:sp>
        <p:nvSpPr>
          <p:cNvPr id="128" name="Google Shape;128;p16"/>
          <p:cNvSpPr txBox="1"/>
          <p:nvPr>
            <p:ph idx="12" type="sldNum"/>
          </p:nvPr>
        </p:nvSpPr>
        <p:spPr>
          <a:xfrm>
            <a:off x="-87" y="6333125"/>
            <a:ext cx="9144000" cy="52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29" name="Google Shape;129;p16"/>
          <p:cNvPicPr preferRelativeResize="0"/>
          <p:nvPr/>
        </p:nvPicPr>
        <p:blipFill>
          <a:blip r:embed="rId3">
            <a:alphaModFix/>
          </a:blip>
          <a:stretch>
            <a:fillRect/>
          </a:stretch>
        </p:blipFill>
        <p:spPr>
          <a:xfrm>
            <a:off x="1703975" y="3138450"/>
            <a:ext cx="5432800" cy="31946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7"/>
          <p:cNvSpPr txBox="1"/>
          <p:nvPr>
            <p:ph idx="12" type="sldNum"/>
          </p:nvPr>
        </p:nvSpPr>
        <p:spPr>
          <a:xfrm>
            <a:off x="-87" y="6333125"/>
            <a:ext cx="9144000" cy="52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35" name="Google Shape;135;p17"/>
          <p:cNvSpPr txBox="1"/>
          <p:nvPr>
            <p:ph idx="1" type="body"/>
          </p:nvPr>
        </p:nvSpPr>
        <p:spPr>
          <a:xfrm>
            <a:off x="892125" y="4547575"/>
            <a:ext cx="7359600" cy="12393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4800">
                <a:latin typeface="Calibri"/>
                <a:ea typeface="Calibri"/>
                <a:cs typeface="Calibri"/>
                <a:sym typeface="Calibri"/>
              </a:rPr>
              <a:t>Why image Classification  ?</a:t>
            </a:r>
            <a:endParaRPr b="1" sz="4800">
              <a:latin typeface="Calibri"/>
              <a:ea typeface="Calibri"/>
              <a:cs typeface="Calibri"/>
              <a:sym typeface="Calibri"/>
            </a:endParaRPr>
          </a:p>
        </p:txBody>
      </p:sp>
      <p:pic>
        <p:nvPicPr>
          <p:cNvPr id="136" name="Google Shape;136;p17"/>
          <p:cNvPicPr preferRelativeResize="0"/>
          <p:nvPr/>
        </p:nvPicPr>
        <p:blipFill>
          <a:blip r:embed="rId3">
            <a:alphaModFix/>
          </a:blip>
          <a:stretch>
            <a:fillRect/>
          </a:stretch>
        </p:blipFill>
        <p:spPr>
          <a:xfrm>
            <a:off x="3107450" y="2081638"/>
            <a:ext cx="2694725" cy="2694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8"/>
          <p:cNvSpPr txBox="1"/>
          <p:nvPr>
            <p:ph type="ctrTitle"/>
          </p:nvPr>
        </p:nvSpPr>
        <p:spPr>
          <a:xfrm>
            <a:off x="1531225" y="1969225"/>
            <a:ext cx="7093500" cy="120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Pr</a:t>
            </a:r>
            <a:r>
              <a:rPr lang="en"/>
              <a:t>oject Analysis</a:t>
            </a:r>
            <a:r>
              <a:rPr lang="en" sz="6000"/>
              <a:t> </a:t>
            </a:r>
            <a:endParaRPr b="1" sz="6000"/>
          </a:p>
        </p:txBody>
      </p:sp>
      <p:cxnSp>
        <p:nvCxnSpPr>
          <p:cNvPr id="142" name="Google Shape;142;p18"/>
          <p:cNvCxnSpPr/>
          <p:nvPr/>
        </p:nvCxnSpPr>
        <p:spPr>
          <a:xfrm>
            <a:off x="6939075" y="5244825"/>
            <a:ext cx="145800" cy="567600"/>
          </a:xfrm>
          <a:prstGeom prst="straightConnector1">
            <a:avLst/>
          </a:prstGeom>
          <a:noFill/>
          <a:ln cap="flat" cmpd="sng" w="9525">
            <a:solidFill>
              <a:srgbClr val="CFD8DC"/>
            </a:solidFill>
            <a:prstDash val="solid"/>
            <a:round/>
            <a:headEnd len="med" w="med" type="none"/>
            <a:tailEnd len="med" w="med" type="none"/>
          </a:ln>
        </p:spPr>
      </p:cxnSp>
      <p:cxnSp>
        <p:nvCxnSpPr>
          <p:cNvPr id="143" name="Google Shape;143;p18"/>
          <p:cNvCxnSpPr/>
          <p:nvPr/>
        </p:nvCxnSpPr>
        <p:spPr>
          <a:xfrm>
            <a:off x="7419812" y="4970090"/>
            <a:ext cx="289500" cy="396300"/>
          </a:xfrm>
          <a:prstGeom prst="straightConnector1">
            <a:avLst/>
          </a:prstGeom>
          <a:noFill/>
          <a:ln cap="flat" cmpd="sng" w="9525">
            <a:solidFill>
              <a:srgbClr val="CFD8DC"/>
            </a:solidFill>
            <a:prstDash val="solid"/>
            <a:round/>
            <a:headEnd len="med" w="med" type="none"/>
            <a:tailEnd len="med" w="med" type="none"/>
          </a:ln>
        </p:spPr>
      </p:cxnSp>
      <p:cxnSp>
        <p:nvCxnSpPr>
          <p:cNvPr id="144" name="Google Shape;144;p18"/>
          <p:cNvCxnSpPr/>
          <p:nvPr/>
        </p:nvCxnSpPr>
        <p:spPr>
          <a:xfrm>
            <a:off x="7636225" y="4669275"/>
            <a:ext cx="802500" cy="259500"/>
          </a:xfrm>
          <a:prstGeom prst="straightConnector1">
            <a:avLst/>
          </a:prstGeom>
          <a:noFill/>
          <a:ln cap="flat" cmpd="sng" w="9525">
            <a:solidFill>
              <a:srgbClr val="CFD8DC"/>
            </a:solidFill>
            <a:prstDash val="solid"/>
            <a:round/>
            <a:headEnd len="med" w="med" type="none"/>
            <a:tailEnd len="med" w="med" type="none"/>
          </a:ln>
        </p:spPr>
      </p:cxnSp>
      <p:pic>
        <p:nvPicPr>
          <p:cNvPr id="145" name="Google Shape;145;p18"/>
          <p:cNvPicPr preferRelativeResize="0"/>
          <p:nvPr/>
        </p:nvPicPr>
        <p:blipFill>
          <a:blip r:embed="rId3">
            <a:alphaModFix/>
          </a:blip>
          <a:stretch>
            <a:fillRect/>
          </a:stretch>
        </p:blipFill>
        <p:spPr>
          <a:xfrm>
            <a:off x="5188212" y="3424588"/>
            <a:ext cx="2442875" cy="2442875"/>
          </a:xfrm>
          <a:prstGeom prst="rect">
            <a:avLst/>
          </a:prstGeom>
          <a:noFill/>
          <a:ln cap="flat" cmpd="sng" w="9525">
            <a:solidFill>
              <a:schemeClr val="lt1"/>
            </a:solidFill>
            <a:prstDash val="solid"/>
            <a:round/>
            <a:headEnd len="sm" w="sm" type="none"/>
            <a:tailEnd len="sm" w="sm" type="none"/>
          </a:ln>
        </p:spPr>
      </p:pic>
      <p:sp>
        <p:nvSpPr>
          <p:cNvPr id="146" name="Google Shape;146;p18"/>
          <p:cNvSpPr/>
          <p:nvPr/>
        </p:nvSpPr>
        <p:spPr>
          <a:xfrm>
            <a:off x="5399400" y="3582525"/>
            <a:ext cx="2020500" cy="212700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9"/>
          <p:cNvSpPr/>
          <p:nvPr/>
        </p:nvSpPr>
        <p:spPr>
          <a:xfrm>
            <a:off x="4860575" y="1267375"/>
            <a:ext cx="2470200" cy="2470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9"/>
          <p:cNvSpPr txBox="1"/>
          <p:nvPr>
            <p:ph idx="4294967295" type="ctrTitle"/>
          </p:nvPr>
        </p:nvSpPr>
        <p:spPr>
          <a:xfrm>
            <a:off x="458325" y="1751075"/>
            <a:ext cx="4015800" cy="1088400"/>
          </a:xfrm>
          <a:prstGeom prst="rect">
            <a:avLst/>
          </a:prstGeom>
          <a:solidFill>
            <a:schemeClr val="lt1"/>
          </a:solidFill>
        </p:spPr>
        <p:txBody>
          <a:bodyPr anchorCtr="0" anchor="b" bIns="91425" lIns="91425" spcFirstLastPara="1" rIns="91425" wrap="square" tIns="91425">
            <a:noAutofit/>
          </a:bodyPr>
          <a:lstStyle/>
          <a:p>
            <a:pPr indent="0" lvl="0" marL="0" rtl="0" algn="l">
              <a:spcBef>
                <a:spcPts val="0"/>
              </a:spcBef>
              <a:spcAft>
                <a:spcPts val="0"/>
              </a:spcAft>
              <a:buNone/>
            </a:pPr>
            <a:r>
              <a:rPr b="1" lang="en" sz="6000">
                <a:solidFill>
                  <a:srgbClr val="000000"/>
                </a:solidFill>
              </a:rPr>
              <a:t>The Model</a:t>
            </a:r>
            <a:r>
              <a:rPr b="1" lang="en" sz="6000"/>
              <a:t> </a:t>
            </a:r>
            <a:endParaRPr b="1" sz="6000"/>
          </a:p>
        </p:txBody>
      </p:sp>
      <p:cxnSp>
        <p:nvCxnSpPr>
          <p:cNvPr id="153" name="Google Shape;153;p19"/>
          <p:cNvCxnSpPr/>
          <p:nvPr/>
        </p:nvCxnSpPr>
        <p:spPr>
          <a:xfrm flipH="1" rot="10800000">
            <a:off x="6282450" y="705375"/>
            <a:ext cx="121500" cy="518700"/>
          </a:xfrm>
          <a:prstGeom prst="straightConnector1">
            <a:avLst/>
          </a:prstGeom>
          <a:noFill/>
          <a:ln cap="flat" cmpd="sng" w="9525">
            <a:solidFill>
              <a:srgbClr val="CFD8DC"/>
            </a:solidFill>
            <a:prstDash val="solid"/>
            <a:round/>
            <a:headEnd len="med" w="med" type="none"/>
            <a:tailEnd len="med" w="med" type="none"/>
          </a:ln>
        </p:spPr>
      </p:cxnSp>
      <p:cxnSp>
        <p:nvCxnSpPr>
          <p:cNvPr id="154" name="Google Shape;154;p19"/>
          <p:cNvCxnSpPr/>
          <p:nvPr/>
        </p:nvCxnSpPr>
        <p:spPr>
          <a:xfrm flipH="1">
            <a:off x="7133575" y="1483475"/>
            <a:ext cx="332400" cy="267600"/>
          </a:xfrm>
          <a:prstGeom prst="straightConnector1">
            <a:avLst/>
          </a:prstGeom>
          <a:noFill/>
          <a:ln cap="flat" cmpd="sng" w="9525">
            <a:solidFill>
              <a:srgbClr val="CFD8DC"/>
            </a:solidFill>
            <a:prstDash val="solid"/>
            <a:round/>
            <a:headEnd len="med" w="med" type="none"/>
            <a:tailEnd len="med" w="med" type="none"/>
          </a:ln>
        </p:spPr>
      </p:cxnSp>
      <p:cxnSp>
        <p:nvCxnSpPr>
          <p:cNvPr id="155" name="Google Shape;155;p19"/>
          <p:cNvCxnSpPr>
            <a:endCxn id="151" idx="6"/>
          </p:cNvCxnSpPr>
          <p:nvPr/>
        </p:nvCxnSpPr>
        <p:spPr>
          <a:xfrm flipH="1">
            <a:off x="7330775" y="2494675"/>
            <a:ext cx="1124100" cy="7800"/>
          </a:xfrm>
          <a:prstGeom prst="straightConnector1">
            <a:avLst/>
          </a:prstGeom>
          <a:noFill/>
          <a:ln cap="flat" cmpd="sng" w="9525">
            <a:solidFill>
              <a:srgbClr val="CFD8DC"/>
            </a:solidFill>
            <a:prstDash val="solid"/>
            <a:round/>
            <a:headEnd len="med" w="med" type="none"/>
            <a:tailEnd len="med" w="med" type="none"/>
          </a:ln>
        </p:spPr>
      </p:cxnSp>
      <p:sp>
        <p:nvSpPr>
          <p:cNvPr id="156" name="Google Shape;156;p19"/>
          <p:cNvSpPr/>
          <p:nvPr/>
        </p:nvSpPr>
        <p:spPr>
          <a:xfrm>
            <a:off x="5057825" y="1410050"/>
            <a:ext cx="2075700" cy="20757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 name="Google Shape;157;p19"/>
          <p:cNvGrpSpPr/>
          <p:nvPr/>
        </p:nvGrpSpPr>
        <p:grpSpPr>
          <a:xfrm>
            <a:off x="5517339" y="1899907"/>
            <a:ext cx="1156666" cy="1088243"/>
            <a:chOff x="5972700" y="2330200"/>
            <a:chExt cx="411625" cy="387275"/>
          </a:xfrm>
        </p:grpSpPr>
        <p:sp>
          <p:nvSpPr>
            <p:cNvPr id="158" name="Google Shape;158;p19"/>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159" name="Google Shape;159;p19"/>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grpSp>
      <p:sp>
        <p:nvSpPr>
          <p:cNvPr id="160" name="Google Shape;160;p1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61" name="Google Shape;161;p19"/>
          <p:cNvGrpSpPr/>
          <p:nvPr/>
        </p:nvGrpSpPr>
        <p:grpSpPr>
          <a:xfrm rot="1856972">
            <a:off x="1537088" y="2464346"/>
            <a:ext cx="3018962" cy="3017913"/>
            <a:chOff x="1115478" y="1079798"/>
            <a:chExt cx="2912400" cy="2912400"/>
          </a:xfrm>
        </p:grpSpPr>
        <p:sp>
          <p:nvSpPr>
            <p:cNvPr id="162" name="Google Shape;162;p19"/>
            <p:cNvSpPr/>
            <p:nvPr/>
          </p:nvSpPr>
          <p:spPr>
            <a:xfrm rot="2700000">
              <a:off x="2032438" y="1015860"/>
              <a:ext cx="1078479" cy="3040276"/>
            </a:xfrm>
            <a:prstGeom prst="roundRect">
              <a:avLst>
                <a:gd fmla="val 50000" name="adj"/>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CBE5F"/>
                </a:solidFill>
              </a:endParaRPr>
            </a:p>
          </p:txBody>
        </p:sp>
        <p:sp>
          <p:nvSpPr>
            <p:cNvPr id="163" name="Google Shape;163;p19"/>
            <p:cNvSpPr txBox="1"/>
            <p:nvPr/>
          </p:nvSpPr>
          <p:spPr>
            <a:xfrm rot="-2700000">
              <a:off x="1669522" y="2287902"/>
              <a:ext cx="2034346" cy="393293"/>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700">
                  <a:solidFill>
                    <a:srgbClr val="FFFFFF"/>
                  </a:solidFill>
                  <a:latin typeface="Muli"/>
                  <a:ea typeface="Muli"/>
                  <a:cs typeface="Muli"/>
                  <a:sym typeface="Muli"/>
                </a:rPr>
                <a:t> Prepare data </a:t>
              </a:r>
              <a:endParaRPr b="1" sz="2700">
                <a:solidFill>
                  <a:srgbClr val="FFFFFF"/>
                </a:solidFill>
                <a:latin typeface="Muli"/>
                <a:ea typeface="Muli"/>
                <a:cs typeface="Muli"/>
                <a:sym typeface="Muli"/>
              </a:endParaRPr>
            </a:p>
          </p:txBody>
        </p:sp>
      </p:grpSp>
      <p:grpSp>
        <p:nvGrpSpPr>
          <p:cNvPr id="164" name="Google Shape;164;p19"/>
          <p:cNvGrpSpPr/>
          <p:nvPr/>
        </p:nvGrpSpPr>
        <p:grpSpPr>
          <a:xfrm rot="1856972">
            <a:off x="2576263" y="3529821"/>
            <a:ext cx="3018962" cy="3017913"/>
            <a:chOff x="1115478" y="1079798"/>
            <a:chExt cx="2912400" cy="2912400"/>
          </a:xfrm>
        </p:grpSpPr>
        <p:sp>
          <p:nvSpPr>
            <p:cNvPr id="165" name="Google Shape;165;p19"/>
            <p:cNvSpPr/>
            <p:nvPr/>
          </p:nvSpPr>
          <p:spPr>
            <a:xfrm rot="2700000">
              <a:off x="2032438" y="1015860"/>
              <a:ext cx="1078479" cy="3040276"/>
            </a:xfrm>
            <a:prstGeom prst="roundRect">
              <a:avLst>
                <a:gd fmla="val 50000" name="adj"/>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CBE5F"/>
                </a:solidFill>
              </a:endParaRPr>
            </a:p>
          </p:txBody>
        </p:sp>
        <p:sp>
          <p:nvSpPr>
            <p:cNvPr id="166" name="Google Shape;166;p19"/>
            <p:cNvSpPr txBox="1"/>
            <p:nvPr/>
          </p:nvSpPr>
          <p:spPr>
            <a:xfrm rot="-2700000">
              <a:off x="1561307" y="2127620"/>
              <a:ext cx="2285511" cy="393293"/>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700">
                  <a:solidFill>
                    <a:srgbClr val="FFFFFF"/>
                  </a:solidFill>
                  <a:latin typeface="Muli"/>
                  <a:ea typeface="Muli"/>
                  <a:cs typeface="Muli"/>
                  <a:sym typeface="Muli"/>
                </a:rPr>
                <a:t>Build the Model</a:t>
              </a:r>
              <a:r>
                <a:rPr b="1" lang="en" sz="2700">
                  <a:solidFill>
                    <a:srgbClr val="FFFFFF"/>
                  </a:solidFill>
                  <a:latin typeface="Muli"/>
                  <a:ea typeface="Muli"/>
                  <a:cs typeface="Muli"/>
                  <a:sym typeface="Muli"/>
                </a:rPr>
                <a:t> </a:t>
              </a:r>
              <a:endParaRPr b="1" sz="2700">
                <a:solidFill>
                  <a:srgbClr val="FFFFFF"/>
                </a:solidFill>
                <a:latin typeface="Muli"/>
                <a:ea typeface="Muli"/>
                <a:cs typeface="Muli"/>
                <a:sym typeface="Muli"/>
              </a:endParaRPr>
            </a:p>
          </p:txBody>
        </p:sp>
      </p:grpSp>
      <p:grpSp>
        <p:nvGrpSpPr>
          <p:cNvPr id="167" name="Google Shape;167;p19"/>
          <p:cNvGrpSpPr/>
          <p:nvPr/>
        </p:nvGrpSpPr>
        <p:grpSpPr>
          <a:xfrm rot="1856972">
            <a:off x="3929113" y="4558196"/>
            <a:ext cx="3018962" cy="3017913"/>
            <a:chOff x="1115478" y="1079798"/>
            <a:chExt cx="2912400" cy="2912400"/>
          </a:xfrm>
        </p:grpSpPr>
        <p:sp>
          <p:nvSpPr>
            <p:cNvPr id="168" name="Google Shape;168;p19"/>
            <p:cNvSpPr/>
            <p:nvPr/>
          </p:nvSpPr>
          <p:spPr>
            <a:xfrm rot="2700000">
              <a:off x="2032438" y="1015860"/>
              <a:ext cx="1078479" cy="3040276"/>
            </a:xfrm>
            <a:prstGeom prst="roundRect">
              <a:avLst>
                <a:gd fmla="val 50000" name="adj"/>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CBE5F"/>
                </a:solidFill>
              </a:endParaRPr>
            </a:p>
          </p:txBody>
        </p:sp>
        <p:sp>
          <p:nvSpPr>
            <p:cNvPr id="169" name="Google Shape;169;p19"/>
            <p:cNvSpPr txBox="1"/>
            <p:nvPr/>
          </p:nvSpPr>
          <p:spPr>
            <a:xfrm rot="-2700000">
              <a:off x="1584485" y="1938250"/>
              <a:ext cx="2307572" cy="862529"/>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400">
                  <a:solidFill>
                    <a:srgbClr val="FFFFFF"/>
                  </a:solidFill>
                  <a:latin typeface="Muli"/>
                  <a:ea typeface="Muli"/>
                  <a:cs typeface="Muli"/>
                  <a:sym typeface="Muli"/>
                </a:rPr>
                <a:t>Evaluate accuracy</a:t>
              </a:r>
              <a:endParaRPr b="1" sz="2400">
                <a:solidFill>
                  <a:srgbClr val="FFFFFF"/>
                </a:solidFill>
                <a:latin typeface="Muli"/>
                <a:ea typeface="Muli"/>
                <a:cs typeface="Muli"/>
                <a:sym typeface="Muli"/>
              </a:endParaRPr>
            </a:p>
          </p:txBody>
        </p:sp>
      </p:grpSp>
      <p:sp>
        <p:nvSpPr>
          <p:cNvPr id="170" name="Google Shape;170;p19"/>
          <p:cNvSpPr/>
          <p:nvPr/>
        </p:nvSpPr>
        <p:spPr>
          <a:xfrm>
            <a:off x="1335012" y="3733773"/>
            <a:ext cx="470400" cy="479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52A551"/>
                </a:solidFill>
                <a:latin typeface="Muli"/>
                <a:ea typeface="Muli"/>
                <a:cs typeface="Muli"/>
                <a:sym typeface="Muli"/>
              </a:rPr>
              <a:t>1</a:t>
            </a:r>
            <a:endParaRPr b="1" sz="1200">
              <a:solidFill>
                <a:srgbClr val="52A551"/>
              </a:solidFill>
              <a:latin typeface="Muli"/>
              <a:ea typeface="Muli"/>
              <a:cs typeface="Muli"/>
              <a:sym typeface="Muli"/>
            </a:endParaRPr>
          </a:p>
        </p:txBody>
      </p:sp>
      <p:sp>
        <p:nvSpPr>
          <p:cNvPr id="171" name="Google Shape;171;p19"/>
          <p:cNvSpPr/>
          <p:nvPr/>
        </p:nvSpPr>
        <p:spPr>
          <a:xfrm>
            <a:off x="2379812" y="4799235"/>
            <a:ext cx="470400" cy="479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52A551"/>
                </a:solidFill>
                <a:latin typeface="Muli"/>
                <a:ea typeface="Muli"/>
                <a:cs typeface="Muli"/>
                <a:sym typeface="Muli"/>
              </a:rPr>
              <a:t>2</a:t>
            </a:r>
            <a:endParaRPr b="1" sz="1200">
              <a:solidFill>
                <a:srgbClr val="52A551"/>
              </a:solidFill>
              <a:latin typeface="Muli"/>
              <a:ea typeface="Muli"/>
              <a:cs typeface="Muli"/>
              <a:sym typeface="Muli"/>
            </a:endParaRPr>
          </a:p>
        </p:txBody>
      </p:sp>
      <p:sp>
        <p:nvSpPr>
          <p:cNvPr id="172" name="Google Shape;172;p19"/>
          <p:cNvSpPr/>
          <p:nvPr/>
        </p:nvSpPr>
        <p:spPr>
          <a:xfrm>
            <a:off x="3723387" y="5827610"/>
            <a:ext cx="470400" cy="479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52A551"/>
                </a:solidFill>
                <a:latin typeface="Muli"/>
                <a:ea typeface="Muli"/>
                <a:cs typeface="Muli"/>
                <a:sym typeface="Muli"/>
              </a:rPr>
              <a:t>3</a:t>
            </a:r>
            <a:endParaRPr b="1" sz="1200">
              <a:solidFill>
                <a:srgbClr val="52A551"/>
              </a:solidFill>
              <a:latin typeface="Muli"/>
              <a:ea typeface="Muli"/>
              <a:cs typeface="Muli"/>
              <a:sym typeface="Mul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8" name="Google Shape;178;p20"/>
          <p:cNvSpPr/>
          <p:nvPr/>
        </p:nvSpPr>
        <p:spPr>
          <a:xfrm>
            <a:off x="244267" y="368051"/>
            <a:ext cx="774900" cy="808800"/>
          </a:xfrm>
          <a:prstGeom prst="ellipse">
            <a:avLst/>
          </a:prstGeom>
          <a:solidFill>
            <a:schemeClr val="accent1"/>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uli"/>
                <a:ea typeface="Muli"/>
                <a:cs typeface="Muli"/>
                <a:sym typeface="Muli"/>
              </a:rPr>
              <a:t>1</a:t>
            </a:r>
            <a:endParaRPr b="1" sz="2400">
              <a:solidFill>
                <a:srgbClr val="FFFFFF"/>
              </a:solidFill>
              <a:latin typeface="Muli"/>
              <a:ea typeface="Muli"/>
              <a:cs typeface="Muli"/>
              <a:sym typeface="Muli"/>
            </a:endParaRPr>
          </a:p>
        </p:txBody>
      </p:sp>
      <p:sp>
        <p:nvSpPr>
          <p:cNvPr id="179" name="Google Shape;179;p20"/>
          <p:cNvSpPr txBox="1"/>
          <p:nvPr/>
        </p:nvSpPr>
        <p:spPr>
          <a:xfrm>
            <a:off x="1019475" y="1587850"/>
            <a:ext cx="6722700" cy="4499700"/>
          </a:xfrm>
          <a:prstGeom prst="rect">
            <a:avLst/>
          </a:prstGeom>
          <a:noFill/>
          <a:ln>
            <a:noFill/>
          </a:ln>
        </p:spPr>
        <p:txBody>
          <a:bodyPr anchorCtr="0" anchor="t" bIns="91425" lIns="91425" spcFirstLastPara="1" rIns="91425" wrap="square" tIns="91425">
            <a:noAutofit/>
          </a:bodyPr>
          <a:lstStyle/>
          <a:p>
            <a:pPr indent="-431800" lvl="0" marL="457200" rtl="0" algn="l">
              <a:lnSpc>
                <a:spcPct val="150000"/>
              </a:lnSpc>
              <a:spcBef>
                <a:spcPts val="800"/>
              </a:spcBef>
              <a:spcAft>
                <a:spcPts val="0"/>
              </a:spcAft>
              <a:buClr>
                <a:schemeClr val="dk1"/>
              </a:buClr>
              <a:buSzPts val="3200"/>
              <a:buFont typeface="Calibri"/>
              <a:buChar char="➔"/>
            </a:pPr>
            <a:r>
              <a:rPr lang="en" sz="3200">
                <a:solidFill>
                  <a:schemeClr val="dk1"/>
                </a:solidFill>
                <a:latin typeface="Calibri"/>
                <a:ea typeface="Calibri"/>
                <a:cs typeface="Calibri"/>
                <a:sym typeface="Calibri"/>
              </a:rPr>
              <a:t>Importing dataset </a:t>
            </a:r>
            <a:endParaRPr sz="3200">
              <a:solidFill>
                <a:schemeClr val="dk1"/>
              </a:solidFill>
              <a:latin typeface="Calibri"/>
              <a:ea typeface="Calibri"/>
              <a:cs typeface="Calibri"/>
              <a:sym typeface="Calibri"/>
            </a:endParaRPr>
          </a:p>
          <a:p>
            <a:pPr indent="-431800" lvl="0" marL="457200" rtl="0" algn="l">
              <a:lnSpc>
                <a:spcPct val="150000"/>
              </a:lnSpc>
              <a:spcBef>
                <a:spcPts val="0"/>
              </a:spcBef>
              <a:spcAft>
                <a:spcPts val="0"/>
              </a:spcAft>
              <a:buClr>
                <a:schemeClr val="dk1"/>
              </a:buClr>
              <a:buSzPts val="3200"/>
              <a:buFont typeface="Calibri"/>
              <a:buChar char="➔"/>
            </a:pPr>
            <a:r>
              <a:rPr lang="en" sz="3200">
                <a:solidFill>
                  <a:schemeClr val="dk1"/>
                </a:solidFill>
                <a:latin typeface="Calibri"/>
                <a:ea typeface="Calibri"/>
                <a:cs typeface="Calibri"/>
                <a:sym typeface="Calibri"/>
              </a:rPr>
              <a:t>Specifying output classes (53)</a:t>
            </a:r>
            <a:endParaRPr sz="3200">
              <a:solidFill>
                <a:schemeClr val="dk1"/>
              </a:solidFill>
              <a:latin typeface="Calibri"/>
              <a:ea typeface="Calibri"/>
              <a:cs typeface="Calibri"/>
              <a:sym typeface="Calibri"/>
            </a:endParaRPr>
          </a:p>
          <a:p>
            <a:pPr indent="-431800" lvl="0" marL="457200" rtl="0" algn="l">
              <a:lnSpc>
                <a:spcPct val="150000"/>
              </a:lnSpc>
              <a:spcBef>
                <a:spcPts val="0"/>
              </a:spcBef>
              <a:spcAft>
                <a:spcPts val="0"/>
              </a:spcAft>
              <a:buClr>
                <a:schemeClr val="dk1"/>
              </a:buClr>
              <a:buSzPts val="3200"/>
              <a:buFont typeface="Calibri"/>
              <a:buChar char="➔"/>
            </a:pPr>
            <a:r>
              <a:rPr lang="en" sz="3200">
                <a:solidFill>
                  <a:schemeClr val="dk1"/>
                </a:solidFill>
                <a:latin typeface="Calibri"/>
                <a:ea typeface="Calibri"/>
                <a:cs typeface="Calibri"/>
                <a:sym typeface="Calibri"/>
              </a:rPr>
              <a:t>Resizing  images </a:t>
            </a:r>
            <a:endParaRPr sz="3200">
              <a:solidFill>
                <a:schemeClr val="dk1"/>
              </a:solidFill>
              <a:latin typeface="Calibri"/>
              <a:ea typeface="Calibri"/>
              <a:cs typeface="Calibri"/>
              <a:sym typeface="Calibri"/>
            </a:endParaRPr>
          </a:p>
          <a:p>
            <a:pPr indent="-431800" lvl="0" marL="457200" rtl="0" algn="l">
              <a:lnSpc>
                <a:spcPct val="150000"/>
              </a:lnSpc>
              <a:spcBef>
                <a:spcPts val="0"/>
              </a:spcBef>
              <a:spcAft>
                <a:spcPts val="0"/>
              </a:spcAft>
              <a:buClr>
                <a:schemeClr val="dk1"/>
              </a:buClr>
              <a:buSzPts val="3200"/>
              <a:buFont typeface="Calibri"/>
              <a:buChar char="➔"/>
            </a:pPr>
            <a:r>
              <a:rPr lang="en" sz="3200">
                <a:solidFill>
                  <a:schemeClr val="dk1"/>
                </a:solidFill>
                <a:latin typeface="Calibri"/>
                <a:ea typeface="Calibri"/>
                <a:cs typeface="Calibri"/>
                <a:sym typeface="Calibri"/>
              </a:rPr>
              <a:t>Creating training  images (Features)</a:t>
            </a:r>
            <a:endParaRPr sz="3200">
              <a:solidFill>
                <a:schemeClr val="dk1"/>
              </a:solidFill>
              <a:latin typeface="Calibri"/>
              <a:ea typeface="Calibri"/>
              <a:cs typeface="Calibri"/>
              <a:sym typeface="Calibri"/>
            </a:endParaRPr>
          </a:p>
          <a:p>
            <a:pPr indent="-431800" lvl="0" marL="457200" rtl="0" algn="l">
              <a:lnSpc>
                <a:spcPct val="150000"/>
              </a:lnSpc>
              <a:spcBef>
                <a:spcPts val="0"/>
              </a:spcBef>
              <a:spcAft>
                <a:spcPts val="0"/>
              </a:spcAft>
              <a:buClr>
                <a:schemeClr val="dk1"/>
              </a:buClr>
              <a:buSzPts val="3200"/>
              <a:buFont typeface="Calibri"/>
              <a:buChar char="➔"/>
            </a:pPr>
            <a:r>
              <a:rPr lang="en" sz="3200">
                <a:solidFill>
                  <a:schemeClr val="dk1"/>
                </a:solidFill>
                <a:latin typeface="Calibri"/>
                <a:ea typeface="Calibri"/>
                <a:cs typeface="Calibri"/>
                <a:sym typeface="Calibri"/>
              </a:rPr>
              <a:t>Creating testing images (Labels)</a:t>
            </a:r>
            <a:endParaRPr sz="3200">
              <a:solidFill>
                <a:schemeClr val="dk1"/>
              </a:solidFill>
              <a:latin typeface="Calibri"/>
              <a:ea typeface="Calibri"/>
              <a:cs typeface="Calibri"/>
              <a:sym typeface="Calibri"/>
            </a:endParaRPr>
          </a:p>
          <a:p>
            <a:pPr indent="-431800" lvl="0" marL="457200" rtl="0" algn="l">
              <a:lnSpc>
                <a:spcPct val="150000"/>
              </a:lnSpc>
              <a:spcBef>
                <a:spcPts val="0"/>
              </a:spcBef>
              <a:spcAft>
                <a:spcPts val="0"/>
              </a:spcAft>
              <a:buClr>
                <a:schemeClr val="dk1"/>
              </a:buClr>
              <a:buSzPts val="3200"/>
              <a:buFont typeface="Calibri"/>
              <a:buChar char="➔"/>
            </a:pPr>
            <a:r>
              <a:rPr lang="en" sz="3200">
                <a:solidFill>
                  <a:schemeClr val="dk1"/>
                </a:solidFill>
                <a:latin typeface="Calibri"/>
                <a:ea typeface="Calibri"/>
                <a:cs typeface="Calibri"/>
                <a:sym typeface="Calibri"/>
              </a:rPr>
              <a:t>Deviding labels and features by 255</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180" name="Google Shape;180;p20"/>
          <p:cNvSpPr txBox="1"/>
          <p:nvPr/>
        </p:nvSpPr>
        <p:spPr>
          <a:xfrm>
            <a:off x="1436675" y="504700"/>
            <a:ext cx="4689600" cy="8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Roboto"/>
                <a:ea typeface="Roboto"/>
                <a:cs typeface="Roboto"/>
                <a:sym typeface="Roboto"/>
              </a:rPr>
              <a:t>Prepare data</a:t>
            </a:r>
            <a:endParaRPr b="1" sz="36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