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</p:sldMasterIdLst>
  <p:notesMasterIdLst>
    <p:notesMasterId r:id="rId6"/>
  </p:notesMasterIdLst>
  <p:handoutMasterIdLst>
    <p:handoutMasterId r:id="rId7"/>
  </p:handoutMasterIdLst>
  <p:sldIdLst>
    <p:sldId id="407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E616"/>
    <a:srgbClr val="FF7E83"/>
    <a:srgbClr val="0070AD"/>
    <a:srgbClr val="2B0A3D"/>
    <a:srgbClr val="00C37B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7" autoAdjust="0"/>
    <p:restoredTop sz="95291" autoAdjust="0"/>
  </p:normalViewPr>
  <p:slideViewPr>
    <p:cSldViewPr>
      <p:cViewPr varScale="1">
        <p:scale>
          <a:sx n="85" d="100"/>
          <a:sy n="85" d="100"/>
        </p:scale>
        <p:origin x="176" y="8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96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EJ, MERIAME" userId="6f7297a7-5d38-4d45-a12d-d4ed9accad18" providerId="ADAL" clId="{8516B747-8DC0-4252-9C24-38AF33D9839C}"/>
    <pc:docChg chg="undo custSel addSld delSld modSld modSection">
      <pc:chgData name="DAMEJ, MERIAME" userId="6f7297a7-5d38-4d45-a12d-d4ed9accad18" providerId="ADAL" clId="{8516B747-8DC0-4252-9C24-38AF33D9839C}" dt="2024-05-22T09:11:56.511" v="123" actId="207"/>
      <pc:docMkLst>
        <pc:docMk/>
      </pc:docMkLst>
      <pc:sldChg chg="del">
        <pc:chgData name="DAMEJ, MERIAME" userId="6f7297a7-5d38-4d45-a12d-d4ed9accad18" providerId="ADAL" clId="{8516B747-8DC0-4252-9C24-38AF33D9839C}" dt="2024-05-22T09:11:23.864" v="75" actId="47"/>
        <pc:sldMkLst>
          <pc:docMk/>
          <pc:sldMk cId="3442085604" sldId="279"/>
        </pc:sldMkLst>
      </pc:sldChg>
      <pc:sldChg chg="del">
        <pc:chgData name="DAMEJ, MERIAME" userId="6f7297a7-5d38-4d45-a12d-d4ed9accad18" providerId="ADAL" clId="{8516B747-8DC0-4252-9C24-38AF33D9839C}" dt="2024-05-22T09:11:23.924" v="76" actId="47"/>
        <pc:sldMkLst>
          <pc:docMk/>
          <pc:sldMk cId="1388769496" sldId="280"/>
        </pc:sldMkLst>
      </pc:sldChg>
      <pc:sldChg chg="del">
        <pc:chgData name="DAMEJ, MERIAME" userId="6f7297a7-5d38-4d45-a12d-d4ed9accad18" providerId="ADAL" clId="{8516B747-8DC0-4252-9C24-38AF33D9839C}" dt="2024-05-22T09:11:23.984" v="77" actId="47"/>
        <pc:sldMkLst>
          <pc:docMk/>
          <pc:sldMk cId="3979108675" sldId="281"/>
        </pc:sldMkLst>
      </pc:sldChg>
      <pc:sldChg chg="del">
        <pc:chgData name="DAMEJ, MERIAME" userId="6f7297a7-5d38-4d45-a12d-d4ed9accad18" providerId="ADAL" clId="{8516B747-8DC0-4252-9C24-38AF33D9839C}" dt="2024-05-22T09:11:24.022" v="78" actId="47"/>
        <pc:sldMkLst>
          <pc:docMk/>
          <pc:sldMk cId="2201807279" sldId="282"/>
        </pc:sldMkLst>
      </pc:sldChg>
      <pc:sldChg chg="del">
        <pc:chgData name="DAMEJ, MERIAME" userId="6f7297a7-5d38-4d45-a12d-d4ed9accad18" providerId="ADAL" clId="{8516B747-8DC0-4252-9C24-38AF33D9839C}" dt="2024-05-22T09:11:24.189" v="80" actId="47"/>
        <pc:sldMkLst>
          <pc:docMk/>
          <pc:sldMk cId="1754468343" sldId="283"/>
        </pc:sldMkLst>
      </pc:sldChg>
      <pc:sldChg chg="del">
        <pc:chgData name="DAMEJ, MERIAME" userId="6f7297a7-5d38-4d45-a12d-d4ed9accad18" providerId="ADAL" clId="{8516B747-8DC0-4252-9C24-38AF33D9839C}" dt="2024-05-22T09:11:24.264" v="81" actId="47"/>
        <pc:sldMkLst>
          <pc:docMk/>
          <pc:sldMk cId="707846569" sldId="284"/>
        </pc:sldMkLst>
      </pc:sldChg>
      <pc:sldChg chg="del">
        <pc:chgData name="DAMEJ, MERIAME" userId="6f7297a7-5d38-4d45-a12d-d4ed9accad18" providerId="ADAL" clId="{8516B747-8DC0-4252-9C24-38AF33D9839C}" dt="2024-05-22T09:11:24.342" v="84" actId="47"/>
        <pc:sldMkLst>
          <pc:docMk/>
          <pc:sldMk cId="1577648951" sldId="285"/>
        </pc:sldMkLst>
      </pc:sldChg>
      <pc:sldChg chg="del">
        <pc:chgData name="DAMEJ, MERIAME" userId="6f7297a7-5d38-4d45-a12d-d4ed9accad18" providerId="ADAL" clId="{8516B747-8DC0-4252-9C24-38AF33D9839C}" dt="2024-05-22T09:11:24.379" v="85" actId="47"/>
        <pc:sldMkLst>
          <pc:docMk/>
          <pc:sldMk cId="1617382844" sldId="286"/>
        </pc:sldMkLst>
      </pc:sldChg>
      <pc:sldChg chg="del">
        <pc:chgData name="DAMEJ, MERIAME" userId="6f7297a7-5d38-4d45-a12d-d4ed9accad18" providerId="ADAL" clId="{8516B747-8DC0-4252-9C24-38AF33D9839C}" dt="2024-05-22T09:11:24.418" v="86" actId="47"/>
        <pc:sldMkLst>
          <pc:docMk/>
          <pc:sldMk cId="2921278523" sldId="287"/>
        </pc:sldMkLst>
      </pc:sldChg>
      <pc:sldChg chg="del">
        <pc:chgData name="DAMEJ, MERIAME" userId="6f7297a7-5d38-4d45-a12d-d4ed9accad18" providerId="ADAL" clId="{8516B747-8DC0-4252-9C24-38AF33D9839C}" dt="2024-05-22T09:11:24.474" v="88" actId="47"/>
        <pc:sldMkLst>
          <pc:docMk/>
          <pc:sldMk cId="1554646035" sldId="288"/>
        </pc:sldMkLst>
      </pc:sldChg>
      <pc:sldChg chg="del">
        <pc:chgData name="DAMEJ, MERIAME" userId="6f7297a7-5d38-4d45-a12d-d4ed9accad18" providerId="ADAL" clId="{8516B747-8DC0-4252-9C24-38AF33D9839C}" dt="2024-05-22T09:11:24.538" v="89" actId="47"/>
        <pc:sldMkLst>
          <pc:docMk/>
          <pc:sldMk cId="637989398" sldId="289"/>
        </pc:sldMkLst>
      </pc:sldChg>
      <pc:sldChg chg="del">
        <pc:chgData name="DAMEJ, MERIAME" userId="6f7297a7-5d38-4d45-a12d-d4ed9accad18" providerId="ADAL" clId="{8516B747-8DC0-4252-9C24-38AF33D9839C}" dt="2024-05-22T09:11:24.629" v="90" actId="47"/>
        <pc:sldMkLst>
          <pc:docMk/>
          <pc:sldMk cId="4147605703" sldId="290"/>
        </pc:sldMkLst>
      </pc:sldChg>
      <pc:sldChg chg="del">
        <pc:chgData name="DAMEJ, MERIAME" userId="6f7297a7-5d38-4d45-a12d-d4ed9accad18" providerId="ADAL" clId="{8516B747-8DC0-4252-9C24-38AF33D9839C}" dt="2024-05-22T09:11:25.888" v="92" actId="47"/>
        <pc:sldMkLst>
          <pc:docMk/>
          <pc:sldMk cId="2671364370" sldId="291"/>
        </pc:sldMkLst>
      </pc:sldChg>
      <pc:sldChg chg="del">
        <pc:chgData name="DAMEJ, MERIAME" userId="6f7297a7-5d38-4d45-a12d-d4ed9accad18" providerId="ADAL" clId="{8516B747-8DC0-4252-9C24-38AF33D9839C}" dt="2024-05-22T09:11:25.959" v="93" actId="47"/>
        <pc:sldMkLst>
          <pc:docMk/>
          <pc:sldMk cId="2083415659" sldId="293"/>
        </pc:sldMkLst>
      </pc:sldChg>
      <pc:sldChg chg="del">
        <pc:chgData name="DAMEJ, MERIAME" userId="6f7297a7-5d38-4d45-a12d-d4ed9accad18" providerId="ADAL" clId="{8516B747-8DC0-4252-9C24-38AF33D9839C}" dt="2024-05-22T09:11:25.993" v="94" actId="47"/>
        <pc:sldMkLst>
          <pc:docMk/>
          <pc:sldMk cId="3201256365" sldId="294"/>
        </pc:sldMkLst>
      </pc:sldChg>
      <pc:sldChg chg="del">
        <pc:chgData name="DAMEJ, MERIAME" userId="6f7297a7-5d38-4d45-a12d-d4ed9accad18" providerId="ADAL" clId="{8516B747-8DC0-4252-9C24-38AF33D9839C}" dt="2024-05-22T09:11:26.031" v="95" actId="47"/>
        <pc:sldMkLst>
          <pc:docMk/>
          <pc:sldMk cId="1287459445" sldId="295"/>
        </pc:sldMkLst>
      </pc:sldChg>
      <pc:sldChg chg="del">
        <pc:chgData name="DAMEJ, MERIAME" userId="6f7297a7-5d38-4d45-a12d-d4ed9accad18" providerId="ADAL" clId="{8516B747-8DC0-4252-9C24-38AF33D9839C}" dt="2024-05-22T09:11:26.069" v="96" actId="47"/>
        <pc:sldMkLst>
          <pc:docMk/>
          <pc:sldMk cId="199290819" sldId="297"/>
        </pc:sldMkLst>
      </pc:sldChg>
      <pc:sldChg chg="del">
        <pc:chgData name="DAMEJ, MERIAME" userId="6f7297a7-5d38-4d45-a12d-d4ed9accad18" providerId="ADAL" clId="{8516B747-8DC0-4252-9C24-38AF33D9839C}" dt="2024-05-22T09:11:26.291" v="103" actId="47"/>
        <pc:sldMkLst>
          <pc:docMk/>
          <pc:sldMk cId="839174587" sldId="300"/>
        </pc:sldMkLst>
      </pc:sldChg>
      <pc:sldChg chg="del">
        <pc:chgData name="DAMEJ, MERIAME" userId="6f7297a7-5d38-4d45-a12d-d4ed9accad18" providerId="ADAL" clId="{8516B747-8DC0-4252-9C24-38AF33D9839C}" dt="2024-05-22T09:11:24.132" v="79" actId="47"/>
        <pc:sldMkLst>
          <pc:docMk/>
          <pc:sldMk cId="3201242039" sldId="302"/>
        </pc:sldMkLst>
      </pc:sldChg>
      <pc:sldChg chg="del">
        <pc:chgData name="DAMEJ, MERIAME" userId="6f7297a7-5d38-4d45-a12d-d4ed9accad18" providerId="ADAL" clId="{8516B747-8DC0-4252-9C24-38AF33D9839C}" dt="2024-05-22T09:11:25.374" v="91" actId="47"/>
        <pc:sldMkLst>
          <pc:docMk/>
          <pc:sldMk cId="2670316292" sldId="304"/>
        </pc:sldMkLst>
      </pc:sldChg>
      <pc:sldChg chg="del">
        <pc:chgData name="DAMEJ, MERIAME" userId="6f7297a7-5d38-4d45-a12d-d4ed9accad18" providerId="ADAL" clId="{8516B747-8DC0-4252-9C24-38AF33D9839C}" dt="2024-05-22T09:11:26.194" v="100" actId="47"/>
        <pc:sldMkLst>
          <pc:docMk/>
          <pc:sldMk cId="299547668" sldId="306"/>
        </pc:sldMkLst>
      </pc:sldChg>
      <pc:sldChg chg="del">
        <pc:chgData name="DAMEJ, MERIAME" userId="6f7297a7-5d38-4d45-a12d-d4ed9accad18" providerId="ADAL" clId="{8516B747-8DC0-4252-9C24-38AF33D9839C}" dt="2024-05-22T09:11:26.249" v="101" actId="47"/>
        <pc:sldMkLst>
          <pc:docMk/>
          <pc:sldMk cId="1483371072" sldId="307"/>
        </pc:sldMkLst>
      </pc:sldChg>
      <pc:sldChg chg="del">
        <pc:chgData name="DAMEJ, MERIAME" userId="6f7297a7-5d38-4d45-a12d-d4ed9accad18" providerId="ADAL" clId="{8516B747-8DC0-4252-9C24-38AF33D9839C}" dt="2024-05-22T09:11:26.132" v="98" actId="47"/>
        <pc:sldMkLst>
          <pc:docMk/>
          <pc:sldMk cId="2770934613" sldId="313"/>
        </pc:sldMkLst>
      </pc:sldChg>
      <pc:sldChg chg="del">
        <pc:chgData name="DAMEJ, MERIAME" userId="6f7297a7-5d38-4d45-a12d-d4ed9accad18" providerId="ADAL" clId="{8516B747-8DC0-4252-9C24-38AF33D9839C}" dt="2024-05-22T09:11:26.271" v="102" actId="47"/>
        <pc:sldMkLst>
          <pc:docMk/>
          <pc:sldMk cId="1294635017" sldId="316"/>
        </pc:sldMkLst>
      </pc:sldChg>
      <pc:sldChg chg="del">
        <pc:chgData name="DAMEJ, MERIAME" userId="6f7297a7-5d38-4d45-a12d-d4ed9accad18" providerId="ADAL" clId="{8516B747-8DC0-4252-9C24-38AF33D9839C}" dt="2024-05-22T09:11:26.164" v="99" actId="47"/>
        <pc:sldMkLst>
          <pc:docMk/>
          <pc:sldMk cId="4170255188" sldId="317"/>
        </pc:sldMkLst>
      </pc:sldChg>
      <pc:sldChg chg="del">
        <pc:chgData name="DAMEJ, MERIAME" userId="6f7297a7-5d38-4d45-a12d-d4ed9accad18" providerId="ADAL" clId="{8516B747-8DC0-4252-9C24-38AF33D9839C}" dt="2024-05-22T09:11:24.313" v="83" actId="47"/>
        <pc:sldMkLst>
          <pc:docMk/>
          <pc:sldMk cId="3517105180" sldId="318"/>
        </pc:sldMkLst>
      </pc:sldChg>
      <pc:sldChg chg="del">
        <pc:chgData name="DAMEJ, MERIAME" userId="6f7297a7-5d38-4d45-a12d-d4ed9accad18" providerId="ADAL" clId="{8516B747-8DC0-4252-9C24-38AF33D9839C}" dt="2024-05-22T09:11:24.442" v="87" actId="47"/>
        <pc:sldMkLst>
          <pc:docMk/>
          <pc:sldMk cId="541663339" sldId="319"/>
        </pc:sldMkLst>
      </pc:sldChg>
      <pc:sldChg chg="del">
        <pc:chgData name="DAMEJ, MERIAME" userId="6f7297a7-5d38-4d45-a12d-d4ed9accad18" providerId="ADAL" clId="{8516B747-8DC0-4252-9C24-38AF33D9839C}" dt="2024-05-22T09:11:26.104" v="97" actId="47"/>
        <pc:sldMkLst>
          <pc:docMk/>
          <pc:sldMk cId="689644941" sldId="320"/>
        </pc:sldMkLst>
      </pc:sldChg>
      <pc:sldChg chg="del">
        <pc:chgData name="DAMEJ, MERIAME" userId="6f7297a7-5d38-4d45-a12d-d4ed9accad18" providerId="ADAL" clId="{8516B747-8DC0-4252-9C24-38AF33D9839C}" dt="2024-05-22T09:11:24.288" v="82" actId="47"/>
        <pc:sldMkLst>
          <pc:docMk/>
          <pc:sldMk cId="3546413873" sldId="321"/>
        </pc:sldMkLst>
      </pc:sldChg>
      <pc:sldChg chg="modSp add del mod">
        <pc:chgData name="DAMEJ, MERIAME" userId="6f7297a7-5d38-4d45-a12d-d4ed9accad18" providerId="ADAL" clId="{8516B747-8DC0-4252-9C24-38AF33D9839C}" dt="2024-05-22T09:11:56.511" v="123" actId="207"/>
        <pc:sldMkLst>
          <pc:docMk/>
          <pc:sldMk cId="3367994799" sldId="407"/>
        </pc:sldMkLst>
        <pc:spChg chg="mod">
          <ac:chgData name="DAMEJ, MERIAME" userId="6f7297a7-5d38-4d45-a12d-d4ed9accad18" providerId="ADAL" clId="{8516B747-8DC0-4252-9C24-38AF33D9839C}" dt="2024-05-22T09:11:56.511" v="123" actId="207"/>
          <ac:spMkLst>
            <pc:docMk/>
            <pc:sldMk cId="3367994799" sldId="407"/>
            <ac:spMk id="2" creationId="{A693464A-4C8A-423D-ADBD-B1151BF81CE8}"/>
          </ac:spMkLst>
        </pc:spChg>
      </pc:sldChg>
      <pc:sldChg chg="delSp modSp del mod">
        <pc:chgData name="DAMEJ, MERIAME" userId="6f7297a7-5d38-4d45-a12d-d4ed9accad18" providerId="ADAL" clId="{8516B747-8DC0-4252-9C24-38AF33D9839C}" dt="2024-05-22T09:11:23.760" v="74" actId="47"/>
        <pc:sldMkLst>
          <pc:docMk/>
          <pc:sldMk cId="674551213" sldId="408"/>
        </pc:sldMkLst>
        <pc:spChg chg="mod">
          <ac:chgData name="DAMEJ, MERIAME" userId="6f7297a7-5d38-4d45-a12d-d4ed9accad18" providerId="ADAL" clId="{8516B747-8DC0-4252-9C24-38AF33D9839C}" dt="2024-05-22T08:58:56.876" v="56" actId="1076"/>
          <ac:spMkLst>
            <pc:docMk/>
            <pc:sldMk cId="674551213" sldId="408"/>
            <ac:spMk id="2" creationId="{069314F8-F439-4F17-A6AF-475219BDB0CA}"/>
          </ac:spMkLst>
        </pc:spChg>
        <pc:spChg chg="del">
          <ac:chgData name="DAMEJ, MERIAME" userId="6f7297a7-5d38-4d45-a12d-d4ed9accad18" providerId="ADAL" clId="{8516B747-8DC0-4252-9C24-38AF33D9839C}" dt="2024-05-22T08:58:49.518" v="55" actId="478"/>
          <ac:spMkLst>
            <pc:docMk/>
            <pc:sldMk cId="674551213" sldId="408"/>
            <ac:spMk id="3" creationId="{AAB5478D-1205-4668-8117-632AD63D9506}"/>
          </ac:spMkLst>
        </pc:spChg>
      </pc:sldChg>
      <pc:sldChg chg="del">
        <pc:chgData name="DAMEJ, MERIAME" userId="6f7297a7-5d38-4d45-a12d-d4ed9accad18" providerId="ADAL" clId="{8516B747-8DC0-4252-9C24-38AF33D9839C}" dt="2024-05-22T09:11:23.279" v="73" actId="47"/>
        <pc:sldMkLst>
          <pc:docMk/>
          <pc:sldMk cId="2680812182" sldId="420"/>
        </pc:sldMkLst>
      </pc:sldChg>
      <pc:sldMasterChg chg="delSldLayout">
        <pc:chgData name="DAMEJ, MERIAME" userId="6f7297a7-5d38-4d45-a12d-d4ed9accad18" providerId="ADAL" clId="{8516B747-8DC0-4252-9C24-38AF33D9839C}" dt="2024-05-22T09:11:26.291" v="103" actId="47"/>
        <pc:sldMasterMkLst>
          <pc:docMk/>
          <pc:sldMasterMk cId="2458042863" sldId="2147483838"/>
        </pc:sldMasterMkLst>
        <pc:sldLayoutChg chg="del">
          <pc:chgData name="DAMEJ, MERIAME" userId="6f7297a7-5d38-4d45-a12d-d4ed9accad18" providerId="ADAL" clId="{8516B747-8DC0-4252-9C24-38AF33D9839C}" dt="2024-05-22T09:11:23.279" v="73" actId="47"/>
          <pc:sldLayoutMkLst>
            <pc:docMk/>
            <pc:sldMasterMk cId="2458042863" sldId="2147483838"/>
            <pc:sldLayoutMk cId="2517486245" sldId="2147483891"/>
          </pc:sldLayoutMkLst>
        </pc:sldLayoutChg>
        <pc:sldLayoutChg chg="del">
          <pc:chgData name="DAMEJ, MERIAME" userId="6f7297a7-5d38-4d45-a12d-d4ed9accad18" providerId="ADAL" clId="{8516B747-8DC0-4252-9C24-38AF33D9839C}" dt="2024-05-22T09:11:23.864" v="75" actId="47"/>
          <pc:sldLayoutMkLst>
            <pc:docMk/>
            <pc:sldMasterMk cId="2458042863" sldId="2147483838"/>
            <pc:sldLayoutMk cId="3188094713" sldId="2147483892"/>
          </pc:sldLayoutMkLst>
        </pc:sldLayoutChg>
        <pc:sldLayoutChg chg="del">
          <pc:chgData name="DAMEJ, MERIAME" userId="6f7297a7-5d38-4d45-a12d-d4ed9accad18" providerId="ADAL" clId="{8516B747-8DC0-4252-9C24-38AF33D9839C}" dt="2024-05-22T09:11:26.291" v="103" actId="47"/>
          <pc:sldLayoutMkLst>
            <pc:docMk/>
            <pc:sldMasterMk cId="2458042863" sldId="2147483838"/>
            <pc:sldLayoutMk cId="818362912" sldId="21474838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21/05/2024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‹N°›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21/05/2024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3296800" cy="5428750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47668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43418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462EBA-7EE8-40CC-BC93-E402200D8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2064" y="515719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A7F2DC0-BF36-48D5-AAB0-DE8972532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384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9">
            <a:extLst>
              <a:ext uri="{FF2B5EF4-FFF2-40B4-BE49-F238E27FC236}">
                <a16:creationId xmlns:a16="http://schemas.microsoft.com/office/drawing/2014/main" id="{49E27DC5-0E94-4161-ADB3-F3B33A33AFED}"/>
              </a:ext>
            </a:extLst>
          </p:cNvPr>
          <p:cNvSpPr>
            <a:spLocks/>
          </p:cNvSpPr>
          <p:nvPr userDrawn="1"/>
        </p:nvSpPr>
        <p:spPr bwMode="auto">
          <a:xfrm rot="5400000" flipH="1">
            <a:off x="-760396" y="-2458091"/>
            <a:ext cx="9115703" cy="9516479"/>
          </a:xfrm>
          <a:custGeom>
            <a:avLst/>
            <a:gdLst>
              <a:gd name="T0" fmla="*/ 0 w 1413"/>
              <a:gd name="T1" fmla="*/ 1323 h 1473"/>
              <a:gd name="T2" fmla="*/ 1413 w 1413"/>
              <a:gd name="T3" fmla="*/ 1323 h 1473"/>
              <a:gd name="T4" fmla="*/ 1413 w 1413"/>
              <a:gd name="T5" fmla="*/ 807 h 1473"/>
              <a:gd name="T6" fmla="*/ 636 w 1413"/>
              <a:gd name="T7" fmla="*/ 1012 h 1473"/>
              <a:gd name="T8" fmla="*/ 438 w 1413"/>
              <a:gd name="T9" fmla="*/ 629 h 1473"/>
              <a:gd name="T10" fmla="*/ 449 w 1413"/>
              <a:gd name="T11" fmla="*/ 0 h 1473"/>
              <a:gd name="T12" fmla="*/ 0 w 1413"/>
              <a:gd name="T13" fmla="*/ 70 h 1473"/>
              <a:gd name="T14" fmla="*/ 0 w 1413"/>
              <a:gd name="T15" fmla="*/ 132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3" h="1473">
                <a:moveTo>
                  <a:pt x="0" y="1323"/>
                </a:moveTo>
                <a:cubicBezTo>
                  <a:pt x="1413" y="1323"/>
                  <a:pt x="1413" y="1323"/>
                  <a:pt x="1413" y="1323"/>
                </a:cubicBezTo>
                <a:cubicBezTo>
                  <a:pt x="1413" y="807"/>
                  <a:pt x="1413" y="807"/>
                  <a:pt x="1413" y="807"/>
                </a:cubicBezTo>
                <a:cubicBezTo>
                  <a:pt x="1413" y="807"/>
                  <a:pt x="1189" y="551"/>
                  <a:pt x="636" y="1012"/>
                </a:cubicBezTo>
                <a:cubicBezTo>
                  <a:pt x="84" y="1473"/>
                  <a:pt x="240" y="940"/>
                  <a:pt x="438" y="629"/>
                </a:cubicBezTo>
                <a:cubicBezTo>
                  <a:pt x="636" y="318"/>
                  <a:pt x="669" y="133"/>
                  <a:pt x="449" y="0"/>
                </a:cubicBezTo>
                <a:cubicBezTo>
                  <a:pt x="136" y="171"/>
                  <a:pt x="33" y="119"/>
                  <a:pt x="0" y="70"/>
                </a:cubicBezTo>
                <a:lnTo>
                  <a:pt x="0" y="13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st="38100" algn="tl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7F3EC6-6AB7-49CB-8BF2-B714521A0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591944" y="253648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1944" y="436527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 userDrawn="1"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7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41" r:id="rId2"/>
    <p:sldLayoutId id="2147483839" r:id="rId3"/>
    <p:sldLayoutId id="2147483890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693464A-4C8A-423D-ADBD-B1151BF81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344" y="3140968"/>
            <a:ext cx="7560840" cy="20586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T</a:t>
            </a:r>
          </a:p>
          <a:p>
            <a:r>
              <a:rPr lang="en-US" dirty="0"/>
              <a:t>Global sourcing</a:t>
            </a:r>
          </a:p>
        </p:txBody>
      </p:sp>
    </p:spTree>
    <p:extLst>
      <p:ext uri="{BB962C8B-B14F-4D97-AF65-F5344CB8AC3E}">
        <p14:creationId xmlns:p14="http://schemas.microsoft.com/office/powerpoint/2010/main" val="3367994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_Capgemini-Engineering" id="{9259012E-AF39-4295-896C-7750B4E42BB7}" vid="{64718375-C5F3-44F9-B10B-E2AF1E68516B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4F5CE2F5CEA946B6B391EE416611D2" ma:contentTypeVersion="20" ma:contentTypeDescription="Create a new document." ma:contentTypeScope="" ma:versionID="e66850ee8fa80968db7d73e11611017d">
  <xsd:schema xmlns:xsd="http://www.w3.org/2001/XMLSchema" xmlns:xs="http://www.w3.org/2001/XMLSchema" xmlns:p="http://schemas.microsoft.com/office/2006/metadata/properties" xmlns:ns2="b2350c62-7eb3-42b9-9bae-9a1293850a42" xmlns:ns3="b98a733e-afab-4ace-943a-7dbafac8117b" targetNamespace="http://schemas.microsoft.com/office/2006/metadata/properties" ma:root="true" ma:fieldsID="c6ffa07340212496a13a47c05f184f20" ns2:_="" ns3:_="">
    <xsd:import namespace="b2350c62-7eb3-42b9-9bae-9a1293850a42"/>
    <xsd:import namespace="b98a733e-afab-4ace-943a-7dbafac81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50c62-7eb3-42b9-9bae-9a1293850a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a733e-afab-4ace-943a-7dbafac811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c902f9e-7128-4648-a04b-a0962e902142}" ma:internalName="TaxCatchAll" ma:showField="CatchAllData" ma:web="b98a733e-afab-4ace-943a-7dbafac811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350c62-7eb3-42b9-9bae-9a1293850a42">
      <Terms xmlns="http://schemas.microsoft.com/office/infopath/2007/PartnerControls"/>
    </lcf76f155ced4ddcb4097134ff3c332f>
    <TaxCatchAll xmlns="b98a733e-afab-4ace-943a-7dbafac8117b" xsi:nil="true"/>
  </documentManagement>
</p:properties>
</file>

<file path=customXml/itemProps1.xml><?xml version="1.0" encoding="utf-8"?>
<ds:datastoreItem xmlns:ds="http://schemas.openxmlformats.org/officeDocument/2006/customXml" ds:itemID="{81E66E3A-548C-4E33-996A-02AD73AF0C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710AF-55D1-40E0-B0EC-BC6B48628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350c62-7eb3-42b9-9bae-9a1293850a42"/>
    <ds:schemaRef ds:uri="b98a733e-afab-4ace-943a-7dbafac81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ADD43F-92D3-47DE-90DB-D576C9390B5E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2350c62-7eb3-42b9-9bae-9a1293850a42"/>
    <ds:schemaRef ds:uri="http://schemas.microsoft.com/office/2006/metadata/properties"/>
    <ds:schemaRef ds:uri="http://schemas.microsoft.com/office/2006/documentManagement/types"/>
    <ds:schemaRef ds:uri="b98a733e-afab-4ace-943a-7dbafac8117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ppt-template_Capgemini-Engineering</Template>
  <TotalTime>5500</TotalTime>
  <Words>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Verdana</vt:lpstr>
      <vt:lpstr>Cover options</vt:lpstr>
      <vt:lpstr>think-cell Slide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FATIMA ZAHRA ELBENDADI (EXTERNAL)</dc:creator>
  <cp:lastModifiedBy>DAMEJ, MERIAME</cp:lastModifiedBy>
  <cp:revision>63</cp:revision>
  <dcterms:created xsi:type="dcterms:W3CDTF">2022-06-06T13:38:05Z</dcterms:created>
  <dcterms:modified xsi:type="dcterms:W3CDTF">2024-05-22T09:12:00Z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0x010100184F5CE2F5CEA946B6B391EE416611D2</vt:lpwstr>
  </property>
  <property fmtid="{D5CDD505-2E9C-101B-9397-08002B2CF9AE}" pid="3" name="MediaServiceImageTags">
    <vt:lpwstr/>
  </property>
</Properties>
</file>