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72" r:id="rId2"/>
    <p:sldId id="258" r:id="rId3"/>
    <p:sldId id="558" r:id="rId4"/>
    <p:sldId id="282" r:id="rId5"/>
    <p:sldId id="488" r:id="rId6"/>
    <p:sldId id="283" r:id="rId7"/>
    <p:sldId id="560" r:id="rId8"/>
    <p:sldId id="559" r:id="rId9"/>
    <p:sldId id="561" r:id="rId10"/>
    <p:sldId id="275" r:id="rId11"/>
  </p:sldIdLst>
  <p:sldSz cx="18288000" cy="10287000"/>
  <p:notesSz cx="6858000" cy="9144000"/>
  <p:embeddedFontLst>
    <p:embeddedFont>
      <p:font typeface="Abril Fatface" panose="02000503000000020003" pitchFamily="2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ira Sans Semi-Bold" panose="020B0604020202020204" charset="0"/>
      <p:regular r:id="rId18"/>
    </p:embeddedFont>
    <p:embeddedFont>
      <p:font typeface="Ubuntu" panose="020B0504030602030204" pitchFamily="34" charset="0"/>
      <p:regular r:id="rId19"/>
      <p:bold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108" autoAdjust="0"/>
  </p:normalViewPr>
  <p:slideViewPr>
    <p:cSldViewPr>
      <p:cViewPr varScale="1">
        <p:scale>
          <a:sx n="45" d="100"/>
          <a:sy n="45" d="100"/>
        </p:scale>
        <p:origin x="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EJ, MERIAME" userId="6f7297a7-5d38-4d45-a12d-d4ed9accad18" providerId="ADAL" clId="{834729DB-8831-4856-860B-645E91B6707B}"/>
    <pc:docChg chg="undo custSel modSld">
      <pc:chgData name="DAMEJ, MERIAME" userId="6f7297a7-5d38-4d45-a12d-d4ed9accad18" providerId="ADAL" clId="{834729DB-8831-4856-860B-645E91B6707B}" dt="2024-04-18T09:29:21.450" v="58" actId="1076"/>
      <pc:docMkLst>
        <pc:docMk/>
      </pc:docMkLst>
      <pc:sldChg chg="addSp delSp modSp mod">
        <pc:chgData name="DAMEJ, MERIAME" userId="6f7297a7-5d38-4d45-a12d-d4ed9accad18" providerId="ADAL" clId="{834729DB-8831-4856-860B-645E91B6707B}" dt="2024-04-18T07:45:58.741" v="27" actId="1076"/>
        <pc:sldMkLst>
          <pc:docMk/>
          <pc:sldMk cId="0" sldId="256"/>
        </pc:sldMkLst>
        <pc:spChg chg="mod">
          <ac:chgData name="DAMEJ, MERIAME" userId="6f7297a7-5d38-4d45-a12d-d4ed9accad18" providerId="ADAL" clId="{834729DB-8831-4856-860B-645E91B6707B}" dt="2024-04-18T07:45:58.741" v="27" actId="1076"/>
          <ac:spMkLst>
            <pc:docMk/>
            <pc:sldMk cId="0" sldId="256"/>
            <ac:spMk id="4" creationId="{00000000-0000-0000-0000-000000000000}"/>
          </ac:spMkLst>
        </pc:spChg>
        <pc:picChg chg="add del mod">
          <ac:chgData name="DAMEJ, MERIAME" userId="6f7297a7-5d38-4d45-a12d-d4ed9accad18" providerId="ADAL" clId="{834729DB-8831-4856-860B-645E91B6707B}" dt="2024-04-18T07:45:34.618" v="15" actId="478"/>
          <ac:picMkLst>
            <pc:docMk/>
            <pc:sldMk cId="0" sldId="256"/>
            <ac:picMk id="11" creationId="{9B09A432-647E-E937-26D5-D175430B245A}"/>
          </ac:picMkLst>
        </pc:picChg>
        <pc:picChg chg="add mod">
          <ac:chgData name="DAMEJ, MERIAME" userId="6f7297a7-5d38-4d45-a12d-d4ed9accad18" providerId="ADAL" clId="{834729DB-8831-4856-860B-645E91B6707B}" dt="2024-04-18T07:45:51.852" v="24" actId="1076"/>
          <ac:picMkLst>
            <pc:docMk/>
            <pc:sldMk cId="0" sldId="256"/>
            <ac:picMk id="1026" creationId="{22D1D137-0BBE-B508-E0A7-396BE97EEAB9}"/>
          </ac:picMkLst>
        </pc:picChg>
      </pc:sldChg>
      <pc:sldChg chg="modSp mod">
        <pc:chgData name="DAMEJ, MERIAME" userId="6f7297a7-5d38-4d45-a12d-d4ed9accad18" providerId="ADAL" clId="{834729DB-8831-4856-860B-645E91B6707B}" dt="2024-04-18T07:47:30.088" v="36" actId="1076"/>
        <pc:sldMkLst>
          <pc:docMk/>
          <pc:sldMk cId="0" sldId="257"/>
        </pc:sldMkLst>
        <pc:spChg chg="mod">
          <ac:chgData name="DAMEJ, MERIAME" userId="6f7297a7-5d38-4d45-a12d-d4ed9accad18" providerId="ADAL" clId="{834729DB-8831-4856-860B-645E91B6707B}" dt="2024-04-18T07:46:43.991" v="28" actId="1076"/>
          <ac:spMkLst>
            <pc:docMk/>
            <pc:sldMk cId="0" sldId="257"/>
            <ac:spMk id="20" creationId="{00000000-0000-0000-0000-000000000000}"/>
          </ac:spMkLst>
        </pc:spChg>
        <pc:spChg chg="mod">
          <ac:chgData name="DAMEJ, MERIAME" userId="6f7297a7-5d38-4d45-a12d-d4ed9accad18" providerId="ADAL" clId="{834729DB-8831-4856-860B-645E91B6707B}" dt="2024-04-18T07:47:30.088" v="36" actId="107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DAMEJ, MERIAME" userId="6f7297a7-5d38-4d45-a12d-d4ed9accad18" providerId="ADAL" clId="{834729DB-8831-4856-860B-645E91B6707B}" dt="2024-04-18T07:47:26.721" v="35" actId="1076"/>
          <ac:spMkLst>
            <pc:docMk/>
            <pc:sldMk cId="0" sldId="257"/>
            <ac:spMk id="28" creationId="{7F6D5E46-1480-D7BE-2DE8-FC39AD1F24A2}"/>
          </ac:spMkLst>
        </pc:spChg>
      </pc:sldChg>
      <pc:sldChg chg="modSp mod">
        <pc:chgData name="DAMEJ, MERIAME" userId="6f7297a7-5d38-4d45-a12d-d4ed9accad18" providerId="ADAL" clId="{834729DB-8831-4856-860B-645E91B6707B}" dt="2024-04-18T09:29:21.450" v="58" actId="1076"/>
        <pc:sldMkLst>
          <pc:docMk/>
          <pc:sldMk cId="0" sldId="265"/>
        </pc:sldMkLst>
        <pc:spChg chg="mod">
          <ac:chgData name="DAMEJ, MERIAME" userId="6f7297a7-5d38-4d45-a12d-d4ed9accad18" providerId="ADAL" clId="{834729DB-8831-4856-860B-645E91B6707B}" dt="2024-04-18T09:29:21.450" v="58" actId="1076"/>
          <ac:spMkLst>
            <pc:docMk/>
            <pc:sldMk cId="0" sldId="265"/>
            <ac:spMk id="6" creationId="{00000000-0000-0000-0000-000000000000}"/>
          </ac:spMkLst>
        </pc:spChg>
      </pc:sldChg>
      <pc:sldChg chg="delSp modSp mod">
        <pc:chgData name="DAMEJ, MERIAME" userId="6f7297a7-5d38-4d45-a12d-d4ed9accad18" providerId="ADAL" clId="{834729DB-8831-4856-860B-645E91B6707B}" dt="2024-04-18T08:15:01.456" v="53" actId="478"/>
        <pc:sldMkLst>
          <pc:docMk/>
          <pc:sldMk cId="0" sldId="266"/>
        </pc:sldMkLst>
        <pc:spChg chg="del">
          <ac:chgData name="DAMEJ, MERIAME" userId="6f7297a7-5d38-4d45-a12d-d4ed9accad18" providerId="ADAL" clId="{834729DB-8831-4856-860B-645E91B6707B}" dt="2024-04-18T08:15:01.456" v="53" actId="478"/>
          <ac:spMkLst>
            <pc:docMk/>
            <pc:sldMk cId="0" sldId="266"/>
            <ac:spMk id="7" creationId="{00000000-0000-0000-0000-000000000000}"/>
          </ac:spMkLst>
        </pc:spChg>
        <pc:spChg chg="mod">
          <ac:chgData name="DAMEJ, MERIAME" userId="6f7297a7-5d38-4d45-a12d-d4ed9accad18" providerId="ADAL" clId="{834729DB-8831-4856-860B-645E91B6707B}" dt="2024-04-18T07:40:03.030" v="3" actId="1076"/>
          <ac:spMkLst>
            <pc:docMk/>
            <pc:sldMk cId="0" sldId="266"/>
            <ac:spMk id="8" creationId="{00000000-0000-0000-0000-000000000000}"/>
          </ac:spMkLst>
        </pc:spChg>
        <pc:spChg chg="mod">
          <ac:chgData name="DAMEJ, MERIAME" userId="6f7297a7-5d38-4d45-a12d-d4ed9accad18" providerId="ADAL" clId="{834729DB-8831-4856-860B-645E91B6707B}" dt="2024-04-18T07:38:36.030" v="1" actId="1076"/>
          <ac:spMkLst>
            <pc:docMk/>
            <pc:sldMk cId="0" sldId="266"/>
            <ac:spMk id="10" creationId="{00000000-0000-0000-0000-000000000000}"/>
          </ac:spMkLst>
        </pc:spChg>
      </pc:sldChg>
      <pc:sldChg chg="addSp delSp modSp mod">
        <pc:chgData name="DAMEJ, MERIAME" userId="6f7297a7-5d38-4d45-a12d-d4ed9accad18" providerId="ADAL" clId="{834729DB-8831-4856-860B-645E91B6707B}" dt="2024-04-18T08:12:27.745" v="52" actId="20577"/>
        <pc:sldMkLst>
          <pc:docMk/>
          <pc:sldMk cId="3846188193" sldId="281"/>
        </pc:sldMkLst>
        <pc:spChg chg="add del mod">
          <ac:chgData name="DAMEJ, MERIAME" userId="6f7297a7-5d38-4d45-a12d-d4ed9accad18" providerId="ADAL" clId="{834729DB-8831-4856-860B-645E91B6707B}" dt="2024-04-18T08:12:15.161" v="40" actId="1076"/>
          <ac:spMkLst>
            <pc:docMk/>
            <pc:sldMk cId="3846188193" sldId="281"/>
            <ac:spMk id="9" creationId="{00000000-0000-0000-0000-000000000000}"/>
          </ac:spMkLst>
        </pc:spChg>
        <pc:spChg chg="del">
          <ac:chgData name="DAMEJ, MERIAME" userId="6f7297a7-5d38-4d45-a12d-d4ed9accad18" providerId="ADAL" clId="{834729DB-8831-4856-860B-645E91B6707B}" dt="2024-04-18T08:12:10.261" v="39" actId="478"/>
          <ac:spMkLst>
            <pc:docMk/>
            <pc:sldMk cId="3846188193" sldId="281"/>
            <ac:spMk id="10" creationId="{00000000-0000-0000-0000-000000000000}"/>
          </ac:spMkLst>
        </pc:spChg>
        <pc:spChg chg="mod">
          <ac:chgData name="DAMEJ, MERIAME" userId="6f7297a7-5d38-4d45-a12d-d4ed9accad18" providerId="ADAL" clId="{834729DB-8831-4856-860B-645E91B6707B}" dt="2024-04-18T08:12:27.745" v="52" actId="20577"/>
          <ac:spMkLst>
            <pc:docMk/>
            <pc:sldMk cId="3846188193" sldId="281"/>
            <ac:spMk id="11" creationId="{00000000-0000-0000-0000-000000000000}"/>
          </ac:spMkLst>
        </pc:spChg>
      </pc:sldChg>
    </pc:docChg>
  </pc:docChgLst>
  <pc:docChgLst>
    <pc:chgData name="FETOUH, HAMZA" userId="6a74558b-41a3-4f00-a7d7-5ff5aff27c38" providerId="ADAL" clId="{E2CAF364-2E5A-4ED2-8466-61ADBF7BD8B4}"/>
    <pc:docChg chg="undo redo custSel addSld delSld modSld sldOrd">
      <pc:chgData name="FETOUH, HAMZA" userId="6a74558b-41a3-4f00-a7d7-5ff5aff27c38" providerId="ADAL" clId="{E2CAF364-2E5A-4ED2-8466-61ADBF7BD8B4}" dt="2024-05-24T14:27:47.576" v="1369" actId="47"/>
      <pc:docMkLst>
        <pc:docMk/>
      </pc:docMkLst>
      <pc:sldChg chg="addSp delSp modSp del mod">
        <pc:chgData name="FETOUH, HAMZA" userId="6a74558b-41a3-4f00-a7d7-5ff5aff27c38" providerId="ADAL" clId="{E2CAF364-2E5A-4ED2-8466-61ADBF7BD8B4}" dt="2024-05-24T14:27:47.576" v="1369" actId="47"/>
        <pc:sldMkLst>
          <pc:docMk/>
          <pc:sldMk cId="0" sldId="256"/>
        </pc:sldMkLst>
        <pc:spChg chg="mod">
          <ac:chgData name="FETOUH, HAMZA" userId="6a74558b-41a3-4f00-a7d7-5ff5aff27c38" providerId="ADAL" clId="{E2CAF364-2E5A-4ED2-8466-61ADBF7BD8B4}" dt="2024-05-21T09:20:18.896" v="73" actId="20577"/>
          <ac:spMkLst>
            <pc:docMk/>
            <pc:sldMk cId="0" sldId="256"/>
            <ac:spMk id="6" creationId="{00000000-0000-0000-0000-000000000000}"/>
          </ac:spMkLst>
        </pc:spChg>
        <pc:picChg chg="add del mod">
          <ac:chgData name="FETOUH, HAMZA" userId="6a74558b-41a3-4f00-a7d7-5ff5aff27c38" providerId="ADAL" clId="{E2CAF364-2E5A-4ED2-8466-61ADBF7BD8B4}" dt="2024-05-21T09:36:49.677" v="137" actId="21"/>
          <ac:picMkLst>
            <pc:docMk/>
            <pc:sldMk cId="0" sldId="256"/>
            <ac:picMk id="7" creationId="{814E8C0C-4C37-DC5F-8A81-4EA11330C1A3}"/>
          </ac:picMkLst>
        </pc:picChg>
      </pc:sldChg>
      <pc:sldChg chg="addSp delSp modSp mod">
        <pc:chgData name="FETOUH, HAMZA" userId="6a74558b-41a3-4f00-a7d7-5ff5aff27c38" providerId="ADAL" clId="{E2CAF364-2E5A-4ED2-8466-61ADBF7BD8B4}" dt="2024-05-21T09:41:47.125" v="170" actId="1076"/>
        <pc:sldMkLst>
          <pc:docMk/>
          <pc:sldMk cId="0" sldId="258"/>
        </pc:sldMkLst>
        <pc:spChg chg="del">
          <ac:chgData name="FETOUH, HAMZA" userId="6a74558b-41a3-4f00-a7d7-5ff5aff27c38" providerId="ADAL" clId="{E2CAF364-2E5A-4ED2-8466-61ADBF7BD8B4}" dt="2024-05-21T09:20:50.366" v="88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FETOUH, HAMZA" userId="6a74558b-41a3-4f00-a7d7-5ff5aff27c38" providerId="ADAL" clId="{E2CAF364-2E5A-4ED2-8466-61ADBF7BD8B4}" dt="2024-05-21T09:36:05.754" v="134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FETOUH, HAMZA" userId="6a74558b-41a3-4f00-a7d7-5ff5aff27c38" providerId="ADAL" clId="{E2CAF364-2E5A-4ED2-8466-61ADBF7BD8B4}" dt="2024-05-21T09:32:55.987" v="121" actId="1076"/>
          <ac:spMkLst>
            <pc:docMk/>
            <pc:sldMk cId="0" sldId="258"/>
            <ac:spMk id="9" creationId="{00000000-0000-0000-0000-000000000000}"/>
          </ac:spMkLst>
        </pc:spChg>
        <pc:spChg chg="add mod">
          <ac:chgData name="FETOUH, HAMZA" userId="6a74558b-41a3-4f00-a7d7-5ff5aff27c38" providerId="ADAL" clId="{E2CAF364-2E5A-4ED2-8466-61ADBF7BD8B4}" dt="2024-05-21T09:41:47.125" v="170" actId="1076"/>
          <ac:spMkLst>
            <pc:docMk/>
            <pc:sldMk cId="0" sldId="258"/>
            <ac:spMk id="12" creationId="{CF5F2042-1694-FF68-DA6D-9963851B70E1}"/>
          </ac:spMkLst>
        </pc:spChg>
        <pc:spChg chg="add del mod">
          <ac:chgData name="FETOUH, HAMZA" userId="6a74558b-41a3-4f00-a7d7-5ff5aff27c38" providerId="ADAL" clId="{E2CAF364-2E5A-4ED2-8466-61ADBF7BD8B4}" dt="2024-05-21T09:40:50.995" v="155" actId="478"/>
          <ac:spMkLst>
            <pc:docMk/>
            <pc:sldMk cId="0" sldId="258"/>
            <ac:spMk id="16" creationId="{C2F3DE27-2BD5-1C79-6121-A574692E49A1}"/>
          </ac:spMkLst>
        </pc:spChg>
        <pc:grpChg chg="mod">
          <ac:chgData name="FETOUH, HAMZA" userId="6a74558b-41a3-4f00-a7d7-5ff5aff27c38" providerId="ADAL" clId="{E2CAF364-2E5A-4ED2-8466-61ADBF7BD8B4}" dt="2024-05-21T09:37:42.276" v="144" actId="1076"/>
          <ac:grpSpMkLst>
            <pc:docMk/>
            <pc:sldMk cId="0" sldId="258"/>
            <ac:grpSpMk id="3" creationId="{00000000-0000-0000-0000-000000000000}"/>
          </ac:grpSpMkLst>
        </pc:grpChg>
        <pc:graphicFrameChg chg="del">
          <ac:chgData name="FETOUH, HAMZA" userId="6a74558b-41a3-4f00-a7d7-5ff5aff27c38" providerId="ADAL" clId="{E2CAF364-2E5A-4ED2-8466-61ADBF7BD8B4}" dt="2024-05-21T09:20:50.366" v="88" actId="478"/>
          <ac:graphicFrameMkLst>
            <pc:docMk/>
            <pc:sldMk cId="0" sldId="258"/>
            <ac:graphicFrameMk id="13" creationId="{193B1D4B-5A54-3302-A705-0FB6478ACB47}"/>
          </ac:graphicFrameMkLst>
        </pc:graphicFrameChg>
        <pc:picChg chg="add mod">
          <ac:chgData name="FETOUH, HAMZA" userId="6a74558b-41a3-4f00-a7d7-5ff5aff27c38" providerId="ADAL" clId="{E2CAF364-2E5A-4ED2-8466-61ADBF7BD8B4}" dt="2024-05-21T09:37:15.443" v="142" actId="1076"/>
          <ac:picMkLst>
            <pc:docMk/>
            <pc:sldMk cId="0" sldId="258"/>
            <ac:picMk id="14" creationId="{FEBB2EE8-C08C-30E0-3A7E-4C172204A81C}"/>
          </ac:picMkLst>
        </pc:picChg>
      </pc:sldChg>
      <pc:sldChg chg="addSp delSp modSp del mod delAnim">
        <pc:chgData name="FETOUH, HAMZA" userId="6a74558b-41a3-4f00-a7d7-5ff5aff27c38" providerId="ADAL" clId="{E2CAF364-2E5A-4ED2-8466-61ADBF7BD8B4}" dt="2024-05-22T10:09:18.765" v="1316" actId="47"/>
        <pc:sldMkLst>
          <pc:docMk/>
          <pc:sldMk cId="0" sldId="259"/>
        </pc:sldMkLst>
        <pc:spChg chg="add del mod">
          <ac:chgData name="FETOUH, HAMZA" userId="6a74558b-41a3-4f00-a7d7-5ff5aff27c38" providerId="ADAL" clId="{E2CAF364-2E5A-4ED2-8466-61ADBF7BD8B4}" dt="2024-05-21T10:37:26.509" v="300" actId="478"/>
          <ac:spMkLst>
            <pc:docMk/>
            <pc:sldMk cId="0" sldId="259"/>
            <ac:spMk id="8" creationId="{5722978A-B164-525D-6A73-10902DE12FA0}"/>
          </ac:spMkLst>
        </pc:spChg>
        <pc:spChg chg="add del mod">
          <ac:chgData name="FETOUH, HAMZA" userId="6a74558b-41a3-4f00-a7d7-5ff5aff27c38" providerId="ADAL" clId="{E2CAF364-2E5A-4ED2-8466-61ADBF7BD8B4}" dt="2024-05-21T10:29:35.078" v="272" actId="478"/>
          <ac:spMkLst>
            <pc:docMk/>
            <pc:sldMk cId="0" sldId="259"/>
            <ac:spMk id="11" creationId="{12EF4854-3499-B393-0724-ED0E81681319}"/>
          </ac:spMkLst>
        </pc:spChg>
        <pc:spChg chg="add del mod">
          <ac:chgData name="FETOUH, HAMZA" userId="6a74558b-41a3-4f00-a7d7-5ff5aff27c38" providerId="ADAL" clId="{E2CAF364-2E5A-4ED2-8466-61ADBF7BD8B4}" dt="2024-05-21T10:39:31.868" v="316" actId="478"/>
          <ac:spMkLst>
            <pc:docMk/>
            <pc:sldMk cId="0" sldId="259"/>
            <ac:spMk id="13" creationId="{A3F6F388-A95E-ED3A-D711-5B43CDBA9640}"/>
          </ac:spMkLst>
        </pc:spChg>
        <pc:spChg chg="mod">
          <ac:chgData name="FETOUH, HAMZA" userId="6a74558b-41a3-4f00-a7d7-5ff5aff27c38" providerId="ADAL" clId="{E2CAF364-2E5A-4ED2-8466-61ADBF7BD8B4}" dt="2024-05-21T10:40:27.901" v="329" actId="20577"/>
          <ac:spMkLst>
            <pc:docMk/>
            <pc:sldMk cId="0" sldId="259"/>
            <ac:spMk id="31" creationId="{00000000-0000-0000-0000-000000000000}"/>
          </ac:spMkLst>
        </pc:spChg>
        <pc:grpChg chg="mod">
          <ac:chgData name="FETOUH, HAMZA" userId="6a74558b-41a3-4f00-a7d7-5ff5aff27c38" providerId="ADAL" clId="{E2CAF364-2E5A-4ED2-8466-61ADBF7BD8B4}" dt="2024-05-21T09:38:12.759" v="147" actId="1076"/>
          <ac:grpSpMkLst>
            <pc:docMk/>
            <pc:sldMk cId="0" sldId="259"/>
            <ac:grpSpMk id="3" creationId="{00000000-0000-0000-0000-000000000000}"/>
          </ac:grpSpMkLst>
        </pc:grpChg>
        <pc:graphicFrameChg chg="del">
          <ac:chgData name="FETOUH, HAMZA" userId="6a74558b-41a3-4f00-a7d7-5ff5aff27c38" providerId="ADAL" clId="{E2CAF364-2E5A-4ED2-8466-61ADBF7BD8B4}" dt="2024-05-21T09:38:04.626" v="146" actId="478"/>
          <ac:graphicFrameMkLst>
            <pc:docMk/>
            <pc:sldMk cId="0" sldId="259"/>
            <ac:graphicFrameMk id="9" creationId="{D93F8558-BE3E-3155-D182-0EF8322CCC3F}"/>
          </ac:graphicFrameMkLst>
        </pc:graphicFrameChg>
        <pc:graphicFrameChg chg="add mod modGraphic">
          <ac:chgData name="FETOUH, HAMZA" userId="6a74558b-41a3-4f00-a7d7-5ff5aff27c38" providerId="ADAL" clId="{E2CAF364-2E5A-4ED2-8466-61ADBF7BD8B4}" dt="2024-05-21T10:31:57.341" v="297" actId="1076"/>
          <ac:graphicFrameMkLst>
            <pc:docMk/>
            <pc:sldMk cId="0" sldId="259"/>
            <ac:graphicFrameMk id="12" creationId="{39FF4E1B-D77D-1CD4-5ED9-BF28D2BDD16B}"/>
          </ac:graphicFrameMkLst>
        </pc:graphicFrameChg>
        <pc:picChg chg="add mod">
          <ac:chgData name="FETOUH, HAMZA" userId="6a74558b-41a3-4f00-a7d7-5ff5aff27c38" providerId="ADAL" clId="{E2CAF364-2E5A-4ED2-8466-61ADBF7BD8B4}" dt="2024-05-21T09:37:24.895" v="143"/>
          <ac:picMkLst>
            <pc:docMk/>
            <pc:sldMk cId="0" sldId="259"/>
            <ac:picMk id="2" creationId="{70C42A01-0C45-2522-CB72-5D4CBB7FFD8D}"/>
          </ac:picMkLst>
        </pc:picChg>
      </pc:sldChg>
      <pc:sldChg chg="modSp add mod">
        <pc:chgData name="FETOUH, HAMZA" userId="6a74558b-41a3-4f00-a7d7-5ff5aff27c38" providerId="ADAL" clId="{E2CAF364-2E5A-4ED2-8466-61ADBF7BD8B4}" dt="2024-05-24T14:27:42.191" v="1368" actId="20577"/>
        <pc:sldMkLst>
          <pc:docMk/>
          <pc:sldMk cId="2096765992" sldId="272"/>
        </pc:sldMkLst>
        <pc:spChg chg="mod">
          <ac:chgData name="FETOUH, HAMZA" userId="6a74558b-41a3-4f00-a7d7-5ff5aff27c38" providerId="ADAL" clId="{E2CAF364-2E5A-4ED2-8466-61ADBF7BD8B4}" dt="2024-05-24T14:27:42.191" v="1368" actId="20577"/>
          <ac:spMkLst>
            <pc:docMk/>
            <pc:sldMk cId="2096765992" sldId="272"/>
            <ac:spMk id="4" creationId="{17CE03A1-000A-4000-B007-C98E026199A6}"/>
          </ac:spMkLst>
        </pc:spChg>
        <pc:spChg chg="mod">
          <ac:chgData name="FETOUH, HAMZA" userId="6a74558b-41a3-4f00-a7d7-5ff5aff27c38" providerId="ADAL" clId="{E2CAF364-2E5A-4ED2-8466-61ADBF7BD8B4}" dt="2024-05-24T14:27:38.920" v="1365" actId="20577"/>
          <ac:spMkLst>
            <pc:docMk/>
            <pc:sldMk cId="2096765992" sldId="272"/>
            <ac:spMk id="6" creationId="{7192DDCC-E1AE-4383-9137-570FDDDCE05F}"/>
          </ac:spMkLst>
        </pc:spChg>
      </pc:sldChg>
      <pc:sldChg chg="del">
        <pc:chgData name="FETOUH, HAMZA" userId="6a74558b-41a3-4f00-a7d7-5ff5aff27c38" providerId="ADAL" clId="{E2CAF364-2E5A-4ED2-8466-61ADBF7BD8B4}" dt="2024-05-22T10:08:23.025" v="1304" actId="47"/>
        <pc:sldMkLst>
          <pc:docMk/>
          <pc:sldMk cId="2524334191" sldId="280"/>
        </pc:sldMkLst>
      </pc:sldChg>
      <pc:sldChg chg="del">
        <pc:chgData name="FETOUH, HAMZA" userId="6a74558b-41a3-4f00-a7d7-5ff5aff27c38" providerId="ADAL" clId="{E2CAF364-2E5A-4ED2-8466-61ADBF7BD8B4}" dt="2024-05-21T11:07:15.270" v="467" actId="47"/>
        <pc:sldMkLst>
          <pc:docMk/>
          <pc:sldMk cId="3846188193" sldId="281"/>
        </pc:sldMkLst>
      </pc:sldChg>
      <pc:sldChg chg="addSp delSp modSp mod">
        <pc:chgData name="FETOUH, HAMZA" userId="6a74558b-41a3-4f00-a7d7-5ff5aff27c38" providerId="ADAL" clId="{E2CAF364-2E5A-4ED2-8466-61ADBF7BD8B4}" dt="2024-05-24T14:06:05.661" v="1358" actId="20577"/>
        <pc:sldMkLst>
          <pc:docMk/>
          <pc:sldMk cId="109469433" sldId="282"/>
        </pc:sldMkLst>
        <pc:spChg chg="add mod">
          <ac:chgData name="FETOUH, HAMZA" userId="6a74558b-41a3-4f00-a7d7-5ff5aff27c38" providerId="ADAL" clId="{E2CAF364-2E5A-4ED2-8466-61ADBF7BD8B4}" dt="2024-05-24T14:05:47.973" v="1345" actId="1076"/>
          <ac:spMkLst>
            <pc:docMk/>
            <pc:sldMk cId="109469433" sldId="282"/>
            <ac:spMk id="7" creationId="{6016965D-1759-D64C-40FC-99264E4F4385}"/>
          </ac:spMkLst>
        </pc:spChg>
        <pc:spChg chg="add mod">
          <ac:chgData name="FETOUH, HAMZA" userId="6a74558b-41a3-4f00-a7d7-5ff5aff27c38" providerId="ADAL" clId="{E2CAF364-2E5A-4ED2-8466-61ADBF7BD8B4}" dt="2024-05-21T10:53:59.260" v="353" actId="1076"/>
          <ac:spMkLst>
            <pc:docMk/>
            <pc:sldMk cId="109469433" sldId="282"/>
            <ac:spMk id="8" creationId="{326B15AE-466C-5D1D-322B-320124443621}"/>
          </ac:spMkLst>
        </pc:spChg>
        <pc:spChg chg="add mod">
          <ac:chgData name="FETOUH, HAMZA" userId="6a74558b-41a3-4f00-a7d7-5ff5aff27c38" providerId="ADAL" clId="{E2CAF364-2E5A-4ED2-8466-61ADBF7BD8B4}" dt="2024-05-24T14:06:05.661" v="1358" actId="20577"/>
          <ac:spMkLst>
            <pc:docMk/>
            <pc:sldMk cId="109469433" sldId="282"/>
            <ac:spMk id="9" creationId="{24F79305-D454-E5FE-D5C4-999D98AD8EE2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9" creationId="{5578B00C-1106-5E3D-6A9D-FB590A058043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11" creationId="{96652B18-0CF7-6E27-5FC1-A4157145FC66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12" creationId="{A2FCC0BC-7A34-C2C5-121A-E0BAEA432490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13" creationId="{B3F12F00-64F3-6DF2-989A-BE331D9EAE6B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14" creationId="{0BB3A3EE-A01F-3C94-FF67-17B238771F24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15" creationId="{4E953CBE-CC41-E8FB-7646-0147C0CA8ADB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16" creationId="{AE519AB5-F18E-B5BB-1A10-D317F341B1E7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17" creationId="{651792F2-8F0B-934A-0D0A-C9FFD4E71CE3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18" creationId="{B70BD6B1-8FE0-49B9-029F-E158295817B3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19" creationId="{1A88CD61-60B5-B36D-71DC-761CB92EC2DE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20" creationId="{131EED64-7D72-C8CE-5A79-F7396DEFFE12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21" creationId="{4BE9F417-53D4-E35B-F388-385328EAA1B0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22" creationId="{DF402871-478E-89FD-90A1-D0320E1AAB7F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23" creationId="{F7558EB2-DF00-5A62-3A80-69410055F6F8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25" creationId="{7215F85F-6D0C-900D-548E-327598B39630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26" creationId="{8A9CF610-8499-B6B1-DDEB-65B85F00A8D3}"/>
          </ac:spMkLst>
        </pc:spChg>
        <pc:spChg chg="del">
          <ac:chgData name="FETOUH, HAMZA" userId="6a74558b-41a3-4f00-a7d7-5ff5aff27c38" providerId="ADAL" clId="{E2CAF364-2E5A-4ED2-8466-61ADBF7BD8B4}" dt="2024-05-21T10:37:39.706" v="302" actId="478"/>
          <ac:spMkLst>
            <pc:docMk/>
            <pc:sldMk cId="109469433" sldId="282"/>
            <ac:spMk id="27" creationId="{61FFCAC7-AB5E-A2EA-E873-C46F7B6B4FD9}"/>
          </ac:spMkLst>
        </pc:spChg>
        <pc:spChg chg="mod">
          <ac:chgData name="FETOUH, HAMZA" userId="6a74558b-41a3-4f00-a7d7-5ff5aff27c38" providerId="ADAL" clId="{E2CAF364-2E5A-4ED2-8466-61ADBF7BD8B4}" dt="2024-05-21T10:45:55.415" v="346" actId="20577"/>
          <ac:spMkLst>
            <pc:docMk/>
            <pc:sldMk cId="109469433" sldId="282"/>
            <ac:spMk id="31" creationId="{00000000-0000-0000-0000-000000000000}"/>
          </ac:spMkLst>
        </pc:spChg>
        <pc:spChg chg="add mod">
          <ac:chgData name="FETOUH, HAMZA" userId="6a74558b-41a3-4f00-a7d7-5ff5aff27c38" providerId="ADAL" clId="{E2CAF364-2E5A-4ED2-8466-61ADBF7BD8B4}" dt="2024-05-21T10:54:20.705" v="355" actId="1076"/>
          <ac:spMkLst>
            <pc:docMk/>
            <pc:sldMk cId="109469433" sldId="282"/>
            <ac:spMk id="37" creationId="{91FC9417-B2C8-8EAF-0E88-14826AE22928}"/>
          </ac:spMkLst>
        </pc:spChg>
        <pc:spChg chg="del">
          <ac:chgData name="FETOUH, HAMZA" userId="6a74558b-41a3-4f00-a7d7-5ff5aff27c38" providerId="ADAL" clId="{E2CAF364-2E5A-4ED2-8466-61ADBF7BD8B4}" dt="2024-05-21T10:37:36.804" v="301" actId="478"/>
          <ac:spMkLst>
            <pc:docMk/>
            <pc:sldMk cId="109469433" sldId="282"/>
            <ac:spMk id="45" creationId="{0D392853-38E6-B1D0-98A1-F929DEF0BA98}"/>
          </ac:spMkLst>
        </pc:spChg>
        <pc:spChg chg="add mod">
          <ac:chgData name="FETOUH, HAMZA" userId="6a74558b-41a3-4f00-a7d7-5ff5aff27c38" providerId="ADAL" clId="{E2CAF364-2E5A-4ED2-8466-61ADBF7BD8B4}" dt="2024-05-21T11:04:29.264" v="443" actId="1076"/>
          <ac:spMkLst>
            <pc:docMk/>
            <pc:sldMk cId="109469433" sldId="282"/>
            <ac:spMk id="50" creationId="{C0A37E45-ED41-AFA2-F65D-959C691EA5CF}"/>
          </ac:spMkLst>
        </pc:spChg>
        <pc:spChg chg="add mod">
          <ac:chgData name="FETOUH, HAMZA" userId="6a74558b-41a3-4f00-a7d7-5ff5aff27c38" providerId="ADAL" clId="{E2CAF364-2E5A-4ED2-8466-61ADBF7BD8B4}" dt="2024-05-21T11:05:13.656" v="464" actId="1076"/>
          <ac:spMkLst>
            <pc:docMk/>
            <pc:sldMk cId="109469433" sldId="282"/>
            <ac:spMk id="53" creationId="{A5FEF7BC-062D-8FD5-22B9-774D00A0A525}"/>
          </ac:spMkLst>
        </pc:sp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28" creationId="{79F5C992-7566-2310-742E-0155BBC5C1C3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29" creationId="{A8C3DBD4-CBC6-0E13-C6CC-13CA3A167FCC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30" creationId="{743A713D-30DE-12D7-24B5-ADF24A5EB593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32" creationId="{50696A6B-2BC5-6174-9424-C5BFA8E721AD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33" creationId="{50404281-6AF7-EB0F-459F-EBAD50485A3A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34" creationId="{F67839EF-2EDA-4015-5487-FE56CEDB425D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35" creationId="{ABB819D0-44FA-7723-0873-7ABF6953489D}"/>
          </ac:picMkLst>
        </pc:picChg>
        <pc:picChg chg="add mod">
          <ac:chgData name="FETOUH, HAMZA" userId="6a74558b-41a3-4f00-a7d7-5ff5aff27c38" providerId="ADAL" clId="{E2CAF364-2E5A-4ED2-8466-61ADBF7BD8B4}" dt="2024-05-21T11:03:27.629" v="438" actId="1076"/>
          <ac:picMkLst>
            <pc:docMk/>
            <pc:sldMk cId="109469433" sldId="282"/>
            <ac:picMk id="36" creationId="{4C402A2A-0108-05DE-6FD6-DD28C2089EA6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38" creationId="{E94C2C0B-F60F-25FA-822B-FA8FE14A9AA3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39" creationId="{6AD2D4BA-8D9E-5BC9-C9F9-BFFA024441B8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40" creationId="{F9973C31-EAEF-517B-D82A-97875641A782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41" creationId="{EA7079D3-285C-C913-EF0C-D247C3224B15}"/>
          </ac:picMkLst>
        </pc:picChg>
        <pc:picChg chg="del">
          <ac:chgData name="FETOUH, HAMZA" userId="6a74558b-41a3-4f00-a7d7-5ff5aff27c38" providerId="ADAL" clId="{E2CAF364-2E5A-4ED2-8466-61ADBF7BD8B4}" dt="2024-05-21T10:37:39.706" v="302" actId="478"/>
          <ac:picMkLst>
            <pc:docMk/>
            <pc:sldMk cId="109469433" sldId="282"/>
            <ac:picMk id="42" creationId="{9CFC637B-07DD-9809-0557-6A6F119855D5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43" creationId="{3B13ED93-2B7B-9ED3-6B5E-71B679A9DF64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44" creationId="{7A78CDD1-9B23-7C23-0266-A2E337BAD933}"/>
          </ac:picMkLst>
        </pc:picChg>
        <pc:picChg chg="del">
          <ac:chgData name="FETOUH, HAMZA" userId="6a74558b-41a3-4f00-a7d7-5ff5aff27c38" providerId="ADAL" clId="{E2CAF364-2E5A-4ED2-8466-61ADBF7BD8B4}" dt="2024-05-21T10:37:36.804" v="301" actId="478"/>
          <ac:picMkLst>
            <pc:docMk/>
            <pc:sldMk cId="109469433" sldId="282"/>
            <ac:picMk id="46" creationId="{F7A79359-F08F-475F-FEFC-35A865B499EC}"/>
          </ac:picMkLst>
        </pc:picChg>
        <pc:picChg chg="del">
          <ac:chgData name="FETOUH, HAMZA" userId="6a74558b-41a3-4f00-a7d7-5ff5aff27c38" providerId="ADAL" clId="{E2CAF364-2E5A-4ED2-8466-61ADBF7BD8B4}" dt="2024-05-21T10:37:39.706" v="302" actId="478"/>
          <ac:picMkLst>
            <pc:docMk/>
            <pc:sldMk cId="109469433" sldId="282"/>
            <ac:picMk id="48" creationId="{7B1528E2-343A-6DE4-4DA6-76C6ABF425DB}"/>
          </ac:picMkLst>
        </pc:picChg>
        <pc:picChg chg="add mod">
          <ac:chgData name="FETOUH, HAMZA" userId="6a74558b-41a3-4f00-a7d7-5ff5aff27c38" providerId="ADAL" clId="{E2CAF364-2E5A-4ED2-8466-61ADBF7BD8B4}" dt="2024-05-21T11:04:29.264" v="443" actId="1076"/>
          <ac:picMkLst>
            <pc:docMk/>
            <pc:sldMk cId="109469433" sldId="282"/>
            <ac:picMk id="49" creationId="{EE7110CA-6EEE-DB7C-4854-C0D498E7D770}"/>
          </ac:picMkLst>
        </pc:picChg>
        <pc:picChg chg="add mod">
          <ac:chgData name="FETOUH, HAMZA" userId="6a74558b-41a3-4f00-a7d7-5ff5aff27c38" providerId="ADAL" clId="{E2CAF364-2E5A-4ED2-8466-61ADBF7BD8B4}" dt="2024-05-21T11:06:55.586" v="466"/>
          <ac:picMkLst>
            <pc:docMk/>
            <pc:sldMk cId="109469433" sldId="282"/>
            <ac:picMk id="54" creationId="{1A6E752C-C647-555D-8CA9-F55819B92224}"/>
          </ac:picMkLst>
        </pc:picChg>
        <pc:cxnChg chg="add mod">
          <ac:chgData name="FETOUH, HAMZA" userId="6a74558b-41a3-4f00-a7d7-5ff5aff27c38" providerId="ADAL" clId="{E2CAF364-2E5A-4ED2-8466-61ADBF7BD8B4}" dt="2024-05-21T11:05:22.454" v="465"/>
          <ac:cxnSpMkLst>
            <pc:docMk/>
            <pc:sldMk cId="109469433" sldId="282"/>
            <ac:cxnSpMk id="52" creationId="{8DB7C5FF-7F38-A8A7-1A95-E2EA104E0878}"/>
          </ac:cxnSpMkLst>
        </pc:cxnChg>
      </pc:sldChg>
      <pc:sldChg chg="addSp delSp modSp mod delAnim">
        <pc:chgData name="FETOUH, HAMZA" userId="6a74558b-41a3-4f00-a7d7-5ff5aff27c38" providerId="ADAL" clId="{E2CAF364-2E5A-4ED2-8466-61ADBF7BD8B4}" dt="2024-05-23T10:38:13.267" v="1318" actId="20577"/>
        <pc:sldMkLst>
          <pc:docMk/>
          <pc:sldMk cId="1582717467" sldId="283"/>
        </pc:sldMkLst>
        <pc:spChg chg="del">
          <ac:chgData name="FETOUH, HAMZA" userId="6a74558b-41a3-4f00-a7d7-5ff5aff27c38" providerId="ADAL" clId="{E2CAF364-2E5A-4ED2-8466-61ADBF7BD8B4}" dt="2024-05-21T11:19:48.846" v="469" actId="478"/>
          <ac:spMkLst>
            <pc:docMk/>
            <pc:sldMk cId="1582717467" sldId="283"/>
            <ac:spMk id="9" creationId="{8A33D02D-41F8-55E9-6A4A-5BB29C7CBE24}"/>
          </ac:spMkLst>
        </pc:spChg>
        <pc:spChg chg="del">
          <ac:chgData name="FETOUH, HAMZA" userId="6a74558b-41a3-4f00-a7d7-5ff5aff27c38" providerId="ADAL" clId="{E2CAF364-2E5A-4ED2-8466-61ADBF7BD8B4}" dt="2024-05-21T11:19:48.846" v="469" actId="478"/>
          <ac:spMkLst>
            <pc:docMk/>
            <pc:sldMk cId="1582717467" sldId="283"/>
            <ac:spMk id="13" creationId="{2A232CAD-AFE9-C22C-0739-127AFB14B05D}"/>
          </ac:spMkLst>
        </pc:spChg>
        <pc:spChg chg="mod">
          <ac:chgData name="FETOUH, HAMZA" userId="6a74558b-41a3-4f00-a7d7-5ff5aff27c38" providerId="ADAL" clId="{E2CAF364-2E5A-4ED2-8466-61ADBF7BD8B4}" dt="2024-05-21T13:10:39.451" v="503" actId="14100"/>
          <ac:spMkLst>
            <pc:docMk/>
            <pc:sldMk cId="1582717467" sldId="283"/>
            <ac:spMk id="15" creationId="{1E3A6015-1CD7-AA17-4B1C-A7219277CA67}"/>
          </ac:spMkLst>
        </pc:spChg>
        <pc:spChg chg="add del mod">
          <ac:chgData name="FETOUH, HAMZA" userId="6a74558b-41a3-4f00-a7d7-5ff5aff27c38" providerId="ADAL" clId="{E2CAF364-2E5A-4ED2-8466-61ADBF7BD8B4}" dt="2024-05-21T13:47:33.051" v="570" actId="478"/>
          <ac:spMkLst>
            <pc:docMk/>
            <pc:sldMk cId="1582717467" sldId="283"/>
            <ac:spMk id="19" creationId="{9219251C-36F0-D510-EA0C-417DCD46E720}"/>
          </ac:spMkLst>
        </pc:spChg>
        <pc:spChg chg="add del mod">
          <ac:chgData name="FETOUH, HAMZA" userId="6a74558b-41a3-4f00-a7d7-5ff5aff27c38" providerId="ADAL" clId="{E2CAF364-2E5A-4ED2-8466-61ADBF7BD8B4}" dt="2024-05-21T13:47:33.051" v="570" actId="478"/>
          <ac:spMkLst>
            <pc:docMk/>
            <pc:sldMk cId="1582717467" sldId="283"/>
            <ac:spMk id="21" creationId="{579F6A37-B600-F6C6-C966-48D4BA0C8C52}"/>
          </ac:spMkLst>
        </pc:spChg>
        <pc:spChg chg="add del mod">
          <ac:chgData name="FETOUH, HAMZA" userId="6a74558b-41a3-4f00-a7d7-5ff5aff27c38" providerId="ADAL" clId="{E2CAF364-2E5A-4ED2-8466-61ADBF7BD8B4}" dt="2024-05-21T13:47:33.051" v="570" actId="478"/>
          <ac:spMkLst>
            <pc:docMk/>
            <pc:sldMk cId="1582717467" sldId="283"/>
            <ac:spMk id="23" creationId="{804BECA8-AAAD-BA26-F178-FED94BAAC551}"/>
          </ac:spMkLst>
        </pc:spChg>
        <pc:spChg chg="add mod">
          <ac:chgData name="FETOUH, HAMZA" userId="6a74558b-41a3-4f00-a7d7-5ff5aff27c38" providerId="ADAL" clId="{E2CAF364-2E5A-4ED2-8466-61ADBF7BD8B4}" dt="2024-05-21T13:56:13.348" v="679" actId="313"/>
          <ac:spMkLst>
            <pc:docMk/>
            <pc:sldMk cId="1582717467" sldId="283"/>
            <ac:spMk id="25" creationId="{037668A8-0F8D-1173-D082-FD8EA9B02690}"/>
          </ac:spMkLst>
        </pc:spChg>
        <pc:spChg chg="add mod">
          <ac:chgData name="FETOUH, HAMZA" userId="6a74558b-41a3-4f00-a7d7-5ff5aff27c38" providerId="ADAL" clId="{E2CAF364-2E5A-4ED2-8466-61ADBF7BD8B4}" dt="2024-05-21T13:56:10.441" v="678" actId="313"/>
          <ac:spMkLst>
            <pc:docMk/>
            <pc:sldMk cId="1582717467" sldId="283"/>
            <ac:spMk id="27" creationId="{B0B7DA4F-551D-DDE1-A6DA-41FED05E4B4E}"/>
          </ac:spMkLst>
        </pc:spChg>
        <pc:spChg chg="add mod">
          <ac:chgData name="FETOUH, HAMZA" userId="6a74558b-41a3-4f00-a7d7-5ff5aff27c38" providerId="ADAL" clId="{E2CAF364-2E5A-4ED2-8466-61ADBF7BD8B4}" dt="2024-05-23T10:38:13.267" v="1318" actId="20577"/>
          <ac:spMkLst>
            <pc:docMk/>
            <pc:sldMk cId="1582717467" sldId="283"/>
            <ac:spMk id="33" creationId="{4824B75A-68E8-3446-8760-54CAE74B08FB}"/>
          </ac:spMkLst>
        </pc:spChg>
        <pc:spChg chg="add mod">
          <ac:chgData name="FETOUH, HAMZA" userId="6a74558b-41a3-4f00-a7d7-5ff5aff27c38" providerId="ADAL" clId="{E2CAF364-2E5A-4ED2-8466-61ADBF7BD8B4}" dt="2024-05-21T14:31:56.993" v="1016" actId="1076"/>
          <ac:spMkLst>
            <pc:docMk/>
            <pc:sldMk cId="1582717467" sldId="283"/>
            <ac:spMk id="36" creationId="{F1E9A5F3-89CD-E5E5-23EA-0B0B543D885B}"/>
          </ac:spMkLst>
        </pc:spChg>
        <pc:grpChg chg="mod">
          <ac:chgData name="FETOUH, HAMZA" userId="6a74558b-41a3-4f00-a7d7-5ff5aff27c38" providerId="ADAL" clId="{E2CAF364-2E5A-4ED2-8466-61ADBF7BD8B4}" dt="2024-05-21T13:10:05.382" v="489" actId="14100"/>
          <ac:grpSpMkLst>
            <pc:docMk/>
            <pc:sldMk cId="1582717467" sldId="283"/>
            <ac:grpSpMk id="2" creationId="{00000000-0000-0000-0000-000000000000}"/>
          </ac:grpSpMkLst>
        </pc:grpChg>
        <pc:graphicFrameChg chg="del">
          <ac:chgData name="FETOUH, HAMZA" userId="6a74558b-41a3-4f00-a7d7-5ff5aff27c38" providerId="ADAL" clId="{E2CAF364-2E5A-4ED2-8466-61ADBF7BD8B4}" dt="2024-05-21T11:19:45.552" v="468" actId="478"/>
          <ac:graphicFrameMkLst>
            <pc:docMk/>
            <pc:sldMk cId="1582717467" sldId="283"/>
            <ac:graphicFrameMk id="7" creationId="{5B12C46C-20ED-A4F6-6A26-2344002C8FED}"/>
          </ac:graphicFrameMkLst>
        </pc:graphicFrameChg>
        <pc:picChg chg="add mod modCrop">
          <ac:chgData name="FETOUH, HAMZA" userId="6a74558b-41a3-4f00-a7d7-5ff5aff27c38" providerId="ADAL" clId="{E2CAF364-2E5A-4ED2-8466-61ADBF7BD8B4}" dt="2024-05-21T14:30:00.512" v="1004" actId="1076"/>
          <ac:picMkLst>
            <pc:docMk/>
            <pc:sldMk cId="1582717467" sldId="283"/>
            <ac:picMk id="11" creationId="{42C4EAD5-5BAD-061A-48FC-0CE5918201FA}"/>
          </ac:picMkLst>
        </pc:picChg>
        <pc:picChg chg="add mod">
          <ac:chgData name="FETOUH, HAMZA" userId="6a74558b-41a3-4f00-a7d7-5ff5aff27c38" providerId="ADAL" clId="{E2CAF364-2E5A-4ED2-8466-61ADBF7BD8B4}" dt="2024-05-21T13:10:13.785" v="490"/>
          <ac:picMkLst>
            <pc:docMk/>
            <pc:sldMk cId="1582717467" sldId="283"/>
            <ac:picMk id="12" creationId="{21B97420-AE51-683E-4FFE-79360E71582D}"/>
          </ac:picMkLst>
        </pc:picChg>
        <pc:picChg chg="add mod modCrop">
          <ac:chgData name="FETOUH, HAMZA" userId="6a74558b-41a3-4f00-a7d7-5ff5aff27c38" providerId="ADAL" clId="{E2CAF364-2E5A-4ED2-8466-61ADBF7BD8B4}" dt="2024-05-21T14:31:01.096" v="1011" actId="208"/>
          <ac:picMkLst>
            <pc:docMk/>
            <pc:sldMk cId="1582717467" sldId="283"/>
            <ac:picMk id="43" creationId="{C87E0210-1F35-A5E6-B895-1EC029D2441E}"/>
          </ac:picMkLst>
        </pc:picChg>
        <pc:cxnChg chg="add mod">
          <ac:chgData name="FETOUH, HAMZA" userId="6a74558b-41a3-4f00-a7d7-5ff5aff27c38" providerId="ADAL" clId="{E2CAF364-2E5A-4ED2-8466-61ADBF7BD8B4}" dt="2024-05-21T13:47:57.544" v="576" actId="14100"/>
          <ac:cxnSpMkLst>
            <pc:docMk/>
            <pc:sldMk cId="1582717467" sldId="283"/>
            <ac:cxnSpMk id="16" creationId="{39AAB1BE-C776-771D-4200-E49EC2FEFDBD}"/>
          </ac:cxnSpMkLst>
        </pc:cxnChg>
        <pc:cxnChg chg="add mod">
          <ac:chgData name="FETOUH, HAMZA" userId="6a74558b-41a3-4f00-a7d7-5ff5aff27c38" providerId="ADAL" clId="{E2CAF364-2E5A-4ED2-8466-61ADBF7BD8B4}" dt="2024-05-21T14:30:00.512" v="1004" actId="1076"/>
          <ac:cxnSpMkLst>
            <pc:docMk/>
            <pc:sldMk cId="1582717467" sldId="283"/>
            <ac:cxnSpMk id="26" creationId="{DEFF7813-9B16-4513-8FEA-A1A0ABBB17E4}"/>
          </ac:cxnSpMkLst>
        </pc:cxnChg>
        <pc:cxnChg chg="add mod">
          <ac:chgData name="FETOUH, HAMZA" userId="6a74558b-41a3-4f00-a7d7-5ff5aff27c38" providerId="ADAL" clId="{E2CAF364-2E5A-4ED2-8466-61ADBF7BD8B4}" dt="2024-05-21T14:05:10.314" v="724" actId="20577"/>
          <ac:cxnSpMkLst>
            <pc:docMk/>
            <pc:sldMk cId="1582717467" sldId="283"/>
            <ac:cxnSpMk id="32" creationId="{15490CF5-7E05-175F-565B-FB4906B888BE}"/>
          </ac:cxnSpMkLst>
        </pc:cxnChg>
        <pc:cxnChg chg="add mod ord">
          <ac:chgData name="FETOUH, HAMZA" userId="6a74558b-41a3-4f00-a7d7-5ff5aff27c38" providerId="ADAL" clId="{E2CAF364-2E5A-4ED2-8466-61ADBF7BD8B4}" dt="2024-05-21T14:31:51.694" v="1015" actId="166"/>
          <ac:cxnSpMkLst>
            <pc:docMk/>
            <pc:sldMk cId="1582717467" sldId="283"/>
            <ac:cxnSpMk id="35" creationId="{C6F8783A-E00A-8A4A-5263-B63F8718ED8B}"/>
          </ac:cxnSpMkLst>
        </pc:cxnChg>
      </pc:sldChg>
      <pc:sldChg chg="del">
        <pc:chgData name="FETOUH, HAMZA" userId="6a74558b-41a3-4f00-a7d7-5ff5aff27c38" providerId="ADAL" clId="{E2CAF364-2E5A-4ED2-8466-61ADBF7BD8B4}" dt="2024-05-22T10:08:33.144" v="1310" actId="47"/>
        <pc:sldMkLst>
          <pc:docMk/>
          <pc:sldMk cId="1279224923" sldId="312"/>
        </pc:sldMkLst>
      </pc:sldChg>
      <pc:sldChg chg="del">
        <pc:chgData name="FETOUH, HAMZA" userId="6a74558b-41a3-4f00-a7d7-5ff5aff27c38" providerId="ADAL" clId="{E2CAF364-2E5A-4ED2-8466-61ADBF7BD8B4}" dt="2024-05-22T10:08:22.187" v="1303" actId="47"/>
        <pc:sldMkLst>
          <pc:docMk/>
          <pc:sldMk cId="1232938680" sldId="487"/>
        </pc:sldMkLst>
      </pc:sldChg>
      <pc:sldChg chg="modSp mod ord">
        <pc:chgData name="FETOUH, HAMZA" userId="6a74558b-41a3-4f00-a7d7-5ff5aff27c38" providerId="ADAL" clId="{E2CAF364-2E5A-4ED2-8466-61ADBF7BD8B4}" dt="2024-05-21T14:56:31.893" v="1166" actId="20577"/>
        <pc:sldMkLst>
          <pc:docMk/>
          <pc:sldMk cId="1318867638" sldId="488"/>
        </pc:sldMkLst>
        <pc:spChg chg="mod">
          <ac:chgData name="FETOUH, HAMZA" userId="6a74558b-41a3-4f00-a7d7-5ff5aff27c38" providerId="ADAL" clId="{E2CAF364-2E5A-4ED2-8466-61ADBF7BD8B4}" dt="2024-05-21T14:56:31.893" v="1166" actId="20577"/>
          <ac:spMkLst>
            <pc:docMk/>
            <pc:sldMk cId="1318867638" sldId="488"/>
            <ac:spMk id="13" creationId="{8674AE5B-3CF3-9E4A-E003-DA1FAFF4212D}"/>
          </ac:spMkLst>
        </pc:spChg>
      </pc:sldChg>
      <pc:sldChg chg="del">
        <pc:chgData name="FETOUH, HAMZA" userId="6a74558b-41a3-4f00-a7d7-5ff5aff27c38" providerId="ADAL" clId="{E2CAF364-2E5A-4ED2-8466-61ADBF7BD8B4}" dt="2024-05-22T10:08:37.539" v="1313" actId="47"/>
        <pc:sldMkLst>
          <pc:docMk/>
          <pc:sldMk cId="1119591810" sldId="535"/>
        </pc:sldMkLst>
      </pc:sldChg>
      <pc:sldChg chg="del">
        <pc:chgData name="FETOUH, HAMZA" userId="6a74558b-41a3-4f00-a7d7-5ff5aff27c38" providerId="ADAL" clId="{E2CAF364-2E5A-4ED2-8466-61ADBF7BD8B4}" dt="2024-05-22T10:08:38.437" v="1314" actId="47"/>
        <pc:sldMkLst>
          <pc:docMk/>
          <pc:sldMk cId="524158073" sldId="536"/>
        </pc:sldMkLst>
      </pc:sldChg>
      <pc:sldChg chg="del">
        <pc:chgData name="FETOUH, HAMZA" userId="6a74558b-41a3-4f00-a7d7-5ff5aff27c38" providerId="ADAL" clId="{E2CAF364-2E5A-4ED2-8466-61ADBF7BD8B4}" dt="2024-05-22T10:08:39.448" v="1315" actId="47"/>
        <pc:sldMkLst>
          <pc:docMk/>
          <pc:sldMk cId="465455816" sldId="537"/>
        </pc:sldMkLst>
      </pc:sldChg>
      <pc:sldChg chg="del">
        <pc:chgData name="FETOUH, HAMZA" userId="6a74558b-41a3-4f00-a7d7-5ff5aff27c38" providerId="ADAL" clId="{E2CAF364-2E5A-4ED2-8466-61ADBF7BD8B4}" dt="2024-05-22T10:08:23.483" v="1305" actId="47"/>
        <pc:sldMkLst>
          <pc:docMk/>
          <pc:sldMk cId="286848711" sldId="546"/>
        </pc:sldMkLst>
      </pc:sldChg>
      <pc:sldChg chg="del">
        <pc:chgData name="FETOUH, HAMZA" userId="6a74558b-41a3-4f00-a7d7-5ff5aff27c38" providerId="ADAL" clId="{E2CAF364-2E5A-4ED2-8466-61ADBF7BD8B4}" dt="2024-05-22T10:08:30.663" v="1306" actId="47"/>
        <pc:sldMkLst>
          <pc:docMk/>
          <pc:sldMk cId="2376390948" sldId="547"/>
        </pc:sldMkLst>
      </pc:sldChg>
      <pc:sldChg chg="del">
        <pc:chgData name="FETOUH, HAMZA" userId="6a74558b-41a3-4f00-a7d7-5ff5aff27c38" providerId="ADAL" clId="{E2CAF364-2E5A-4ED2-8466-61ADBF7BD8B4}" dt="2024-05-22T10:08:31.230" v="1307" actId="47"/>
        <pc:sldMkLst>
          <pc:docMk/>
          <pc:sldMk cId="4079980736" sldId="553"/>
        </pc:sldMkLst>
      </pc:sldChg>
      <pc:sldChg chg="del">
        <pc:chgData name="FETOUH, HAMZA" userId="6a74558b-41a3-4f00-a7d7-5ff5aff27c38" providerId="ADAL" clId="{E2CAF364-2E5A-4ED2-8466-61ADBF7BD8B4}" dt="2024-05-22T10:08:31.884" v="1308" actId="47"/>
        <pc:sldMkLst>
          <pc:docMk/>
          <pc:sldMk cId="1776953491" sldId="554"/>
        </pc:sldMkLst>
      </pc:sldChg>
      <pc:sldChg chg="del">
        <pc:chgData name="FETOUH, HAMZA" userId="6a74558b-41a3-4f00-a7d7-5ff5aff27c38" providerId="ADAL" clId="{E2CAF364-2E5A-4ED2-8466-61ADBF7BD8B4}" dt="2024-05-22T10:08:32.558" v="1309" actId="47"/>
        <pc:sldMkLst>
          <pc:docMk/>
          <pc:sldMk cId="1339320687" sldId="555"/>
        </pc:sldMkLst>
      </pc:sldChg>
      <pc:sldChg chg="del">
        <pc:chgData name="FETOUH, HAMZA" userId="6a74558b-41a3-4f00-a7d7-5ff5aff27c38" providerId="ADAL" clId="{E2CAF364-2E5A-4ED2-8466-61ADBF7BD8B4}" dt="2024-05-22T10:08:34.940" v="1311" actId="47"/>
        <pc:sldMkLst>
          <pc:docMk/>
          <pc:sldMk cId="364816014" sldId="556"/>
        </pc:sldMkLst>
      </pc:sldChg>
      <pc:sldChg chg="del">
        <pc:chgData name="FETOUH, HAMZA" userId="6a74558b-41a3-4f00-a7d7-5ff5aff27c38" providerId="ADAL" clId="{E2CAF364-2E5A-4ED2-8466-61ADBF7BD8B4}" dt="2024-05-22T10:08:36.384" v="1312" actId="47"/>
        <pc:sldMkLst>
          <pc:docMk/>
          <pc:sldMk cId="2708099552" sldId="557"/>
        </pc:sldMkLst>
      </pc:sldChg>
      <pc:sldChg chg="addSp delSp modSp add mod">
        <pc:chgData name="FETOUH, HAMZA" userId="6a74558b-41a3-4f00-a7d7-5ff5aff27c38" providerId="ADAL" clId="{E2CAF364-2E5A-4ED2-8466-61ADBF7BD8B4}" dt="2024-05-21T14:18:26.763" v="983" actId="14100"/>
        <pc:sldMkLst>
          <pc:docMk/>
          <pc:sldMk cId="3528569091" sldId="558"/>
        </pc:sldMkLst>
        <pc:spChg chg="add mod">
          <ac:chgData name="FETOUH, HAMZA" userId="6a74558b-41a3-4f00-a7d7-5ff5aff27c38" providerId="ADAL" clId="{E2CAF364-2E5A-4ED2-8466-61ADBF7BD8B4}" dt="2024-05-21T14:15:47.477" v="956" actId="404"/>
          <ac:spMkLst>
            <pc:docMk/>
            <pc:sldMk cId="3528569091" sldId="558"/>
            <ac:spMk id="7" creationId="{2E0A3527-7F9B-3605-4E0A-7758BC447166}"/>
          </ac:spMkLst>
        </pc:spChg>
        <pc:spChg chg="add mod">
          <ac:chgData name="FETOUH, HAMZA" userId="6a74558b-41a3-4f00-a7d7-5ff5aff27c38" providerId="ADAL" clId="{E2CAF364-2E5A-4ED2-8466-61ADBF7BD8B4}" dt="2024-05-21T14:17:50.762" v="978" actId="1076"/>
          <ac:spMkLst>
            <pc:docMk/>
            <pc:sldMk cId="3528569091" sldId="558"/>
            <ac:spMk id="9" creationId="{9FEF98BF-CC3C-EA3A-49A9-BFCEB6F5CC2A}"/>
          </ac:spMkLst>
        </pc:spChg>
        <pc:spChg chg="add mod">
          <ac:chgData name="FETOUH, HAMZA" userId="6a74558b-41a3-4f00-a7d7-5ff5aff27c38" providerId="ADAL" clId="{E2CAF364-2E5A-4ED2-8466-61ADBF7BD8B4}" dt="2024-05-21T14:16:22.742" v="966" actId="403"/>
          <ac:spMkLst>
            <pc:docMk/>
            <pc:sldMk cId="3528569091" sldId="558"/>
            <ac:spMk id="10" creationId="{38C072F3-ED53-4C7F-4D56-AF4DFD930860}"/>
          </ac:spMkLst>
        </pc:spChg>
        <pc:spChg chg="add mod">
          <ac:chgData name="FETOUH, HAMZA" userId="6a74558b-41a3-4f00-a7d7-5ff5aff27c38" providerId="ADAL" clId="{E2CAF364-2E5A-4ED2-8466-61ADBF7BD8B4}" dt="2024-05-21T14:16:32.369" v="971" actId="403"/>
          <ac:spMkLst>
            <pc:docMk/>
            <pc:sldMk cId="3528569091" sldId="558"/>
            <ac:spMk id="16" creationId="{A227141D-A068-801F-2120-C176D772885F}"/>
          </ac:spMkLst>
        </pc:spChg>
        <pc:spChg chg="add mod">
          <ac:chgData name="FETOUH, HAMZA" userId="6a74558b-41a3-4f00-a7d7-5ff5aff27c38" providerId="ADAL" clId="{E2CAF364-2E5A-4ED2-8466-61ADBF7BD8B4}" dt="2024-05-21T14:16:50.450" v="976" actId="403"/>
          <ac:spMkLst>
            <pc:docMk/>
            <pc:sldMk cId="3528569091" sldId="558"/>
            <ac:spMk id="17" creationId="{DAA1431A-EBD8-19E6-8623-24A50DCAB7AA}"/>
          </ac:spMkLst>
        </pc:spChg>
        <pc:graphicFrameChg chg="add mod modGraphic">
          <ac:chgData name="FETOUH, HAMZA" userId="6a74558b-41a3-4f00-a7d7-5ff5aff27c38" providerId="ADAL" clId="{E2CAF364-2E5A-4ED2-8466-61ADBF7BD8B4}" dt="2024-05-21T14:16:59.952" v="977" actId="1076"/>
          <ac:graphicFrameMkLst>
            <pc:docMk/>
            <pc:sldMk cId="3528569091" sldId="558"/>
            <ac:graphicFrameMk id="8" creationId="{81A20FB0-9209-72E6-26BC-7E7F5E697213}"/>
          </ac:graphicFrameMkLst>
        </pc:graphicFrameChg>
        <pc:graphicFrameChg chg="del mod">
          <ac:chgData name="FETOUH, HAMZA" userId="6a74558b-41a3-4f00-a7d7-5ff5aff27c38" providerId="ADAL" clId="{E2CAF364-2E5A-4ED2-8466-61ADBF7BD8B4}" dt="2024-05-21T14:12:30.636" v="895" actId="478"/>
          <ac:graphicFrameMkLst>
            <pc:docMk/>
            <pc:sldMk cId="3528569091" sldId="558"/>
            <ac:graphicFrameMk id="12" creationId="{39FF4E1B-D77D-1CD4-5ED9-BF28D2BDD16B}"/>
          </ac:graphicFrameMkLst>
        </pc:graphicFrameChg>
        <pc:cxnChg chg="add mod">
          <ac:chgData name="FETOUH, HAMZA" userId="6a74558b-41a3-4f00-a7d7-5ff5aff27c38" providerId="ADAL" clId="{E2CAF364-2E5A-4ED2-8466-61ADBF7BD8B4}" dt="2024-05-21T14:17:56.712" v="979" actId="14100"/>
          <ac:cxnSpMkLst>
            <pc:docMk/>
            <pc:sldMk cId="3528569091" sldId="558"/>
            <ac:cxnSpMk id="11" creationId="{05EB4351-60B5-7A9B-4DAE-4F0BA3568E85}"/>
          </ac:cxnSpMkLst>
        </pc:cxnChg>
        <pc:cxnChg chg="add mod">
          <ac:chgData name="FETOUH, HAMZA" userId="6a74558b-41a3-4f00-a7d7-5ff5aff27c38" providerId="ADAL" clId="{E2CAF364-2E5A-4ED2-8466-61ADBF7BD8B4}" dt="2024-05-21T14:18:05.675" v="980" actId="14100"/>
          <ac:cxnSpMkLst>
            <pc:docMk/>
            <pc:sldMk cId="3528569091" sldId="558"/>
            <ac:cxnSpMk id="13" creationId="{C78BB329-4DFD-1736-602F-A57D37856EAD}"/>
          </ac:cxnSpMkLst>
        </pc:cxnChg>
        <pc:cxnChg chg="add mod">
          <ac:chgData name="FETOUH, HAMZA" userId="6a74558b-41a3-4f00-a7d7-5ff5aff27c38" providerId="ADAL" clId="{E2CAF364-2E5A-4ED2-8466-61ADBF7BD8B4}" dt="2024-05-21T14:18:13.084" v="981" actId="14100"/>
          <ac:cxnSpMkLst>
            <pc:docMk/>
            <pc:sldMk cId="3528569091" sldId="558"/>
            <ac:cxnSpMk id="18" creationId="{E6AFF5DE-6003-07C9-8431-11C1EBD6CA33}"/>
          </ac:cxnSpMkLst>
        </pc:cxnChg>
        <pc:cxnChg chg="add mod">
          <ac:chgData name="FETOUH, HAMZA" userId="6a74558b-41a3-4f00-a7d7-5ff5aff27c38" providerId="ADAL" clId="{E2CAF364-2E5A-4ED2-8466-61ADBF7BD8B4}" dt="2024-05-21T14:18:26.763" v="983" actId="14100"/>
          <ac:cxnSpMkLst>
            <pc:docMk/>
            <pc:sldMk cId="3528569091" sldId="558"/>
            <ac:cxnSpMk id="19" creationId="{BC47105F-F98A-C5EB-4716-4660153C4AC8}"/>
          </ac:cxnSpMkLst>
        </pc:cxnChg>
      </pc:sldChg>
      <pc:sldChg chg="addSp delSp modSp add mod">
        <pc:chgData name="FETOUH, HAMZA" userId="6a74558b-41a3-4f00-a7d7-5ff5aff27c38" providerId="ADAL" clId="{E2CAF364-2E5A-4ED2-8466-61ADBF7BD8B4}" dt="2024-05-21T15:03:14.699" v="1213" actId="1076"/>
        <pc:sldMkLst>
          <pc:docMk/>
          <pc:sldMk cId="239856497" sldId="559"/>
        </pc:sldMkLst>
        <pc:spChg chg="add mod">
          <ac:chgData name="FETOUH, HAMZA" userId="6a74558b-41a3-4f00-a7d7-5ff5aff27c38" providerId="ADAL" clId="{E2CAF364-2E5A-4ED2-8466-61ADBF7BD8B4}" dt="2024-05-21T14:58:14.518" v="1189" actId="1076"/>
          <ac:spMkLst>
            <pc:docMk/>
            <pc:sldMk cId="239856497" sldId="559"/>
            <ac:spMk id="23" creationId="{71020D11-1B05-B4DF-FED4-B951ABCC97FE}"/>
          </ac:spMkLst>
        </pc:spChg>
        <pc:spChg chg="add mod">
          <ac:chgData name="FETOUH, HAMZA" userId="6a74558b-41a3-4f00-a7d7-5ff5aff27c38" providerId="ADAL" clId="{E2CAF364-2E5A-4ED2-8466-61ADBF7BD8B4}" dt="2024-05-21T15:03:14.699" v="1213" actId="1076"/>
          <ac:spMkLst>
            <pc:docMk/>
            <pc:sldMk cId="239856497" sldId="559"/>
            <ac:spMk id="24" creationId="{0C9A5B7B-BEAB-CECB-F874-1F550ACA7792}"/>
          </ac:spMkLst>
        </pc:spChg>
        <pc:spChg chg="del">
          <ac:chgData name="FETOUH, HAMZA" userId="6a74558b-41a3-4f00-a7d7-5ff5aff27c38" providerId="ADAL" clId="{E2CAF364-2E5A-4ED2-8466-61ADBF7BD8B4}" dt="2024-05-21T14:47:59.530" v="1018" actId="478"/>
          <ac:spMkLst>
            <pc:docMk/>
            <pc:sldMk cId="239856497" sldId="559"/>
            <ac:spMk id="25" creationId="{037668A8-0F8D-1173-D082-FD8EA9B02690}"/>
          </ac:spMkLst>
        </pc:spChg>
        <pc:spChg chg="del">
          <ac:chgData name="FETOUH, HAMZA" userId="6a74558b-41a3-4f00-a7d7-5ff5aff27c38" providerId="ADAL" clId="{E2CAF364-2E5A-4ED2-8466-61ADBF7BD8B4}" dt="2024-05-21T14:47:59.530" v="1018" actId="478"/>
          <ac:spMkLst>
            <pc:docMk/>
            <pc:sldMk cId="239856497" sldId="559"/>
            <ac:spMk id="27" creationId="{B0B7DA4F-551D-DDE1-A6DA-41FED05E4B4E}"/>
          </ac:spMkLst>
        </pc:spChg>
        <pc:spChg chg="add mod">
          <ac:chgData name="FETOUH, HAMZA" userId="6a74558b-41a3-4f00-a7d7-5ff5aff27c38" providerId="ADAL" clId="{E2CAF364-2E5A-4ED2-8466-61ADBF7BD8B4}" dt="2024-05-21T14:58:14.518" v="1189" actId="1076"/>
          <ac:spMkLst>
            <pc:docMk/>
            <pc:sldMk cId="239856497" sldId="559"/>
            <ac:spMk id="28" creationId="{5747CEAC-B414-36BC-29BF-D7BC85C1CD98}"/>
          </ac:spMkLst>
        </pc:spChg>
        <pc:spChg chg="add mod">
          <ac:chgData name="FETOUH, HAMZA" userId="6a74558b-41a3-4f00-a7d7-5ff5aff27c38" providerId="ADAL" clId="{E2CAF364-2E5A-4ED2-8466-61ADBF7BD8B4}" dt="2024-05-21T15:01:28.887" v="1210" actId="1076"/>
          <ac:spMkLst>
            <pc:docMk/>
            <pc:sldMk cId="239856497" sldId="559"/>
            <ac:spMk id="29" creationId="{C2A4D05E-67B3-F20C-E28C-85860E60B4DD}"/>
          </ac:spMkLst>
        </pc:spChg>
        <pc:spChg chg="del">
          <ac:chgData name="FETOUH, HAMZA" userId="6a74558b-41a3-4f00-a7d7-5ff5aff27c38" providerId="ADAL" clId="{E2CAF364-2E5A-4ED2-8466-61ADBF7BD8B4}" dt="2024-05-21T14:47:59.530" v="1018" actId="478"/>
          <ac:spMkLst>
            <pc:docMk/>
            <pc:sldMk cId="239856497" sldId="559"/>
            <ac:spMk id="33" creationId="{4824B75A-68E8-3446-8760-54CAE74B08FB}"/>
          </ac:spMkLst>
        </pc:spChg>
        <pc:spChg chg="del">
          <ac:chgData name="FETOUH, HAMZA" userId="6a74558b-41a3-4f00-a7d7-5ff5aff27c38" providerId="ADAL" clId="{E2CAF364-2E5A-4ED2-8466-61ADBF7BD8B4}" dt="2024-05-21T14:47:59.530" v="1018" actId="478"/>
          <ac:spMkLst>
            <pc:docMk/>
            <pc:sldMk cId="239856497" sldId="559"/>
            <ac:spMk id="36" creationId="{F1E9A5F3-89CD-E5E5-23EA-0B0B543D885B}"/>
          </ac:spMkLst>
        </pc:spChg>
        <pc:grpChg chg="mod">
          <ac:chgData name="FETOUH, HAMZA" userId="6a74558b-41a3-4f00-a7d7-5ff5aff27c38" providerId="ADAL" clId="{E2CAF364-2E5A-4ED2-8466-61ADBF7BD8B4}" dt="2024-05-21T14:58:22.829" v="1190" actId="14100"/>
          <ac:grpSpMkLst>
            <pc:docMk/>
            <pc:sldMk cId="239856497" sldId="559"/>
            <ac:grpSpMk id="4" creationId="{00000000-0000-0000-0000-000000000000}"/>
          </ac:grpSpMkLst>
        </pc:grpChg>
        <pc:picChg chg="add mod">
          <ac:chgData name="FETOUH, HAMZA" userId="6a74558b-41a3-4f00-a7d7-5ff5aff27c38" providerId="ADAL" clId="{E2CAF364-2E5A-4ED2-8466-61ADBF7BD8B4}" dt="2024-05-21T14:58:14.518" v="1189" actId="1076"/>
          <ac:picMkLst>
            <pc:docMk/>
            <pc:sldMk cId="239856497" sldId="559"/>
            <ac:picMk id="9" creationId="{2E825D21-DFC3-B4CB-A117-7958528E6890}"/>
          </ac:picMkLst>
        </pc:picChg>
        <pc:picChg chg="del">
          <ac:chgData name="FETOUH, HAMZA" userId="6a74558b-41a3-4f00-a7d7-5ff5aff27c38" providerId="ADAL" clId="{E2CAF364-2E5A-4ED2-8466-61ADBF7BD8B4}" dt="2024-05-21T14:47:59.530" v="1018" actId="478"/>
          <ac:picMkLst>
            <pc:docMk/>
            <pc:sldMk cId="239856497" sldId="559"/>
            <ac:picMk id="11" creationId="{42C4EAD5-5BAD-061A-48FC-0CE5918201FA}"/>
          </ac:picMkLst>
        </pc:picChg>
        <pc:picChg chg="mod">
          <ac:chgData name="FETOUH, HAMZA" userId="6a74558b-41a3-4f00-a7d7-5ff5aff27c38" providerId="ADAL" clId="{E2CAF364-2E5A-4ED2-8466-61ADBF7BD8B4}" dt="2024-05-21T14:51:09.043" v="1033" actId="1076"/>
          <ac:picMkLst>
            <pc:docMk/>
            <pc:sldMk cId="239856497" sldId="559"/>
            <ac:picMk id="12" creationId="{21B97420-AE51-683E-4FFE-79360E71582D}"/>
          </ac:picMkLst>
        </pc:picChg>
        <pc:picChg chg="add mod">
          <ac:chgData name="FETOUH, HAMZA" userId="6a74558b-41a3-4f00-a7d7-5ff5aff27c38" providerId="ADAL" clId="{E2CAF364-2E5A-4ED2-8466-61ADBF7BD8B4}" dt="2024-05-21T14:58:14.518" v="1189" actId="1076"/>
          <ac:picMkLst>
            <pc:docMk/>
            <pc:sldMk cId="239856497" sldId="559"/>
            <ac:picMk id="13" creationId="{64BF31B5-9B79-B8F3-E07E-A8DD8047E231}"/>
          </ac:picMkLst>
        </pc:picChg>
        <pc:picChg chg="del">
          <ac:chgData name="FETOUH, HAMZA" userId="6a74558b-41a3-4f00-a7d7-5ff5aff27c38" providerId="ADAL" clId="{E2CAF364-2E5A-4ED2-8466-61ADBF7BD8B4}" dt="2024-05-21T14:47:59.530" v="1018" actId="478"/>
          <ac:picMkLst>
            <pc:docMk/>
            <pc:sldMk cId="239856497" sldId="559"/>
            <ac:picMk id="43" creationId="{C87E0210-1F35-A5E6-B895-1EC029D2441E}"/>
          </ac:picMkLst>
        </pc:picChg>
        <pc:cxnChg chg="del">
          <ac:chgData name="FETOUH, HAMZA" userId="6a74558b-41a3-4f00-a7d7-5ff5aff27c38" providerId="ADAL" clId="{E2CAF364-2E5A-4ED2-8466-61ADBF7BD8B4}" dt="2024-05-21T14:47:59.530" v="1018" actId="478"/>
          <ac:cxnSpMkLst>
            <pc:docMk/>
            <pc:sldMk cId="239856497" sldId="559"/>
            <ac:cxnSpMk id="16" creationId="{39AAB1BE-C776-771D-4200-E49EC2FEFDBD}"/>
          </ac:cxnSpMkLst>
        </pc:cxnChg>
        <pc:cxnChg chg="add mod">
          <ac:chgData name="FETOUH, HAMZA" userId="6a74558b-41a3-4f00-a7d7-5ff5aff27c38" providerId="ADAL" clId="{E2CAF364-2E5A-4ED2-8466-61ADBF7BD8B4}" dt="2024-05-21T14:58:14.518" v="1189" actId="1076"/>
          <ac:cxnSpMkLst>
            <pc:docMk/>
            <pc:sldMk cId="239856497" sldId="559"/>
            <ac:cxnSpMk id="17" creationId="{9C61392F-A005-916D-86C1-FB5F4C9A26BE}"/>
          </ac:cxnSpMkLst>
        </pc:cxnChg>
        <pc:cxnChg chg="add mod">
          <ac:chgData name="FETOUH, HAMZA" userId="6a74558b-41a3-4f00-a7d7-5ff5aff27c38" providerId="ADAL" clId="{E2CAF364-2E5A-4ED2-8466-61ADBF7BD8B4}" dt="2024-05-21T14:58:14.518" v="1189" actId="1076"/>
          <ac:cxnSpMkLst>
            <pc:docMk/>
            <pc:sldMk cId="239856497" sldId="559"/>
            <ac:cxnSpMk id="18" creationId="{F8390897-9312-0753-6057-2E7CDC4F73DF}"/>
          </ac:cxnSpMkLst>
        </pc:cxnChg>
        <pc:cxnChg chg="add mod">
          <ac:chgData name="FETOUH, HAMZA" userId="6a74558b-41a3-4f00-a7d7-5ff5aff27c38" providerId="ADAL" clId="{E2CAF364-2E5A-4ED2-8466-61ADBF7BD8B4}" dt="2024-05-21T14:58:14.518" v="1189" actId="1076"/>
          <ac:cxnSpMkLst>
            <pc:docMk/>
            <pc:sldMk cId="239856497" sldId="559"/>
            <ac:cxnSpMk id="19" creationId="{83BD08C0-9DFC-CBAC-0B5E-B2BC0166E03A}"/>
          </ac:cxnSpMkLst>
        </pc:cxnChg>
        <pc:cxnChg chg="del mod">
          <ac:chgData name="FETOUH, HAMZA" userId="6a74558b-41a3-4f00-a7d7-5ff5aff27c38" providerId="ADAL" clId="{E2CAF364-2E5A-4ED2-8466-61ADBF7BD8B4}" dt="2024-05-21T14:47:59.530" v="1018" actId="478"/>
          <ac:cxnSpMkLst>
            <pc:docMk/>
            <pc:sldMk cId="239856497" sldId="559"/>
            <ac:cxnSpMk id="26" creationId="{DEFF7813-9B16-4513-8FEA-A1A0ABBB17E4}"/>
          </ac:cxnSpMkLst>
        </pc:cxnChg>
        <pc:cxnChg chg="del mod">
          <ac:chgData name="FETOUH, HAMZA" userId="6a74558b-41a3-4f00-a7d7-5ff5aff27c38" providerId="ADAL" clId="{E2CAF364-2E5A-4ED2-8466-61ADBF7BD8B4}" dt="2024-05-21T14:47:59.530" v="1018" actId="478"/>
          <ac:cxnSpMkLst>
            <pc:docMk/>
            <pc:sldMk cId="239856497" sldId="559"/>
            <ac:cxnSpMk id="32" creationId="{15490CF5-7E05-175F-565B-FB4906B888BE}"/>
          </ac:cxnSpMkLst>
        </pc:cxnChg>
        <pc:cxnChg chg="del">
          <ac:chgData name="FETOUH, HAMZA" userId="6a74558b-41a3-4f00-a7d7-5ff5aff27c38" providerId="ADAL" clId="{E2CAF364-2E5A-4ED2-8466-61ADBF7BD8B4}" dt="2024-05-21T14:47:59.530" v="1018" actId="478"/>
          <ac:cxnSpMkLst>
            <pc:docMk/>
            <pc:sldMk cId="239856497" sldId="559"/>
            <ac:cxnSpMk id="35" creationId="{C6F8783A-E00A-8A4A-5263-B63F8718ED8B}"/>
          </ac:cxnSpMkLst>
        </pc:cxnChg>
      </pc:sldChg>
      <pc:sldChg chg="modSp add mod ord">
        <pc:chgData name="FETOUH, HAMZA" userId="6a74558b-41a3-4f00-a7d7-5ff5aff27c38" providerId="ADAL" clId="{E2CAF364-2E5A-4ED2-8466-61ADBF7BD8B4}" dt="2024-05-21T14:57:28.122" v="1188" actId="20577"/>
        <pc:sldMkLst>
          <pc:docMk/>
          <pc:sldMk cId="2386362371" sldId="560"/>
        </pc:sldMkLst>
        <pc:spChg chg="mod">
          <ac:chgData name="FETOUH, HAMZA" userId="6a74558b-41a3-4f00-a7d7-5ff5aff27c38" providerId="ADAL" clId="{E2CAF364-2E5A-4ED2-8466-61ADBF7BD8B4}" dt="2024-05-21T14:57:28.122" v="1188" actId="20577"/>
          <ac:spMkLst>
            <pc:docMk/>
            <pc:sldMk cId="2386362371" sldId="560"/>
            <ac:spMk id="13" creationId="{8674AE5B-3CF3-9E4A-E003-DA1FAFF4212D}"/>
          </ac:spMkLst>
        </pc:spChg>
      </pc:sldChg>
      <pc:sldChg chg="addSp delSp modSp add mod">
        <pc:chgData name="FETOUH, HAMZA" userId="6a74558b-41a3-4f00-a7d7-5ff5aff27c38" providerId="ADAL" clId="{E2CAF364-2E5A-4ED2-8466-61ADBF7BD8B4}" dt="2024-05-21T15:25:41.249" v="1302" actId="14100"/>
        <pc:sldMkLst>
          <pc:docMk/>
          <pc:sldMk cId="558613199" sldId="561"/>
        </pc:sldMkLst>
        <pc:spChg chg="add mod">
          <ac:chgData name="FETOUH, HAMZA" userId="6a74558b-41a3-4f00-a7d7-5ff5aff27c38" providerId="ADAL" clId="{E2CAF364-2E5A-4ED2-8466-61ADBF7BD8B4}" dt="2024-05-21T15:06:45.307" v="1214" actId="571"/>
          <ac:spMkLst>
            <pc:docMk/>
            <pc:sldMk cId="558613199" sldId="561"/>
            <ac:spMk id="7" creationId="{DB918BEA-2620-D19B-66BD-2D0145BFBD93}"/>
          </ac:spMkLst>
        </pc:spChg>
        <pc:spChg chg="add del mod">
          <ac:chgData name="FETOUH, HAMZA" userId="6a74558b-41a3-4f00-a7d7-5ff5aff27c38" providerId="ADAL" clId="{E2CAF364-2E5A-4ED2-8466-61ADBF7BD8B4}" dt="2024-05-21T15:06:53.601" v="1215" actId="478"/>
          <ac:spMkLst>
            <pc:docMk/>
            <pc:sldMk cId="558613199" sldId="561"/>
            <ac:spMk id="21" creationId="{3DC03ADB-B097-4B6F-D3A0-EA7EB112E0AA}"/>
          </ac:spMkLst>
        </pc:spChg>
        <pc:spChg chg="add del mod">
          <ac:chgData name="FETOUH, HAMZA" userId="6a74558b-41a3-4f00-a7d7-5ff5aff27c38" providerId="ADAL" clId="{E2CAF364-2E5A-4ED2-8466-61ADBF7BD8B4}" dt="2024-05-21T15:06:53.601" v="1215" actId="478"/>
          <ac:spMkLst>
            <pc:docMk/>
            <pc:sldMk cId="558613199" sldId="561"/>
            <ac:spMk id="22" creationId="{4E87DCBD-7273-31E0-C96C-D0017C083453}"/>
          </ac:spMkLst>
        </pc:spChg>
        <pc:spChg chg="del">
          <ac:chgData name="FETOUH, HAMZA" userId="6a74558b-41a3-4f00-a7d7-5ff5aff27c38" providerId="ADAL" clId="{E2CAF364-2E5A-4ED2-8466-61ADBF7BD8B4}" dt="2024-05-21T15:06:53.601" v="1215" actId="478"/>
          <ac:spMkLst>
            <pc:docMk/>
            <pc:sldMk cId="558613199" sldId="561"/>
            <ac:spMk id="23" creationId="{71020D11-1B05-B4DF-FED4-B951ABCC97FE}"/>
          </ac:spMkLst>
        </pc:spChg>
        <pc:spChg chg="del">
          <ac:chgData name="FETOUH, HAMZA" userId="6a74558b-41a3-4f00-a7d7-5ff5aff27c38" providerId="ADAL" clId="{E2CAF364-2E5A-4ED2-8466-61ADBF7BD8B4}" dt="2024-05-21T15:06:53.601" v="1215" actId="478"/>
          <ac:spMkLst>
            <pc:docMk/>
            <pc:sldMk cId="558613199" sldId="561"/>
            <ac:spMk id="24" creationId="{0C9A5B7B-BEAB-CECB-F874-1F550ACA7792}"/>
          </ac:spMkLst>
        </pc:spChg>
        <pc:spChg chg="add del mod">
          <ac:chgData name="FETOUH, HAMZA" userId="6a74558b-41a3-4f00-a7d7-5ff5aff27c38" providerId="ADAL" clId="{E2CAF364-2E5A-4ED2-8466-61ADBF7BD8B4}" dt="2024-05-21T15:06:53.601" v="1215" actId="478"/>
          <ac:spMkLst>
            <pc:docMk/>
            <pc:sldMk cId="558613199" sldId="561"/>
            <ac:spMk id="25" creationId="{BA61BC91-B1DD-4D55-592F-78059DBE3BD9}"/>
          </ac:spMkLst>
        </pc:spChg>
        <pc:spChg chg="del">
          <ac:chgData name="FETOUH, HAMZA" userId="6a74558b-41a3-4f00-a7d7-5ff5aff27c38" providerId="ADAL" clId="{E2CAF364-2E5A-4ED2-8466-61ADBF7BD8B4}" dt="2024-05-21T15:06:53.601" v="1215" actId="478"/>
          <ac:spMkLst>
            <pc:docMk/>
            <pc:sldMk cId="558613199" sldId="561"/>
            <ac:spMk id="28" creationId="{5747CEAC-B414-36BC-29BF-D7BC85C1CD98}"/>
          </ac:spMkLst>
        </pc:spChg>
        <pc:spChg chg="mod">
          <ac:chgData name="FETOUH, HAMZA" userId="6a74558b-41a3-4f00-a7d7-5ff5aff27c38" providerId="ADAL" clId="{E2CAF364-2E5A-4ED2-8466-61ADBF7BD8B4}" dt="2024-05-21T15:12:11.915" v="1251" actId="20577"/>
          <ac:spMkLst>
            <pc:docMk/>
            <pc:sldMk cId="558613199" sldId="561"/>
            <ac:spMk id="29" creationId="{C2A4D05E-67B3-F20C-E28C-85860E60B4DD}"/>
          </ac:spMkLst>
        </pc:spChg>
        <pc:spChg chg="add mod">
          <ac:chgData name="FETOUH, HAMZA" userId="6a74558b-41a3-4f00-a7d7-5ff5aff27c38" providerId="ADAL" clId="{E2CAF364-2E5A-4ED2-8466-61ADBF7BD8B4}" dt="2024-05-21T15:25:41.249" v="1302" actId="14100"/>
          <ac:spMkLst>
            <pc:docMk/>
            <pc:sldMk cId="558613199" sldId="561"/>
            <ac:spMk id="30" creationId="{F7F526D2-9443-27D3-1E50-4C5C45F3895E}"/>
          </ac:spMkLst>
        </pc:spChg>
        <pc:spChg chg="add mod">
          <ac:chgData name="FETOUH, HAMZA" userId="6a74558b-41a3-4f00-a7d7-5ff5aff27c38" providerId="ADAL" clId="{E2CAF364-2E5A-4ED2-8466-61ADBF7BD8B4}" dt="2024-05-21T15:25:34.904" v="1301" actId="1076"/>
          <ac:spMkLst>
            <pc:docMk/>
            <pc:sldMk cId="558613199" sldId="561"/>
            <ac:spMk id="31" creationId="{1F5A4E8C-7A42-331B-1870-4546D2CEC827}"/>
          </ac:spMkLst>
        </pc:spChg>
        <pc:picChg chg="del">
          <ac:chgData name="FETOUH, HAMZA" userId="6a74558b-41a3-4f00-a7d7-5ff5aff27c38" providerId="ADAL" clId="{E2CAF364-2E5A-4ED2-8466-61ADBF7BD8B4}" dt="2024-05-21T15:06:53.601" v="1215" actId="478"/>
          <ac:picMkLst>
            <pc:docMk/>
            <pc:sldMk cId="558613199" sldId="561"/>
            <ac:picMk id="9" creationId="{2E825D21-DFC3-B4CB-A117-7958528E6890}"/>
          </ac:picMkLst>
        </pc:picChg>
        <pc:picChg chg="add del mod">
          <ac:chgData name="FETOUH, HAMZA" userId="6a74558b-41a3-4f00-a7d7-5ff5aff27c38" providerId="ADAL" clId="{E2CAF364-2E5A-4ED2-8466-61ADBF7BD8B4}" dt="2024-05-21T15:06:53.601" v="1215" actId="478"/>
          <ac:picMkLst>
            <pc:docMk/>
            <pc:sldMk cId="558613199" sldId="561"/>
            <ac:picMk id="10" creationId="{8473E0B7-982E-8780-E122-06F0578263BC}"/>
          </ac:picMkLst>
        </pc:picChg>
        <pc:picChg chg="add del mod">
          <ac:chgData name="FETOUH, HAMZA" userId="6a74558b-41a3-4f00-a7d7-5ff5aff27c38" providerId="ADAL" clId="{E2CAF364-2E5A-4ED2-8466-61ADBF7BD8B4}" dt="2024-05-21T15:06:53.601" v="1215" actId="478"/>
          <ac:picMkLst>
            <pc:docMk/>
            <pc:sldMk cId="558613199" sldId="561"/>
            <ac:picMk id="11" creationId="{6E9C4D2A-E9B4-CF73-C136-1C54C23AC55A}"/>
          </ac:picMkLst>
        </pc:picChg>
        <pc:picChg chg="del">
          <ac:chgData name="FETOUH, HAMZA" userId="6a74558b-41a3-4f00-a7d7-5ff5aff27c38" providerId="ADAL" clId="{E2CAF364-2E5A-4ED2-8466-61ADBF7BD8B4}" dt="2024-05-21T15:06:53.601" v="1215" actId="478"/>
          <ac:picMkLst>
            <pc:docMk/>
            <pc:sldMk cId="558613199" sldId="561"/>
            <ac:picMk id="13" creationId="{64BF31B5-9B79-B8F3-E07E-A8DD8047E231}"/>
          </ac:picMkLst>
        </pc:picChg>
        <pc:picChg chg="add mod">
          <ac:chgData name="FETOUH, HAMZA" userId="6a74558b-41a3-4f00-a7d7-5ff5aff27c38" providerId="ADAL" clId="{E2CAF364-2E5A-4ED2-8466-61ADBF7BD8B4}" dt="2024-05-21T15:12:22.772" v="1252" actId="1076"/>
          <ac:picMkLst>
            <pc:docMk/>
            <pc:sldMk cId="558613199" sldId="561"/>
            <ac:picMk id="27" creationId="{65F8B514-49D9-40C3-C00E-D8B8378BC24D}"/>
          </ac:picMkLst>
        </pc:picChg>
        <pc:cxnChg chg="add del mod">
          <ac:chgData name="FETOUH, HAMZA" userId="6a74558b-41a3-4f00-a7d7-5ff5aff27c38" providerId="ADAL" clId="{E2CAF364-2E5A-4ED2-8466-61ADBF7BD8B4}" dt="2024-05-21T15:06:53.601" v="1215" actId="478"/>
          <ac:cxnSpMkLst>
            <pc:docMk/>
            <pc:sldMk cId="558613199" sldId="561"/>
            <ac:cxnSpMk id="14" creationId="{74F3E13B-089C-9B48-E013-C7D6043CEB89}"/>
          </ac:cxnSpMkLst>
        </pc:cxnChg>
        <pc:cxnChg chg="add del mod">
          <ac:chgData name="FETOUH, HAMZA" userId="6a74558b-41a3-4f00-a7d7-5ff5aff27c38" providerId="ADAL" clId="{E2CAF364-2E5A-4ED2-8466-61ADBF7BD8B4}" dt="2024-05-21T15:06:53.601" v="1215" actId="478"/>
          <ac:cxnSpMkLst>
            <pc:docMk/>
            <pc:sldMk cId="558613199" sldId="561"/>
            <ac:cxnSpMk id="16" creationId="{845E86AA-2DF6-623E-772D-EE582E18AEB9}"/>
          </ac:cxnSpMkLst>
        </pc:cxnChg>
        <pc:cxnChg chg="del">
          <ac:chgData name="FETOUH, HAMZA" userId="6a74558b-41a3-4f00-a7d7-5ff5aff27c38" providerId="ADAL" clId="{E2CAF364-2E5A-4ED2-8466-61ADBF7BD8B4}" dt="2024-05-21T15:06:53.601" v="1215" actId="478"/>
          <ac:cxnSpMkLst>
            <pc:docMk/>
            <pc:sldMk cId="558613199" sldId="561"/>
            <ac:cxnSpMk id="17" creationId="{9C61392F-A005-916D-86C1-FB5F4C9A26BE}"/>
          </ac:cxnSpMkLst>
        </pc:cxnChg>
        <pc:cxnChg chg="del">
          <ac:chgData name="FETOUH, HAMZA" userId="6a74558b-41a3-4f00-a7d7-5ff5aff27c38" providerId="ADAL" clId="{E2CAF364-2E5A-4ED2-8466-61ADBF7BD8B4}" dt="2024-05-21T15:06:53.601" v="1215" actId="478"/>
          <ac:cxnSpMkLst>
            <pc:docMk/>
            <pc:sldMk cId="558613199" sldId="561"/>
            <ac:cxnSpMk id="18" creationId="{F8390897-9312-0753-6057-2E7CDC4F73DF}"/>
          </ac:cxnSpMkLst>
        </pc:cxnChg>
        <pc:cxnChg chg="del">
          <ac:chgData name="FETOUH, HAMZA" userId="6a74558b-41a3-4f00-a7d7-5ff5aff27c38" providerId="ADAL" clId="{E2CAF364-2E5A-4ED2-8466-61ADBF7BD8B4}" dt="2024-05-21T15:06:53.601" v="1215" actId="478"/>
          <ac:cxnSpMkLst>
            <pc:docMk/>
            <pc:sldMk cId="558613199" sldId="561"/>
            <ac:cxnSpMk id="19" creationId="{83BD08C0-9DFC-CBAC-0B5E-B2BC0166E03A}"/>
          </ac:cxnSpMkLst>
        </pc:cxnChg>
        <pc:cxnChg chg="add del mod">
          <ac:chgData name="FETOUH, HAMZA" userId="6a74558b-41a3-4f00-a7d7-5ff5aff27c38" providerId="ADAL" clId="{E2CAF364-2E5A-4ED2-8466-61ADBF7BD8B4}" dt="2024-05-21T15:06:53.601" v="1215" actId="478"/>
          <ac:cxnSpMkLst>
            <pc:docMk/>
            <pc:sldMk cId="558613199" sldId="561"/>
            <ac:cxnSpMk id="20" creationId="{B10C5CEC-D176-BC70-9D1D-AE50A4A3958D}"/>
          </ac:cxnSpMkLst>
        </pc:cxnChg>
      </pc:sldChg>
      <pc:sldMasterChg chg="delSldLayout">
        <pc:chgData name="FETOUH, HAMZA" userId="6a74558b-41a3-4f00-a7d7-5ff5aff27c38" providerId="ADAL" clId="{E2CAF364-2E5A-4ED2-8466-61ADBF7BD8B4}" dt="2024-05-22T10:08:39.448" v="1315" actId="47"/>
        <pc:sldMasterMkLst>
          <pc:docMk/>
          <pc:sldMasterMk cId="0" sldId="2147483648"/>
        </pc:sldMasterMkLst>
        <pc:sldLayoutChg chg="del">
          <pc:chgData name="FETOUH, HAMZA" userId="6a74558b-41a3-4f00-a7d7-5ff5aff27c38" providerId="ADAL" clId="{E2CAF364-2E5A-4ED2-8466-61ADBF7BD8B4}" dt="2024-05-22T10:08:23.483" v="1305" actId="47"/>
          <pc:sldLayoutMkLst>
            <pc:docMk/>
            <pc:sldMasterMk cId="0" sldId="2147483648"/>
            <pc:sldLayoutMk cId="3801078528" sldId="2147483660"/>
          </pc:sldLayoutMkLst>
        </pc:sldLayoutChg>
        <pc:sldLayoutChg chg="del">
          <pc:chgData name="FETOUH, HAMZA" userId="6a74558b-41a3-4f00-a7d7-5ff5aff27c38" providerId="ADAL" clId="{E2CAF364-2E5A-4ED2-8466-61ADBF7BD8B4}" dt="2024-05-22T10:08:31.884" v="1308" actId="47"/>
          <pc:sldLayoutMkLst>
            <pc:docMk/>
            <pc:sldMasterMk cId="0" sldId="2147483648"/>
            <pc:sldLayoutMk cId="944873585" sldId="2147483661"/>
          </pc:sldLayoutMkLst>
        </pc:sldLayoutChg>
        <pc:sldLayoutChg chg="del">
          <pc:chgData name="FETOUH, HAMZA" userId="6a74558b-41a3-4f00-a7d7-5ff5aff27c38" providerId="ADAL" clId="{E2CAF364-2E5A-4ED2-8466-61ADBF7BD8B4}" dt="2024-05-22T10:08:33.144" v="1310" actId="47"/>
          <pc:sldLayoutMkLst>
            <pc:docMk/>
            <pc:sldMasterMk cId="0" sldId="2147483648"/>
            <pc:sldLayoutMk cId="3166960303" sldId="2147483662"/>
          </pc:sldLayoutMkLst>
        </pc:sldLayoutChg>
        <pc:sldLayoutChg chg="del">
          <pc:chgData name="FETOUH, HAMZA" userId="6a74558b-41a3-4f00-a7d7-5ff5aff27c38" providerId="ADAL" clId="{E2CAF364-2E5A-4ED2-8466-61ADBF7BD8B4}" dt="2024-05-22T10:08:36.384" v="1312" actId="47"/>
          <pc:sldLayoutMkLst>
            <pc:docMk/>
            <pc:sldMasterMk cId="0" sldId="2147483648"/>
            <pc:sldLayoutMk cId="1726207851" sldId="2147483663"/>
          </pc:sldLayoutMkLst>
        </pc:sldLayoutChg>
        <pc:sldLayoutChg chg="del">
          <pc:chgData name="FETOUH, HAMZA" userId="6a74558b-41a3-4f00-a7d7-5ff5aff27c38" providerId="ADAL" clId="{E2CAF364-2E5A-4ED2-8466-61ADBF7BD8B4}" dt="2024-05-22T10:08:39.448" v="1315" actId="47"/>
          <pc:sldLayoutMkLst>
            <pc:docMk/>
            <pc:sldMasterMk cId="0" sldId="2147483648"/>
            <pc:sldLayoutMk cId="4182175049" sldId="2147483664"/>
          </pc:sldLayoutMkLst>
        </pc:sldLayoutChg>
      </pc:sldMasterChg>
    </pc:docChg>
  </pc:docChgLst>
  <pc:docChgLst>
    <pc:chgData name="FETOUH, HAMZA" userId="6a74558b-41a3-4f00-a7d7-5ff5aff27c38" providerId="ADAL" clId="{32517724-F585-4AB7-BCDB-910B58E7EDFC}"/>
    <pc:docChg chg="custSel modSld">
      <pc:chgData name="FETOUH, HAMZA" userId="6a74558b-41a3-4f00-a7d7-5ff5aff27c38" providerId="ADAL" clId="{32517724-F585-4AB7-BCDB-910B58E7EDFC}" dt="2024-05-06T14:42:19.379" v="3" actId="20577"/>
      <pc:docMkLst>
        <pc:docMk/>
      </pc:docMkLst>
      <pc:sldChg chg="modSp mod">
        <pc:chgData name="FETOUH, HAMZA" userId="6a74558b-41a3-4f00-a7d7-5ff5aff27c38" providerId="ADAL" clId="{32517724-F585-4AB7-BCDB-910B58E7EDFC}" dt="2024-05-06T14:42:04.748" v="1" actId="14100"/>
        <pc:sldMkLst>
          <pc:docMk/>
          <pc:sldMk cId="0" sldId="259"/>
        </pc:sldMkLst>
        <pc:grpChg chg="mod">
          <ac:chgData name="FETOUH, HAMZA" userId="6a74558b-41a3-4f00-a7d7-5ff5aff27c38" providerId="ADAL" clId="{32517724-F585-4AB7-BCDB-910B58E7EDFC}" dt="2024-05-06T14:42:04.748" v="1" actId="14100"/>
          <ac:grpSpMkLst>
            <pc:docMk/>
            <pc:sldMk cId="0" sldId="259"/>
            <ac:grpSpMk id="5" creationId="{00000000-0000-0000-0000-000000000000}"/>
          </ac:grpSpMkLst>
        </pc:grpChg>
      </pc:sldChg>
      <pc:sldChg chg="addSp delSp modSp mod">
        <pc:chgData name="FETOUH, HAMZA" userId="6a74558b-41a3-4f00-a7d7-5ff5aff27c38" providerId="ADAL" clId="{32517724-F585-4AB7-BCDB-910B58E7EDFC}" dt="2024-05-06T14:42:19.379" v="3" actId="20577"/>
        <pc:sldMkLst>
          <pc:docMk/>
          <pc:sldMk cId="109469433" sldId="282"/>
        </pc:sldMkLst>
        <pc:spChg chg="mod">
          <ac:chgData name="FETOUH, HAMZA" userId="6a74558b-41a3-4f00-a7d7-5ff5aff27c38" providerId="ADAL" clId="{32517724-F585-4AB7-BCDB-910B58E7EDFC}" dt="2024-05-06T14:42:13.372" v="2"/>
          <ac:spMkLst>
            <pc:docMk/>
            <pc:sldMk cId="109469433" sldId="282"/>
            <ac:spMk id="5" creationId="{C9F0A0CA-0007-40BC-4B1B-7DF5D3311935}"/>
          </ac:spMkLst>
        </pc:spChg>
        <pc:spChg chg="add mod">
          <ac:chgData name="FETOUH, HAMZA" userId="6a74558b-41a3-4f00-a7d7-5ff5aff27c38" providerId="ADAL" clId="{32517724-F585-4AB7-BCDB-910B58E7EDFC}" dt="2024-05-06T14:42:19.379" v="3" actId="20577"/>
          <ac:spMkLst>
            <pc:docMk/>
            <pc:sldMk cId="109469433" sldId="282"/>
            <ac:spMk id="6" creationId="{EC26CC30-71B4-0792-10DB-7C595A78D151}"/>
          </ac:spMkLst>
        </pc:spChg>
        <pc:grpChg chg="add mod">
          <ac:chgData name="FETOUH, HAMZA" userId="6a74558b-41a3-4f00-a7d7-5ff5aff27c38" providerId="ADAL" clId="{32517724-F585-4AB7-BCDB-910B58E7EDFC}" dt="2024-05-06T14:42:13.372" v="2"/>
          <ac:grpSpMkLst>
            <pc:docMk/>
            <pc:sldMk cId="109469433" sldId="282"/>
            <ac:grpSpMk id="2" creationId="{08BD18FE-3178-189B-6F6C-26674BBCC3E0}"/>
          </ac:grpSpMkLst>
        </pc:grpChg>
        <pc:grpChg chg="del">
          <ac:chgData name="FETOUH, HAMZA" userId="6a74558b-41a3-4f00-a7d7-5ff5aff27c38" providerId="ADAL" clId="{32517724-F585-4AB7-BCDB-910B58E7EDFC}" dt="2024-05-06T13:28:53.980" v="0" actId="478"/>
          <ac:grpSpMkLst>
            <pc:docMk/>
            <pc:sldMk cId="109469433" sldId="282"/>
            <ac:grpSpMk id="5" creationId="{00000000-0000-0000-0000-000000000000}"/>
          </ac:grpSpMkLst>
        </pc:grpChg>
      </pc:sldChg>
    </pc:docChg>
  </pc:docChgLst>
  <pc:docChgLst>
    <pc:chgData name="FETOUH, HAMZA" userId="6a74558b-41a3-4f00-a7d7-5ff5aff27c38" providerId="ADAL" clId="{A569ACE4-E80F-4AC4-BAAC-831220F7D4BF}"/>
    <pc:docChg chg="modSld">
      <pc:chgData name="FETOUH, HAMZA" userId="6a74558b-41a3-4f00-a7d7-5ff5aff27c38" providerId="ADAL" clId="{A569ACE4-E80F-4AC4-BAAC-831220F7D4BF}" dt="2024-05-27T22:00:31.248" v="34" actId="20577"/>
      <pc:docMkLst>
        <pc:docMk/>
      </pc:docMkLst>
      <pc:sldChg chg="modSp mod">
        <pc:chgData name="FETOUH, HAMZA" userId="6a74558b-41a3-4f00-a7d7-5ff5aff27c38" providerId="ADAL" clId="{A569ACE4-E80F-4AC4-BAAC-831220F7D4BF}" dt="2024-05-27T22:00:31.248" v="34" actId="20577"/>
        <pc:sldMkLst>
          <pc:docMk/>
          <pc:sldMk cId="2096765992" sldId="272"/>
        </pc:sldMkLst>
        <pc:spChg chg="mod">
          <ac:chgData name="FETOUH, HAMZA" userId="6a74558b-41a3-4f00-a7d7-5ff5aff27c38" providerId="ADAL" clId="{A569ACE4-E80F-4AC4-BAAC-831220F7D4BF}" dt="2024-05-27T22:00:07.225" v="14" actId="20577"/>
          <ac:spMkLst>
            <pc:docMk/>
            <pc:sldMk cId="2096765992" sldId="272"/>
            <ac:spMk id="4" creationId="{17CE03A1-000A-4000-B007-C98E026199A6}"/>
          </ac:spMkLst>
        </pc:spChg>
        <pc:spChg chg="mod">
          <ac:chgData name="FETOUH, HAMZA" userId="6a74558b-41a3-4f00-a7d7-5ff5aff27c38" providerId="ADAL" clId="{A569ACE4-E80F-4AC4-BAAC-831220F7D4BF}" dt="2024-05-27T22:00:31.248" v="34" actId="20577"/>
          <ac:spMkLst>
            <pc:docMk/>
            <pc:sldMk cId="2096765992" sldId="272"/>
            <ac:spMk id="6" creationId="{7192DDCC-E1AE-4383-9137-570FDDDCE05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F67F0-A526-43B1-97B6-407776D45B1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CAE54F-C913-4571-9706-C9930335C32E}">
      <dgm:prSet phldrT="[Text]" custT="1"/>
      <dgm:spPr>
        <a:solidFill>
          <a:srgbClr val="12ABDB"/>
        </a:solidFill>
        <a:ln w="57150">
          <a:solidFill>
            <a:srgbClr val="E6E7E7"/>
          </a:solidFill>
        </a:ln>
      </dgm:spPr>
      <dgm:t>
        <a:bodyPr/>
        <a:lstStyle/>
        <a:p>
          <a:r>
            <a:rPr lang="en-US" sz="3200" b="1" dirty="0"/>
            <a:t>1st STEP</a:t>
          </a:r>
        </a:p>
      </dgm:t>
    </dgm:pt>
    <dgm:pt modelId="{EB516B1B-6121-4389-A83D-F7F6092084D3}" type="parTrans" cxnId="{BBAE118B-82A5-499F-B362-74876FA9C7CE}">
      <dgm:prSet/>
      <dgm:spPr/>
      <dgm:t>
        <a:bodyPr/>
        <a:lstStyle/>
        <a:p>
          <a:endParaRPr lang="en-US"/>
        </a:p>
      </dgm:t>
    </dgm:pt>
    <dgm:pt modelId="{D0C867EB-F811-4643-B41F-B745ECC80B6C}" type="sibTrans" cxnId="{BBAE118B-82A5-499F-B362-74876FA9C7CE}">
      <dgm:prSet/>
      <dgm:spPr/>
      <dgm:t>
        <a:bodyPr/>
        <a:lstStyle/>
        <a:p>
          <a:endParaRPr lang="en-US"/>
        </a:p>
      </dgm:t>
    </dgm:pt>
    <dgm:pt modelId="{DC952EC8-E573-44C8-9CD8-D1233DEF8802}">
      <dgm:prSet phldrT="[Text]" custT="1"/>
      <dgm:spPr>
        <a:solidFill>
          <a:srgbClr val="2C004B"/>
        </a:solidFill>
        <a:ln w="57150">
          <a:solidFill>
            <a:srgbClr val="E6E7E7"/>
          </a:solidFill>
        </a:ln>
      </dgm:spPr>
      <dgm:t>
        <a:bodyPr/>
        <a:lstStyle/>
        <a:p>
          <a:r>
            <a:rPr lang="fr-FR" sz="3200" b="1" dirty="0"/>
            <a:t>4th STEP</a:t>
          </a:r>
          <a:endParaRPr lang="en-US" sz="3200" b="1" dirty="0"/>
        </a:p>
      </dgm:t>
    </dgm:pt>
    <dgm:pt modelId="{666EDF3B-5DC9-4995-8BFF-491F3D5BD6B8}" type="parTrans" cxnId="{B9A430BE-8DF0-48AF-901C-42916C945F15}">
      <dgm:prSet/>
      <dgm:spPr/>
      <dgm:t>
        <a:bodyPr/>
        <a:lstStyle/>
        <a:p>
          <a:endParaRPr lang="en-US"/>
        </a:p>
      </dgm:t>
    </dgm:pt>
    <dgm:pt modelId="{DC6D4C1D-DD93-4C55-8FE4-6489B3423EBA}" type="sibTrans" cxnId="{B9A430BE-8DF0-48AF-901C-42916C945F15}">
      <dgm:prSet/>
      <dgm:spPr/>
      <dgm:t>
        <a:bodyPr/>
        <a:lstStyle/>
        <a:p>
          <a:endParaRPr lang="en-US"/>
        </a:p>
      </dgm:t>
    </dgm:pt>
    <dgm:pt modelId="{CA07C7FC-D16F-4460-8046-5C2E0ED9ED19}">
      <dgm:prSet phldrT="[Text]" custT="1"/>
      <dgm:spPr>
        <a:solidFill>
          <a:srgbClr val="12ABDB"/>
        </a:solidFill>
        <a:ln w="57150">
          <a:solidFill>
            <a:srgbClr val="E6E7E7"/>
          </a:solidFill>
        </a:ln>
      </dgm:spPr>
      <dgm:t>
        <a:bodyPr/>
        <a:lstStyle/>
        <a:p>
          <a:r>
            <a:rPr lang="fr-FR" sz="3200" b="1" dirty="0"/>
            <a:t>2nd STEP</a:t>
          </a:r>
          <a:endParaRPr lang="en-US" sz="3200" b="1" dirty="0"/>
        </a:p>
      </dgm:t>
    </dgm:pt>
    <dgm:pt modelId="{D9595CE7-A83D-4208-9FCB-73CBB94F9645}" type="parTrans" cxnId="{E013B905-6541-4B9F-8A8E-6DCCE5037868}">
      <dgm:prSet/>
      <dgm:spPr/>
      <dgm:t>
        <a:bodyPr/>
        <a:lstStyle/>
        <a:p>
          <a:endParaRPr lang="en-US"/>
        </a:p>
      </dgm:t>
    </dgm:pt>
    <dgm:pt modelId="{F21D0A01-6370-4899-A6C5-450423E44381}" type="sibTrans" cxnId="{E013B905-6541-4B9F-8A8E-6DCCE5037868}">
      <dgm:prSet/>
      <dgm:spPr/>
      <dgm:t>
        <a:bodyPr/>
        <a:lstStyle/>
        <a:p>
          <a:endParaRPr lang="en-US"/>
        </a:p>
      </dgm:t>
    </dgm:pt>
    <dgm:pt modelId="{6946C080-CADE-48C6-8B83-CC287D7F2985}">
      <dgm:prSet phldrT="[Text]" custT="1"/>
      <dgm:spPr>
        <a:solidFill>
          <a:srgbClr val="12ABDB"/>
        </a:solidFill>
        <a:ln w="57150">
          <a:solidFill>
            <a:srgbClr val="E6E7E7"/>
          </a:solidFill>
        </a:ln>
      </dgm:spPr>
      <dgm:t>
        <a:bodyPr/>
        <a:lstStyle/>
        <a:p>
          <a:r>
            <a:rPr lang="fr-FR" sz="3200" b="1" dirty="0"/>
            <a:t>3rd STEP</a:t>
          </a:r>
          <a:endParaRPr lang="en-US" sz="3200" b="1" dirty="0"/>
        </a:p>
      </dgm:t>
    </dgm:pt>
    <dgm:pt modelId="{F301BC74-D914-4B6F-8060-E11A4943DDB3}" type="parTrans" cxnId="{0A471191-3893-4263-87A6-AAFD7871584F}">
      <dgm:prSet/>
      <dgm:spPr/>
      <dgm:t>
        <a:bodyPr/>
        <a:lstStyle/>
        <a:p>
          <a:endParaRPr lang="en-US"/>
        </a:p>
      </dgm:t>
    </dgm:pt>
    <dgm:pt modelId="{157218ED-A5E7-4526-ADEB-F06141B8AC19}" type="sibTrans" cxnId="{0A471191-3893-4263-87A6-AAFD7871584F}">
      <dgm:prSet/>
      <dgm:spPr/>
      <dgm:t>
        <a:bodyPr/>
        <a:lstStyle/>
        <a:p>
          <a:endParaRPr lang="en-US"/>
        </a:p>
      </dgm:t>
    </dgm:pt>
    <dgm:pt modelId="{C3EE4C81-E598-4221-BF82-7F87E0D47E06}">
      <dgm:prSet phldrT="[Text]" custT="1"/>
      <dgm:spPr>
        <a:solidFill>
          <a:srgbClr val="2C004B"/>
        </a:solidFill>
        <a:ln w="57150">
          <a:solidFill>
            <a:srgbClr val="E6E7E7"/>
          </a:solidFill>
        </a:ln>
      </dgm:spPr>
      <dgm:t>
        <a:bodyPr/>
        <a:lstStyle/>
        <a:p>
          <a:r>
            <a:rPr lang="fr-FR" sz="3200" b="1" dirty="0"/>
            <a:t>5th STEP</a:t>
          </a:r>
          <a:endParaRPr lang="en-US" sz="3200" b="1" dirty="0"/>
        </a:p>
      </dgm:t>
    </dgm:pt>
    <dgm:pt modelId="{86201AA1-35FC-4B55-B4AF-AE29E2B6A396}" type="parTrans" cxnId="{C68ABB0C-5AB7-4802-BBB4-2B4A78BC0D4B}">
      <dgm:prSet/>
      <dgm:spPr/>
      <dgm:t>
        <a:bodyPr/>
        <a:lstStyle/>
        <a:p>
          <a:endParaRPr lang="en-US"/>
        </a:p>
      </dgm:t>
    </dgm:pt>
    <dgm:pt modelId="{6DAECD36-BB32-408D-B15D-27B2422F5B8E}" type="sibTrans" cxnId="{C68ABB0C-5AB7-4802-BBB4-2B4A78BC0D4B}">
      <dgm:prSet/>
      <dgm:spPr/>
      <dgm:t>
        <a:bodyPr/>
        <a:lstStyle/>
        <a:p>
          <a:endParaRPr lang="en-US"/>
        </a:p>
      </dgm:t>
    </dgm:pt>
    <dgm:pt modelId="{B30FCBA3-0541-455F-84E1-1E2D01C9BDAB}" type="pres">
      <dgm:prSet presAssocID="{69DF67F0-A526-43B1-97B6-407776D45B13}" presName="Name0" presStyleCnt="0">
        <dgm:presLayoutVars>
          <dgm:dir/>
          <dgm:animLvl val="lvl"/>
          <dgm:resizeHandles val="exact"/>
        </dgm:presLayoutVars>
      </dgm:prSet>
      <dgm:spPr/>
    </dgm:pt>
    <dgm:pt modelId="{F42D2B1D-6782-4926-8B4D-91715D6319D8}" type="pres">
      <dgm:prSet presAssocID="{85CAE54F-C913-4571-9706-C9930335C3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1975B8E-6271-437F-B560-2A953DA196BC}" type="pres">
      <dgm:prSet presAssocID="{D0C867EB-F811-4643-B41F-B745ECC80B6C}" presName="parTxOnlySpace" presStyleCnt="0"/>
      <dgm:spPr/>
    </dgm:pt>
    <dgm:pt modelId="{1A28957C-7B46-484E-8E01-89DCC22F58D7}" type="pres">
      <dgm:prSet presAssocID="{CA07C7FC-D16F-4460-8046-5C2E0ED9ED1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0876B5B-8F51-4DFE-A351-4E6857034918}" type="pres">
      <dgm:prSet presAssocID="{F21D0A01-6370-4899-A6C5-450423E44381}" presName="parTxOnlySpace" presStyleCnt="0"/>
      <dgm:spPr/>
    </dgm:pt>
    <dgm:pt modelId="{84F507C6-3833-410A-B71D-B8824C9F4EC5}" type="pres">
      <dgm:prSet presAssocID="{6946C080-CADE-48C6-8B83-CC287D7F298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A5040AD-779A-4DC6-8AE8-5B4BE48B33C8}" type="pres">
      <dgm:prSet presAssocID="{157218ED-A5E7-4526-ADEB-F06141B8AC19}" presName="parTxOnlySpace" presStyleCnt="0"/>
      <dgm:spPr/>
    </dgm:pt>
    <dgm:pt modelId="{8E7ECE7A-1B71-49BA-A774-E8E037F3F7EC}" type="pres">
      <dgm:prSet presAssocID="{DC952EC8-E573-44C8-9CD8-D1233DEF880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FBFD6F2-0DD6-4FD9-8B75-C477AA3FA329}" type="pres">
      <dgm:prSet presAssocID="{DC6D4C1D-DD93-4C55-8FE4-6489B3423EBA}" presName="parTxOnlySpace" presStyleCnt="0"/>
      <dgm:spPr/>
    </dgm:pt>
    <dgm:pt modelId="{4ED96480-73F6-49CD-80A9-C7FB24E58F50}" type="pres">
      <dgm:prSet presAssocID="{C3EE4C81-E598-4221-BF82-7F87E0D47E0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013B905-6541-4B9F-8A8E-6DCCE5037868}" srcId="{69DF67F0-A526-43B1-97B6-407776D45B13}" destId="{CA07C7FC-D16F-4460-8046-5C2E0ED9ED19}" srcOrd="1" destOrd="0" parTransId="{D9595CE7-A83D-4208-9FCB-73CBB94F9645}" sibTransId="{F21D0A01-6370-4899-A6C5-450423E44381}"/>
    <dgm:cxn modelId="{C68ABB0C-5AB7-4802-BBB4-2B4A78BC0D4B}" srcId="{69DF67F0-A526-43B1-97B6-407776D45B13}" destId="{C3EE4C81-E598-4221-BF82-7F87E0D47E06}" srcOrd="4" destOrd="0" parTransId="{86201AA1-35FC-4B55-B4AF-AE29E2B6A396}" sibTransId="{6DAECD36-BB32-408D-B15D-27B2422F5B8E}"/>
    <dgm:cxn modelId="{3660FD0D-6F39-4F0A-8C77-2677CCD71C4F}" type="presOf" srcId="{6946C080-CADE-48C6-8B83-CC287D7F2985}" destId="{84F507C6-3833-410A-B71D-B8824C9F4EC5}" srcOrd="0" destOrd="0" presId="urn:microsoft.com/office/officeart/2005/8/layout/chevron1"/>
    <dgm:cxn modelId="{662B0A53-DA22-4ECB-AA63-D094E84F1CF7}" type="presOf" srcId="{DC952EC8-E573-44C8-9CD8-D1233DEF8802}" destId="{8E7ECE7A-1B71-49BA-A774-E8E037F3F7EC}" srcOrd="0" destOrd="0" presId="urn:microsoft.com/office/officeart/2005/8/layout/chevron1"/>
    <dgm:cxn modelId="{BBAE118B-82A5-499F-B362-74876FA9C7CE}" srcId="{69DF67F0-A526-43B1-97B6-407776D45B13}" destId="{85CAE54F-C913-4571-9706-C9930335C32E}" srcOrd="0" destOrd="0" parTransId="{EB516B1B-6121-4389-A83D-F7F6092084D3}" sibTransId="{D0C867EB-F811-4643-B41F-B745ECC80B6C}"/>
    <dgm:cxn modelId="{0A471191-3893-4263-87A6-AAFD7871584F}" srcId="{69DF67F0-A526-43B1-97B6-407776D45B13}" destId="{6946C080-CADE-48C6-8B83-CC287D7F2985}" srcOrd="2" destOrd="0" parTransId="{F301BC74-D914-4B6F-8060-E11A4943DDB3}" sibTransId="{157218ED-A5E7-4526-ADEB-F06141B8AC19}"/>
    <dgm:cxn modelId="{CF7D9CB6-5E15-470E-BD79-E07A5F98FEB7}" type="presOf" srcId="{C3EE4C81-E598-4221-BF82-7F87E0D47E06}" destId="{4ED96480-73F6-49CD-80A9-C7FB24E58F50}" srcOrd="0" destOrd="0" presId="urn:microsoft.com/office/officeart/2005/8/layout/chevron1"/>
    <dgm:cxn modelId="{B9A430BE-8DF0-48AF-901C-42916C945F15}" srcId="{69DF67F0-A526-43B1-97B6-407776D45B13}" destId="{DC952EC8-E573-44C8-9CD8-D1233DEF8802}" srcOrd="3" destOrd="0" parTransId="{666EDF3B-5DC9-4995-8BFF-491F3D5BD6B8}" sibTransId="{DC6D4C1D-DD93-4C55-8FE4-6489B3423EBA}"/>
    <dgm:cxn modelId="{42E116E8-96FB-4839-BC70-600DDCA8DE5D}" type="presOf" srcId="{85CAE54F-C913-4571-9706-C9930335C32E}" destId="{F42D2B1D-6782-4926-8B4D-91715D6319D8}" srcOrd="0" destOrd="0" presId="urn:microsoft.com/office/officeart/2005/8/layout/chevron1"/>
    <dgm:cxn modelId="{6BACDDE9-5E72-4720-9ED5-80761D94DF24}" type="presOf" srcId="{CA07C7FC-D16F-4460-8046-5C2E0ED9ED19}" destId="{1A28957C-7B46-484E-8E01-89DCC22F58D7}" srcOrd="0" destOrd="0" presId="urn:microsoft.com/office/officeart/2005/8/layout/chevron1"/>
    <dgm:cxn modelId="{2F3ABBFC-650A-47FA-9888-8CC59BF6111D}" type="presOf" srcId="{69DF67F0-A526-43B1-97B6-407776D45B13}" destId="{B30FCBA3-0541-455F-84E1-1E2D01C9BDAB}" srcOrd="0" destOrd="0" presId="urn:microsoft.com/office/officeart/2005/8/layout/chevron1"/>
    <dgm:cxn modelId="{43B13496-099B-44E4-A8EF-1C1B59330BEB}" type="presParOf" srcId="{B30FCBA3-0541-455F-84E1-1E2D01C9BDAB}" destId="{F42D2B1D-6782-4926-8B4D-91715D6319D8}" srcOrd="0" destOrd="0" presId="urn:microsoft.com/office/officeart/2005/8/layout/chevron1"/>
    <dgm:cxn modelId="{A604DAA0-81BF-47A0-A8F4-3A577A0A734F}" type="presParOf" srcId="{B30FCBA3-0541-455F-84E1-1E2D01C9BDAB}" destId="{11975B8E-6271-437F-B560-2A953DA196BC}" srcOrd="1" destOrd="0" presId="urn:microsoft.com/office/officeart/2005/8/layout/chevron1"/>
    <dgm:cxn modelId="{DD1CCF53-4355-455A-9C2D-72E163AA76C4}" type="presParOf" srcId="{B30FCBA3-0541-455F-84E1-1E2D01C9BDAB}" destId="{1A28957C-7B46-484E-8E01-89DCC22F58D7}" srcOrd="2" destOrd="0" presId="urn:microsoft.com/office/officeart/2005/8/layout/chevron1"/>
    <dgm:cxn modelId="{040E97CE-6052-4739-8FBE-3BD5DDA7FC45}" type="presParOf" srcId="{B30FCBA3-0541-455F-84E1-1E2D01C9BDAB}" destId="{60876B5B-8F51-4DFE-A351-4E6857034918}" srcOrd="3" destOrd="0" presId="urn:microsoft.com/office/officeart/2005/8/layout/chevron1"/>
    <dgm:cxn modelId="{9D2D8C76-2C12-49D9-A3CA-5056B313D36D}" type="presParOf" srcId="{B30FCBA3-0541-455F-84E1-1E2D01C9BDAB}" destId="{84F507C6-3833-410A-B71D-B8824C9F4EC5}" srcOrd="4" destOrd="0" presId="urn:microsoft.com/office/officeart/2005/8/layout/chevron1"/>
    <dgm:cxn modelId="{2D34DC0F-7BE1-4C98-A346-5F571E392416}" type="presParOf" srcId="{B30FCBA3-0541-455F-84E1-1E2D01C9BDAB}" destId="{2A5040AD-779A-4DC6-8AE8-5B4BE48B33C8}" srcOrd="5" destOrd="0" presId="urn:microsoft.com/office/officeart/2005/8/layout/chevron1"/>
    <dgm:cxn modelId="{3741BA44-AF64-4F5E-A9F9-7F106D0D2B35}" type="presParOf" srcId="{B30FCBA3-0541-455F-84E1-1E2D01C9BDAB}" destId="{8E7ECE7A-1B71-49BA-A774-E8E037F3F7EC}" srcOrd="6" destOrd="0" presId="urn:microsoft.com/office/officeart/2005/8/layout/chevron1"/>
    <dgm:cxn modelId="{9811D41F-4F23-4017-A99E-EC76FDEE15D0}" type="presParOf" srcId="{B30FCBA3-0541-455F-84E1-1E2D01C9BDAB}" destId="{7FBFD6F2-0DD6-4FD9-8B75-C477AA3FA329}" srcOrd="7" destOrd="0" presId="urn:microsoft.com/office/officeart/2005/8/layout/chevron1"/>
    <dgm:cxn modelId="{4463C561-CB70-4BC5-AB90-2F4269AC1FDA}" type="presParOf" srcId="{B30FCBA3-0541-455F-84E1-1E2D01C9BDAB}" destId="{4ED96480-73F6-49CD-80A9-C7FB24E58F5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D2B1D-6782-4926-8B4D-91715D6319D8}">
      <dsp:nvSpPr>
        <dsp:cNvPr id="0" name=""/>
        <dsp:cNvSpPr/>
      </dsp:nvSpPr>
      <dsp:spPr>
        <a:xfrm>
          <a:off x="3978" y="754643"/>
          <a:ext cx="3541155" cy="1416462"/>
        </a:xfrm>
        <a:prstGeom prst="chevron">
          <a:avLst/>
        </a:prstGeom>
        <a:solidFill>
          <a:srgbClr val="12ABDB"/>
        </a:solidFill>
        <a:ln w="57150" cap="flat" cmpd="sng" algn="ctr">
          <a:solidFill>
            <a:srgbClr val="E6E7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1st STEP</a:t>
          </a:r>
        </a:p>
      </dsp:txBody>
      <dsp:txXfrm>
        <a:off x="712209" y="754643"/>
        <a:ext cx="2124693" cy="1416462"/>
      </dsp:txXfrm>
    </dsp:sp>
    <dsp:sp modelId="{1A28957C-7B46-484E-8E01-89DCC22F58D7}">
      <dsp:nvSpPr>
        <dsp:cNvPr id="0" name=""/>
        <dsp:cNvSpPr/>
      </dsp:nvSpPr>
      <dsp:spPr>
        <a:xfrm>
          <a:off x="3191019" y="754643"/>
          <a:ext cx="3541155" cy="1416462"/>
        </a:xfrm>
        <a:prstGeom prst="chevron">
          <a:avLst/>
        </a:prstGeom>
        <a:solidFill>
          <a:srgbClr val="12ABDB"/>
        </a:solidFill>
        <a:ln w="57150" cap="flat" cmpd="sng" algn="ctr">
          <a:solidFill>
            <a:srgbClr val="E6E7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2nd STEP</a:t>
          </a:r>
          <a:endParaRPr lang="en-US" sz="3200" b="1" kern="1200" dirty="0"/>
        </a:p>
      </dsp:txBody>
      <dsp:txXfrm>
        <a:off x="3899250" y="754643"/>
        <a:ext cx="2124693" cy="1416462"/>
      </dsp:txXfrm>
    </dsp:sp>
    <dsp:sp modelId="{84F507C6-3833-410A-B71D-B8824C9F4EC5}">
      <dsp:nvSpPr>
        <dsp:cNvPr id="0" name=""/>
        <dsp:cNvSpPr/>
      </dsp:nvSpPr>
      <dsp:spPr>
        <a:xfrm>
          <a:off x="6378059" y="754643"/>
          <a:ext cx="3541155" cy="1416462"/>
        </a:xfrm>
        <a:prstGeom prst="chevron">
          <a:avLst/>
        </a:prstGeom>
        <a:solidFill>
          <a:srgbClr val="12ABDB"/>
        </a:solidFill>
        <a:ln w="57150" cap="flat" cmpd="sng" algn="ctr">
          <a:solidFill>
            <a:srgbClr val="E6E7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3rd STEP</a:t>
          </a:r>
          <a:endParaRPr lang="en-US" sz="3200" b="1" kern="1200" dirty="0"/>
        </a:p>
      </dsp:txBody>
      <dsp:txXfrm>
        <a:off x="7086290" y="754643"/>
        <a:ext cx="2124693" cy="1416462"/>
      </dsp:txXfrm>
    </dsp:sp>
    <dsp:sp modelId="{8E7ECE7A-1B71-49BA-A774-E8E037F3F7EC}">
      <dsp:nvSpPr>
        <dsp:cNvPr id="0" name=""/>
        <dsp:cNvSpPr/>
      </dsp:nvSpPr>
      <dsp:spPr>
        <a:xfrm>
          <a:off x="9565099" y="754643"/>
          <a:ext cx="3541155" cy="1416462"/>
        </a:xfrm>
        <a:prstGeom prst="chevron">
          <a:avLst/>
        </a:prstGeom>
        <a:solidFill>
          <a:srgbClr val="2C004B"/>
        </a:solidFill>
        <a:ln w="57150" cap="flat" cmpd="sng" algn="ctr">
          <a:solidFill>
            <a:srgbClr val="E6E7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4th STEP</a:t>
          </a:r>
          <a:endParaRPr lang="en-US" sz="3200" b="1" kern="1200" dirty="0"/>
        </a:p>
      </dsp:txBody>
      <dsp:txXfrm>
        <a:off x="10273330" y="754643"/>
        <a:ext cx="2124693" cy="1416462"/>
      </dsp:txXfrm>
    </dsp:sp>
    <dsp:sp modelId="{4ED96480-73F6-49CD-80A9-C7FB24E58F50}">
      <dsp:nvSpPr>
        <dsp:cNvPr id="0" name=""/>
        <dsp:cNvSpPr/>
      </dsp:nvSpPr>
      <dsp:spPr>
        <a:xfrm>
          <a:off x="12752140" y="754643"/>
          <a:ext cx="3541155" cy="1416462"/>
        </a:xfrm>
        <a:prstGeom prst="chevron">
          <a:avLst/>
        </a:prstGeom>
        <a:solidFill>
          <a:srgbClr val="2C004B"/>
        </a:solidFill>
        <a:ln w="57150" cap="flat" cmpd="sng" algn="ctr">
          <a:solidFill>
            <a:srgbClr val="E6E7E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kern="1200" dirty="0"/>
            <a:t>5th STEP</a:t>
          </a:r>
          <a:endParaRPr lang="en-US" sz="3200" b="1" kern="1200" dirty="0"/>
        </a:p>
      </dsp:txBody>
      <dsp:txXfrm>
        <a:off x="13460371" y="754643"/>
        <a:ext cx="2124693" cy="1416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26427-D37A-468D-A2D3-311FC3EDF741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E738-4E70-4145-9F26-A6ACB8EE2D5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E738-4E70-4145-9F26-A6ACB8EE2D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E738-4E70-4145-9F26-A6ACB8EE2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 –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>
            <a:extLst>
              <a:ext uri="{FF2B5EF4-FFF2-40B4-BE49-F238E27FC236}">
                <a16:creationId xmlns:a16="http://schemas.microsoft.com/office/drawing/2014/main" id="{B313E9A5-8927-4424-8200-0B40A5FE0D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/>
          <a:stretch/>
        </p:blipFill>
        <p:spPr bwMode="ltGray">
          <a:xfrm>
            <a:off x="0" y="-3"/>
            <a:ext cx="12959940" cy="102870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AD9EEC-2F0C-454C-A5B2-F57FD7AAED4C}"/>
              </a:ext>
            </a:extLst>
          </p:cNvPr>
          <p:cNvSpPr/>
          <p:nvPr userDrawn="1"/>
        </p:nvSpPr>
        <p:spPr bwMode="white">
          <a:xfrm>
            <a:off x="4018547" y="-1"/>
            <a:ext cx="14269454" cy="10287002"/>
          </a:xfrm>
          <a:prstGeom prst="rect">
            <a:avLst/>
          </a:pr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A620EA-D7F6-457A-9F84-F5DC18B217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5039544" y="3136615"/>
            <a:ext cx="8671647" cy="602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>
            <a:spAutoFit/>
          </a:bodyPr>
          <a:lstStyle>
            <a:lvl1pPr algn="l">
              <a:lnSpc>
                <a:spcPts val="4650"/>
              </a:lnSpc>
              <a:defRPr lang="en-US" sz="4800" b="1" cap="all" baseline="0" dirty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/>
            <a:r>
              <a:rPr lang="en-US"/>
              <a:t>SECTION TITLE ALL CAPS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74BF17-775B-4C09-81B2-C8403E37CE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39544" y="5569745"/>
            <a:ext cx="8671647" cy="42148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None/>
              <a:defRPr sz="27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lvl="0"/>
            <a:r>
              <a:rPr lang="en-US"/>
              <a:t>Short chapter description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</a:t>
            </a:r>
            <a:r>
              <a:rPr lang="en-US"/>
              <a:t>.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5FEED-D34C-429E-92B0-734C0A2CAA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9544" y="4717256"/>
            <a:ext cx="8671647" cy="7152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cap="all" baseline="0">
                <a:solidFill>
                  <a:srgbClr val="17333F"/>
                </a:solidFill>
                <a:latin typeface="Ubuntu" panose="020B0504030602030204" pitchFamily="34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SECTION SUBTITLE ALL CAPs</a:t>
            </a:r>
            <a:endParaRPr lang="en-GB"/>
          </a:p>
        </p:txBody>
      </p:sp>
      <p:grpSp>
        <p:nvGrpSpPr>
          <p:cNvPr id="8" name="Group 37">
            <a:extLst>
              <a:ext uri="{FF2B5EF4-FFF2-40B4-BE49-F238E27FC236}">
                <a16:creationId xmlns:a16="http://schemas.microsoft.com/office/drawing/2014/main" id="{89B4162E-9D70-4209-8DF4-1DED4106593B}"/>
              </a:ext>
            </a:extLst>
          </p:cNvPr>
          <p:cNvGrpSpPr/>
          <p:nvPr userDrawn="1"/>
        </p:nvGrpSpPr>
        <p:grpSpPr>
          <a:xfrm>
            <a:off x="17339621" y="316392"/>
            <a:ext cx="619766" cy="573444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10" name="Freeform 320">
              <a:extLst>
                <a:ext uri="{FF2B5EF4-FFF2-40B4-BE49-F238E27FC236}">
                  <a16:creationId xmlns:a16="http://schemas.microsoft.com/office/drawing/2014/main" id="{0DC7C616-15E8-4116-9F0B-2B12EA973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700"/>
            </a:p>
          </p:txBody>
        </p:sp>
        <p:sp>
          <p:nvSpPr>
            <p:cNvPr id="11" name="Freeform 321">
              <a:extLst>
                <a:ext uri="{FF2B5EF4-FFF2-40B4-BE49-F238E27FC236}">
                  <a16:creationId xmlns:a16="http://schemas.microsoft.com/office/drawing/2014/main" id="{8CD5D6CE-DA21-4029-90DF-6FD0FE6AC0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73602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938 0 L 4.16667E-6 0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16667"/>
                                  </p:iterate>
                                  <p:childTnLst>
                                    <p:animMotion origin="layout" path="M -4.16667E-6 0.02616 L -4.16667E-6 -4.81481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3450" fill="hold"/>
                                        <p:tgtEl>
                                          <p:spTgt spid="16"/>
                                        </p:tgtEl>
                                      </p:cBhvr>
                                      <p:by x="90990" y="9099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4" presetClass="path" presetSubtype="0" decel="100000" fill="hold" nodeType="withEffect">
                  <p:stCondLst>
                    <p:cond delay="2500"/>
                  </p:stCondLst>
                  <p:iterate type="wd">
                    <p:tmPct val="16667"/>
                  </p:iterate>
                  <p:childTnLst>
                    <p:animMotion origin="layout" path="M -4.16667E-6 0.02616 L -4.16667E-6 -4.81481E-6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1319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7CE03A1-000A-4000-B007-C98E026199A6}"/>
              </a:ext>
            </a:extLst>
          </p:cNvPr>
          <p:cNvSpPr txBox="1">
            <a:spLocks noGrp="1"/>
          </p:cNvSpPr>
          <p:nvPr>
            <p:ph type="ctrTitle"/>
          </p:nvPr>
        </p:nvSpPr>
        <p:spPr bwMode="auto">
          <a:xfrm>
            <a:off x="3886202" y="2184209"/>
            <a:ext cx="14149872" cy="7836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37076" tIns="68537" rIns="137076" bIns="68537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cap="all" spc="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6919" algn="ctr" defTabSz="45691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3835" algn="ctr" defTabSz="45691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0751" algn="ctr" defTabSz="45691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7670" algn="ctr" defTabSz="456919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371600" eaLnBrk="1" hangingPunct="1"/>
            <a:r>
              <a:rPr lang="en-US" sz="6000" dirty="0">
                <a:solidFill>
                  <a:srgbClr val="FFFFFF"/>
                </a:solidFill>
                <a:latin typeface="Ubuntu" panose="020B0504030602030204" pitchFamily="34" charset="0"/>
              </a:rPr>
              <a:t>RAMS Part designer</a:t>
            </a:r>
            <a:endParaRPr lang="en-US" sz="6000" b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92DDCC-E1AE-4383-9137-570FDDDCE05F}"/>
              </a:ext>
            </a:extLst>
          </p:cNvPr>
          <p:cNvSpPr txBox="1"/>
          <p:nvPr/>
        </p:nvSpPr>
        <p:spPr>
          <a:xfrm>
            <a:off x="3599285" y="6506212"/>
            <a:ext cx="15227558" cy="614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371600" fontAlgn="base">
              <a:lnSpc>
                <a:spcPts val="465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cap="all" spc="450" dirty="0" err="1">
                <a:solidFill>
                  <a:srgbClr val="FFFFFF"/>
                </a:solidFill>
                <a:latin typeface="Ubuntu" panose="020B0504030602030204" pitchFamily="34" charset="0"/>
              </a:rPr>
              <a:t>traIning</a:t>
            </a:r>
            <a:endParaRPr lang="en-US" sz="2700" b="1" cap="all" spc="450" dirty="0">
              <a:solidFill>
                <a:srgbClr val="FFFFFF"/>
              </a:solidFill>
              <a:latin typeface="Ubuntu" panose="020B0504030602030204" pitchFamily="34" charset="0"/>
            </a:endParaRPr>
          </a:p>
        </p:txBody>
      </p:sp>
      <p:pic>
        <p:nvPicPr>
          <p:cNvPr id="9" name="Image 8" descr="Une image contenant Police, Graphique, graphisme, typographie">
            <a:extLst>
              <a:ext uri="{FF2B5EF4-FFF2-40B4-BE49-F238E27FC236}">
                <a16:creationId xmlns:a16="http://schemas.microsoft.com/office/drawing/2014/main" id="{F435BF13-D05C-C6C5-5FC7-A4FB65616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527" y="3780789"/>
            <a:ext cx="8019983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9073" y="3547090"/>
            <a:ext cx="10829854" cy="3192820"/>
            <a:chOff x="0" y="0"/>
            <a:chExt cx="14439805" cy="4257093"/>
          </a:xfrm>
        </p:grpSpPr>
        <p:sp>
          <p:nvSpPr>
            <p:cNvPr id="3" name="TextBox 3"/>
            <p:cNvSpPr txBox="1"/>
            <p:nvPr/>
          </p:nvSpPr>
          <p:spPr>
            <a:xfrm>
              <a:off x="0" y="81068"/>
              <a:ext cx="14439805" cy="3004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717"/>
                </a:lnSpc>
                <a:spcBef>
                  <a:spcPct val="0"/>
                </a:spcBef>
              </a:pPr>
              <a:r>
                <a:rPr lang="en-US" sz="7925" u="none" dirty="0">
                  <a:solidFill>
                    <a:srgbClr val="FFFFFF"/>
                  </a:solidFill>
                  <a:latin typeface="Fira Sans Semi-Bold"/>
                </a:rPr>
                <a:t>Merci de </a:t>
              </a:r>
              <a:r>
                <a:rPr lang="en-US" sz="7925" u="none" dirty="0" err="1">
                  <a:solidFill>
                    <a:srgbClr val="FFFFFF"/>
                  </a:solidFill>
                  <a:latin typeface="Fira Sans Semi-Bold"/>
                </a:rPr>
                <a:t>votre</a:t>
              </a:r>
              <a:r>
                <a:rPr lang="en-US" sz="7925" u="none">
                  <a:solidFill>
                    <a:srgbClr val="FFFFFF"/>
                  </a:solidFill>
                  <a:latin typeface="Fira Sans Semi-Bold"/>
                </a:rPr>
                <a:t> attention 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0170" y="3632926"/>
              <a:ext cx="12419465" cy="612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0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10363" y="8801100"/>
            <a:ext cx="8523290" cy="4392438"/>
            <a:chOff x="0" y="0"/>
            <a:chExt cx="10424273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24273" cy="5372100"/>
            </a:xfrm>
            <a:custGeom>
              <a:avLst/>
              <a:gdLst/>
              <a:ahLst/>
              <a:cxnLst/>
              <a:rect l="l" t="t" r="r" b="b"/>
              <a:pathLst>
                <a:path w="10424273" h="5372100">
                  <a:moveTo>
                    <a:pt x="887360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873603" y="5372100"/>
                  </a:lnTo>
                  <a:lnTo>
                    <a:pt x="10424273" y="2686050"/>
                  </a:lnTo>
                  <a:lnTo>
                    <a:pt x="887360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916665" y="9258300"/>
            <a:ext cx="3407869" cy="4392438"/>
            <a:chOff x="0" y="0"/>
            <a:chExt cx="4167939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7939" cy="5372100"/>
            </a:xfrm>
            <a:custGeom>
              <a:avLst/>
              <a:gdLst/>
              <a:ahLst/>
              <a:cxnLst/>
              <a:rect l="l" t="t" r="r" b="b"/>
              <a:pathLst>
                <a:path w="4167939" h="5372100">
                  <a:moveTo>
                    <a:pt x="261726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617269" y="5372100"/>
                  </a:lnTo>
                  <a:lnTo>
                    <a:pt x="4167939" y="2686050"/>
                  </a:lnTo>
                  <a:lnTo>
                    <a:pt x="261726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-3602767" y="-3778684"/>
            <a:ext cx="11903735" cy="6226137"/>
            <a:chOff x="0" y="0"/>
            <a:chExt cx="10270904" cy="5372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70904" cy="5372100"/>
            </a:xfrm>
            <a:custGeom>
              <a:avLst/>
              <a:gdLst/>
              <a:ahLst/>
              <a:cxnLst/>
              <a:rect l="l" t="t" r="r" b="b"/>
              <a:pathLst>
                <a:path w="10270904" h="5372100">
                  <a:moveTo>
                    <a:pt x="872023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20234" y="5372100"/>
                  </a:lnTo>
                  <a:lnTo>
                    <a:pt x="10270904" y="2686050"/>
                  </a:lnTo>
                  <a:lnTo>
                    <a:pt x="872023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839300" y="706051"/>
            <a:ext cx="1889773" cy="1078998"/>
          </a:xfrm>
          <a:custGeom>
            <a:avLst/>
            <a:gdLst/>
            <a:ahLst/>
            <a:cxnLst/>
            <a:rect l="l" t="t" r="r" b="b"/>
            <a:pathLst>
              <a:path w="1889773" h="1078998">
                <a:moveTo>
                  <a:pt x="0" y="0"/>
                </a:moveTo>
                <a:lnTo>
                  <a:pt x="1889773" y="0"/>
                </a:lnTo>
                <a:lnTo>
                  <a:pt x="1889773" y="1078998"/>
                </a:lnTo>
                <a:lnTo>
                  <a:pt x="0" y="1078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449800" y="9486900"/>
            <a:ext cx="569468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fr-FR" sz="3687" dirty="0">
                <a:solidFill>
                  <a:srgbClr val="FFFFFF"/>
                </a:solidFill>
                <a:latin typeface="Abril Fatface"/>
              </a:rPr>
              <a:t>2</a:t>
            </a:r>
            <a:r>
              <a:rPr lang="en-US" sz="3687" dirty="0">
                <a:solidFill>
                  <a:srgbClr val="FFFFFF"/>
                </a:solidFill>
                <a:latin typeface="Abril Fatface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10800000">
            <a:off x="-1371600" y="-3238500"/>
            <a:ext cx="9982200" cy="4498304"/>
            <a:chOff x="0" y="0"/>
            <a:chExt cx="13666499" cy="5372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8292644" y="9368504"/>
            <a:ext cx="15839149" cy="6226137"/>
            <a:chOff x="0" y="0"/>
            <a:chExt cx="13666499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Freeform 7"/>
          <p:cNvSpPr/>
          <p:nvPr/>
        </p:nvSpPr>
        <p:spPr>
          <a:xfrm rot="-10800000" flipV="1">
            <a:off x="-1846560" y="8527690"/>
            <a:ext cx="4902608" cy="2799228"/>
          </a:xfrm>
          <a:custGeom>
            <a:avLst/>
            <a:gdLst/>
            <a:ahLst/>
            <a:cxnLst/>
            <a:rect l="l" t="t" r="r" b="b"/>
            <a:pathLst>
              <a:path w="4902608" h="2799228">
                <a:moveTo>
                  <a:pt x="0" y="2799228"/>
                </a:moveTo>
                <a:lnTo>
                  <a:pt x="4902608" y="2799228"/>
                </a:lnTo>
                <a:lnTo>
                  <a:pt x="4902608" y="0"/>
                </a:lnTo>
                <a:lnTo>
                  <a:pt x="0" y="0"/>
                </a:lnTo>
                <a:lnTo>
                  <a:pt x="0" y="27992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143000" y="6667500"/>
            <a:ext cx="6422663" cy="4786891"/>
          </a:xfrm>
          <a:custGeom>
            <a:avLst/>
            <a:gdLst/>
            <a:ahLst/>
            <a:cxnLst/>
            <a:rect l="l" t="t" r="r" b="b"/>
            <a:pathLst>
              <a:path w="6422663" h="4786891">
                <a:moveTo>
                  <a:pt x="0" y="0"/>
                </a:moveTo>
                <a:lnTo>
                  <a:pt x="6422663" y="0"/>
                </a:lnTo>
                <a:lnTo>
                  <a:pt x="6422663" y="4786891"/>
                </a:lnTo>
                <a:lnTo>
                  <a:pt x="0" y="4786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8079" y="296410"/>
            <a:ext cx="8089801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89"/>
              </a:lnSpc>
            </a:pPr>
            <a:r>
              <a:rPr lang="fr-FR" sz="4626" dirty="0">
                <a:solidFill>
                  <a:srgbClr val="FFFFFF"/>
                </a:solidFill>
                <a:latin typeface="Fira Sans Semi-Bold"/>
              </a:rPr>
              <a:t>Qu'est-ce que le RAMS CR ?</a:t>
            </a:r>
            <a:endParaRPr lang="en-US" sz="4626" dirty="0">
              <a:solidFill>
                <a:srgbClr val="FFFFFF"/>
              </a:solidFill>
              <a:latin typeface="Fira Sans Semi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69334" y="9520834"/>
            <a:ext cx="268416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en-US" sz="3687" dirty="0">
                <a:solidFill>
                  <a:srgbClr val="FFFFFF"/>
                </a:solidFill>
                <a:latin typeface="Abril Fatface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5F2042-1694-FF68-DA6D-9963851B70E1}"/>
              </a:ext>
            </a:extLst>
          </p:cNvPr>
          <p:cNvSpPr txBox="1"/>
          <p:nvPr/>
        </p:nvSpPr>
        <p:spPr>
          <a:xfrm>
            <a:off x="1828800" y="3139045"/>
            <a:ext cx="15316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3600" b="0" i="0" dirty="0">
                <a:solidFill>
                  <a:srgbClr val="0D0D0D"/>
                </a:solidFill>
                <a:effectLst/>
              </a:rPr>
              <a:t>Le RAMS CR est un document contractuel et d'engagement avec le fournisseur, constituant ainsi un document de base. Dans ce document, le fournisseur s'engage à livrer tous les livrables RAMS conformément aux exigences déjà mentionnées dans la spécification technique,</a:t>
            </a:r>
            <a:r>
              <a:rPr lang="fr-FR" sz="3600" dirty="0">
                <a:solidFill>
                  <a:srgbClr val="323130"/>
                </a:solidFill>
                <a:effectLst/>
                <a:ea typeface="Segoe UI" panose="020B0502040204020203" pitchFamily="34" charset="0"/>
              </a:rPr>
              <a:t> Il regroupe un certain nombre d'items que le fournisseur décide d'accepter ou de refuser</a:t>
            </a:r>
            <a:r>
              <a:rPr lang="fr-FR" sz="3600" b="0" i="0" dirty="0">
                <a:solidFill>
                  <a:srgbClr val="0D0D0D"/>
                </a:solidFill>
                <a:effectLst/>
              </a:rPr>
              <a:t>.</a:t>
            </a:r>
            <a:endParaRPr lang="en-US" sz="3600" dirty="0"/>
          </a:p>
        </p:txBody>
      </p:sp>
      <p:pic>
        <p:nvPicPr>
          <p:cNvPr id="14" name="Image 13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FEBB2EE8-C08C-30E0-3A7E-4C172204A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833" y="-419100"/>
            <a:ext cx="306705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10800000">
            <a:off x="-1371600" y="-3238500"/>
            <a:ext cx="9906000" cy="4498304"/>
            <a:chOff x="0" y="0"/>
            <a:chExt cx="13666499" cy="5372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2877799" y="9334499"/>
            <a:ext cx="11253993" cy="6145841"/>
            <a:chOff x="0" y="0"/>
            <a:chExt cx="13666499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7762307" y="9520834"/>
            <a:ext cx="282469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fr-FR" sz="3687" dirty="0">
                <a:solidFill>
                  <a:srgbClr val="FFFFFF"/>
                </a:solidFill>
                <a:latin typeface="Abril Fatface"/>
              </a:rPr>
              <a:t>3</a:t>
            </a:r>
            <a:endParaRPr lang="en-US" sz="3687" dirty="0">
              <a:solidFill>
                <a:srgbClr val="FFFFFF"/>
              </a:solidFill>
              <a:latin typeface="Abril Fatface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04744" y="201179"/>
            <a:ext cx="8089801" cy="649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89"/>
              </a:lnSpc>
              <a:spcBef>
                <a:spcPct val="0"/>
              </a:spcBef>
            </a:pPr>
            <a:r>
              <a:rPr lang="en-US" sz="4626" dirty="0" err="1">
                <a:solidFill>
                  <a:srgbClr val="FFFFFF"/>
                </a:solidFill>
                <a:latin typeface="Fira Sans Semi-Bold"/>
              </a:rPr>
              <a:t>Etapes</a:t>
            </a:r>
            <a:r>
              <a:rPr lang="en-US" sz="4626" dirty="0">
                <a:solidFill>
                  <a:srgbClr val="FFFFFF"/>
                </a:solidFill>
                <a:latin typeface="Fira Sans Semi-Bold"/>
              </a:rPr>
              <a:t> RAMS CR</a:t>
            </a:r>
          </a:p>
        </p:txBody>
      </p:sp>
      <p:pic>
        <p:nvPicPr>
          <p:cNvPr id="2" name="Image 1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70C42A01-0C45-2522-CB72-5D4CBB7FF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833" y="-419100"/>
            <a:ext cx="3067050" cy="204470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E0A3527-7F9B-3605-4E0A-7758BC447166}"/>
              </a:ext>
            </a:extLst>
          </p:cNvPr>
          <p:cNvSpPr txBox="1">
            <a:spLocks/>
          </p:cNvSpPr>
          <p:nvPr/>
        </p:nvSpPr>
        <p:spPr>
          <a:xfrm>
            <a:off x="782618" y="4758260"/>
            <a:ext cx="3205062" cy="18557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000" dirty="0"/>
              <a:t>Initiation et </a:t>
            </a:r>
            <a:r>
              <a:rPr lang="en-US" sz="2000" dirty="0" err="1"/>
              <a:t>paramétrage</a:t>
            </a:r>
            <a:r>
              <a:rPr lang="en-US" sz="2000" dirty="0"/>
              <a:t> du Document</a:t>
            </a:r>
          </a:p>
        </p:txBody>
      </p:sp>
      <p:graphicFrame>
        <p:nvGraphicFramePr>
          <p:cNvPr id="8" name="SmartArt Placeholder 11">
            <a:extLst>
              <a:ext uri="{FF2B5EF4-FFF2-40B4-BE49-F238E27FC236}">
                <a16:creationId xmlns:a16="http://schemas.microsoft.com/office/drawing/2014/main" id="{81A20FB0-9209-72E6-26BC-7E7F5E697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897979"/>
              </p:ext>
            </p:extLst>
          </p:nvPr>
        </p:nvGraphicFramePr>
        <p:xfrm>
          <a:off x="604744" y="2451687"/>
          <a:ext cx="16297275" cy="292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FEF98BF-CC3C-EA3A-49A9-BFCEB6F5CC2A}"/>
              </a:ext>
            </a:extLst>
          </p:cNvPr>
          <p:cNvSpPr txBox="1">
            <a:spLocks/>
          </p:cNvSpPr>
          <p:nvPr/>
        </p:nvSpPr>
        <p:spPr>
          <a:xfrm>
            <a:off x="4001647" y="4720159"/>
            <a:ext cx="3079090" cy="1512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000" dirty="0"/>
              <a:t>Partage avec l’ ICM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8C072F3-ED53-4C7F-4D56-AF4DFD930860}"/>
              </a:ext>
            </a:extLst>
          </p:cNvPr>
          <p:cNvSpPr txBox="1">
            <a:spLocks/>
          </p:cNvSpPr>
          <p:nvPr/>
        </p:nvSpPr>
        <p:spPr>
          <a:xfrm>
            <a:off x="7225467" y="4737721"/>
            <a:ext cx="3028276" cy="1512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000" dirty="0"/>
              <a:t>Inclusion du RAMS CR dans le Dossier de Consultation par </a:t>
            </a:r>
            <a:r>
              <a:rPr lang="en-US" sz="2000" dirty="0" err="1"/>
              <a:t>l’ICM</a:t>
            </a:r>
            <a:r>
              <a:rPr lang="en-US" sz="2000" dirty="0"/>
              <a:t> et le Partage du Dossier avec les </a:t>
            </a:r>
            <a:r>
              <a:rPr lang="en-US" sz="2000" dirty="0" err="1"/>
              <a:t>Fournisseurs</a:t>
            </a:r>
            <a:r>
              <a:rPr lang="en-US" sz="2000" dirty="0"/>
              <a:t> </a:t>
            </a:r>
            <a:r>
              <a:rPr lang="en-US" sz="2000" dirty="0" err="1"/>
              <a:t>Potentiels</a:t>
            </a:r>
            <a:endParaRPr lang="en-US" sz="2000" dirty="0"/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05EB4351-60B5-7A9B-4DAE-4F0BA3568E85}"/>
              </a:ext>
            </a:extLst>
          </p:cNvPr>
          <p:cNvCxnSpPr>
            <a:cxnSpLocks/>
          </p:cNvCxnSpPr>
          <p:nvPr/>
        </p:nvCxnSpPr>
        <p:spPr>
          <a:xfrm flipV="1">
            <a:off x="3925447" y="4624213"/>
            <a:ext cx="0" cy="2271887"/>
          </a:xfrm>
          <a:prstGeom prst="line">
            <a:avLst/>
          </a:prstGeom>
          <a:solidFill>
            <a:schemeClr val="tx1"/>
          </a:solidFill>
          <a:ln w="47625" cap="flat">
            <a:solidFill>
              <a:srgbClr val="C7C7C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id="{C78BB329-4DFD-1736-602F-A57D37856EAD}"/>
              </a:ext>
            </a:extLst>
          </p:cNvPr>
          <p:cNvCxnSpPr>
            <a:cxnSpLocks/>
          </p:cNvCxnSpPr>
          <p:nvPr/>
        </p:nvCxnSpPr>
        <p:spPr>
          <a:xfrm flipV="1">
            <a:off x="7112421" y="4575001"/>
            <a:ext cx="0" cy="2321099"/>
          </a:xfrm>
          <a:prstGeom prst="line">
            <a:avLst/>
          </a:prstGeom>
          <a:solidFill>
            <a:schemeClr val="tx1"/>
          </a:solidFill>
          <a:ln w="47625" cap="flat">
            <a:solidFill>
              <a:srgbClr val="C7C7C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227141D-A068-801F-2120-C176D772885F}"/>
              </a:ext>
            </a:extLst>
          </p:cNvPr>
          <p:cNvSpPr txBox="1">
            <a:spLocks/>
          </p:cNvSpPr>
          <p:nvPr/>
        </p:nvSpPr>
        <p:spPr>
          <a:xfrm>
            <a:off x="10383438" y="4799732"/>
            <a:ext cx="3050466" cy="1512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000" dirty="0"/>
              <a:t>Phase de Convergence avec les </a:t>
            </a:r>
            <a:r>
              <a:rPr lang="en-US" sz="2000" dirty="0" err="1"/>
              <a:t>Fournisseurs</a:t>
            </a:r>
            <a:endParaRPr lang="en-US" sz="2000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AA1431A-EBD8-19E6-8623-24A50DCAB7AA}"/>
              </a:ext>
            </a:extLst>
          </p:cNvPr>
          <p:cNvSpPr txBox="1">
            <a:spLocks/>
          </p:cNvSpPr>
          <p:nvPr/>
        </p:nvSpPr>
        <p:spPr>
          <a:xfrm>
            <a:off x="13628677" y="4758260"/>
            <a:ext cx="2906722" cy="15121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000" dirty="0"/>
              <a:t>Engagement des </a:t>
            </a:r>
            <a:r>
              <a:rPr lang="en-US" sz="2000" dirty="0" err="1"/>
              <a:t>Fournisseurs</a:t>
            </a:r>
            <a:r>
              <a:rPr lang="en-US" sz="2000" dirty="0"/>
              <a:t> sur les Items du RAMS CR</a:t>
            </a:r>
          </a:p>
        </p:txBody>
      </p:sp>
      <p:cxnSp>
        <p:nvCxnSpPr>
          <p:cNvPr id="18" name="Conector reto 49">
            <a:extLst>
              <a:ext uri="{FF2B5EF4-FFF2-40B4-BE49-F238E27FC236}">
                <a16:creationId xmlns:a16="http://schemas.microsoft.com/office/drawing/2014/main" id="{E6AFF5DE-6003-07C9-8431-11C1EBD6CA33}"/>
              </a:ext>
            </a:extLst>
          </p:cNvPr>
          <p:cNvCxnSpPr>
            <a:cxnSpLocks/>
          </p:cNvCxnSpPr>
          <p:nvPr/>
        </p:nvCxnSpPr>
        <p:spPr>
          <a:xfrm flipV="1">
            <a:off x="10278616" y="4688693"/>
            <a:ext cx="0" cy="2207407"/>
          </a:xfrm>
          <a:prstGeom prst="line">
            <a:avLst/>
          </a:prstGeom>
          <a:solidFill>
            <a:schemeClr val="tx1"/>
          </a:solidFill>
          <a:ln w="47625" cap="flat">
            <a:solidFill>
              <a:srgbClr val="C7C7C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id="{BC47105F-F98A-C5EB-4716-4660153C4AC8}"/>
              </a:ext>
            </a:extLst>
          </p:cNvPr>
          <p:cNvCxnSpPr>
            <a:cxnSpLocks/>
          </p:cNvCxnSpPr>
          <p:nvPr/>
        </p:nvCxnSpPr>
        <p:spPr>
          <a:xfrm flipV="1">
            <a:off x="13490462" y="4647320"/>
            <a:ext cx="0" cy="2172580"/>
          </a:xfrm>
          <a:prstGeom prst="line">
            <a:avLst/>
          </a:prstGeom>
          <a:solidFill>
            <a:schemeClr val="tx1"/>
          </a:solidFill>
          <a:ln w="47625" cap="flat">
            <a:solidFill>
              <a:srgbClr val="C7C7C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6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10800000">
            <a:off x="-1408554" y="-3481527"/>
            <a:ext cx="11443581" cy="4498304"/>
            <a:chOff x="0" y="0"/>
            <a:chExt cx="13666499" cy="5372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7762307" y="9520834"/>
            <a:ext cx="282469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fr-FR" sz="3687" dirty="0">
                <a:solidFill>
                  <a:srgbClr val="FFFFFF"/>
                </a:solidFill>
                <a:latin typeface="Abril Fatface"/>
              </a:rPr>
              <a:t>4</a:t>
            </a:r>
            <a:endParaRPr lang="en-US" sz="3687" dirty="0">
              <a:solidFill>
                <a:srgbClr val="FFFFFF"/>
              </a:solidFill>
              <a:latin typeface="Abril Fatface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04744" y="201179"/>
            <a:ext cx="8089801" cy="649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89"/>
              </a:lnSpc>
              <a:spcBef>
                <a:spcPct val="0"/>
              </a:spcBef>
            </a:pPr>
            <a:r>
              <a:rPr lang="en-US" sz="4626" dirty="0">
                <a:solidFill>
                  <a:srgbClr val="FFFFFF"/>
                </a:solidFill>
                <a:latin typeface="Fira Sans Semi-Bold"/>
              </a:rPr>
              <a:t>Mission RAMS Part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8BD18FE-3178-189B-6F6C-26674BBCC3E0}"/>
              </a:ext>
            </a:extLst>
          </p:cNvPr>
          <p:cNvGrpSpPr/>
          <p:nvPr/>
        </p:nvGrpSpPr>
        <p:grpSpPr>
          <a:xfrm rot="-10800000">
            <a:off x="13030199" y="9486899"/>
            <a:ext cx="11253993" cy="6145841"/>
            <a:chOff x="0" y="0"/>
            <a:chExt cx="13666499" cy="537210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9F0A0CA-0007-40BC-4B1B-7DF5D3311935}"/>
                </a:ext>
              </a:extLst>
            </p:cNvPr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6" name="TextBox 24">
            <a:extLst>
              <a:ext uri="{FF2B5EF4-FFF2-40B4-BE49-F238E27FC236}">
                <a16:creationId xmlns:a16="http://schemas.microsoft.com/office/drawing/2014/main" id="{EC26CC30-71B4-0792-10DB-7C595A78D151}"/>
              </a:ext>
            </a:extLst>
          </p:cNvPr>
          <p:cNvSpPr txBox="1"/>
          <p:nvPr/>
        </p:nvSpPr>
        <p:spPr>
          <a:xfrm>
            <a:off x="17914707" y="9673234"/>
            <a:ext cx="282469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fr-FR" sz="3687" dirty="0">
                <a:solidFill>
                  <a:srgbClr val="FFFFFF"/>
                </a:solidFill>
                <a:latin typeface="Abril Fatface"/>
              </a:rPr>
              <a:t>4</a:t>
            </a:r>
            <a:endParaRPr lang="en-US" sz="3687" dirty="0">
              <a:solidFill>
                <a:srgbClr val="FFFFFF"/>
              </a:solidFill>
              <a:latin typeface="Abril Fatface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6B15AE-466C-5D1D-322B-320124443621}"/>
              </a:ext>
            </a:extLst>
          </p:cNvPr>
          <p:cNvSpPr txBox="1"/>
          <p:nvPr/>
        </p:nvSpPr>
        <p:spPr>
          <a:xfrm>
            <a:off x="2718197" y="7727810"/>
            <a:ext cx="128516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D0D0D"/>
                </a:solidFill>
                <a:effectLst/>
                <a:latin typeface="Söhne"/>
              </a:rPr>
              <a:t>Pousser le fournisseur à s'engager sur tous les items du RAMS CR. Nous devons veiller à ce que le fournisseur s'engage sans réserve sur tous les items.</a:t>
            </a:r>
            <a:endParaRPr lang="en-US" sz="3600" dirty="0"/>
          </a:p>
        </p:txBody>
      </p:sp>
      <p:pic>
        <p:nvPicPr>
          <p:cNvPr id="36" name="Image 35" descr="Une image contenant cercle, Graphique, conception, Police&#10;&#10;Description générée automatiquement">
            <a:extLst>
              <a:ext uri="{FF2B5EF4-FFF2-40B4-BE49-F238E27FC236}">
                <a16:creationId xmlns:a16="http://schemas.microsoft.com/office/drawing/2014/main" id="{4C402A2A-0108-05DE-6FD6-DD28C2089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1896133"/>
            <a:ext cx="4217795" cy="4217795"/>
          </a:xfrm>
          <a:prstGeom prst="rect">
            <a:avLst/>
          </a:prstGeom>
        </p:spPr>
      </p:pic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91FC9417-B2C8-8EAF-0E88-14826AE22928}"/>
              </a:ext>
            </a:extLst>
          </p:cNvPr>
          <p:cNvSpPr/>
          <p:nvPr/>
        </p:nvSpPr>
        <p:spPr>
          <a:xfrm>
            <a:off x="1511499" y="7831180"/>
            <a:ext cx="914400" cy="415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Image 48" descr="Une image contenant croquis, dessin, art, conception&#10;&#10;Description générée automatiquement">
            <a:extLst>
              <a:ext uri="{FF2B5EF4-FFF2-40B4-BE49-F238E27FC236}">
                <a16:creationId xmlns:a16="http://schemas.microsoft.com/office/drawing/2014/main" id="{EE7110CA-6EEE-DB7C-4854-C0D498E7D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61" y="2377015"/>
            <a:ext cx="2955734" cy="2955734"/>
          </a:xfrm>
          <a:prstGeom prst="rect">
            <a:avLst/>
          </a:prstGeom>
        </p:spPr>
      </p:pic>
      <p:sp>
        <p:nvSpPr>
          <p:cNvPr id="50" name="Ellipse 49">
            <a:extLst>
              <a:ext uri="{FF2B5EF4-FFF2-40B4-BE49-F238E27FC236}">
                <a16:creationId xmlns:a16="http://schemas.microsoft.com/office/drawing/2014/main" id="{C0A37E45-ED41-AFA2-F65D-959C691EA5CF}"/>
              </a:ext>
            </a:extLst>
          </p:cNvPr>
          <p:cNvSpPr/>
          <p:nvPr/>
        </p:nvSpPr>
        <p:spPr>
          <a:xfrm>
            <a:off x="1549599" y="1896133"/>
            <a:ext cx="4165401" cy="3961733"/>
          </a:xfrm>
          <a:prstGeom prst="ellipse">
            <a:avLst/>
          </a:prstGeom>
          <a:noFill/>
          <a:ln w="161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DB7C5FF-7F38-A8A7-1A95-E2EA104E0878}"/>
              </a:ext>
            </a:extLst>
          </p:cNvPr>
          <p:cNvCxnSpPr/>
          <p:nvPr/>
        </p:nvCxnSpPr>
        <p:spPr>
          <a:xfrm>
            <a:off x="6172200" y="4152900"/>
            <a:ext cx="5715000" cy="0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A5FEF7BC-062D-8FD5-22B9-774D00A0A525}"/>
              </a:ext>
            </a:extLst>
          </p:cNvPr>
          <p:cNvSpPr txBox="1"/>
          <p:nvPr/>
        </p:nvSpPr>
        <p:spPr>
          <a:xfrm>
            <a:off x="7658100" y="3053572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Convergence</a:t>
            </a:r>
            <a:endParaRPr lang="en-US" sz="3200" b="1" dirty="0"/>
          </a:p>
        </p:txBody>
      </p:sp>
      <p:pic>
        <p:nvPicPr>
          <p:cNvPr id="54" name="Image 53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1A6E752C-C647-555D-8CA9-F55819B92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833" y="-419100"/>
            <a:ext cx="3067050" cy="20447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016965D-1759-D64C-40FC-99264E4F4385}"/>
              </a:ext>
            </a:extLst>
          </p:cNvPr>
          <p:cNvSpPr txBox="1"/>
          <p:nvPr/>
        </p:nvSpPr>
        <p:spPr>
          <a:xfrm>
            <a:off x="1689199" y="6113928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RAMS Part Designer</a:t>
            </a:r>
            <a:endParaRPr lang="en-US" sz="32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F79305-D454-E5FE-D5C4-999D98AD8EE2}"/>
              </a:ext>
            </a:extLst>
          </p:cNvPr>
          <p:cNvSpPr txBox="1"/>
          <p:nvPr/>
        </p:nvSpPr>
        <p:spPr>
          <a:xfrm>
            <a:off x="12510197" y="6109419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Fournisseur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946943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71600" y="2933700"/>
            <a:ext cx="11595980" cy="7543800"/>
            <a:chOff x="-364009" y="-418605"/>
            <a:chExt cx="13666499" cy="5372100"/>
          </a:xfrm>
        </p:grpSpPr>
        <p:sp>
          <p:nvSpPr>
            <p:cNvPr id="3" name="Freeform 3"/>
            <p:cNvSpPr/>
            <p:nvPr/>
          </p:nvSpPr>
          <p:spPr>
            <a:xfrm>
              <a:off x="-364009" y="-418605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4782799" y="9410700"/>
            <a:ext cx="9348992" cy="5720381"/>
            <a:chOff x="0" y="0"/>
            <a:chExt cx="13666499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6" name="Freeform 6"/>
          <p:cNvSpPr/>
          <p:nvPr/>
        </p:nvSpPr>
        <p:spPr>
          <a:xfrm rot="-10800000" flipV="1">
            <a:off x="-1846560" y="8598751"/>
            <a:ext cx="4902608" cy="2799228"/>
          </a:xfrm>
          <a:custGeom>
            <a:avLst/>
            <a:gdLst/>
            <a:ahLst/>
            <a:cxnLst/>
            <a:rect l="l" t="t" r="r" b="b"/>
            <a:pathLst>
              <a:path w="4902608" h="2799228">
                <a:moveTo>
                  <a:pt x="0" y="2799229"/>
                </a:moveTo>
                <a:lnTo>
                  <a:pt x="4902608" y="2799229"/>
                </a:lnTo>
                <a:lnTo>
                  <a:pt x="4902608" y="0"/>
                </a:lnTo>
                <a:lnTo>
                  <a:pt x="0" y="0"/>
                </a:lnTo>
                <a:lnTo>
                  <a:pt x="0" y="27992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660911" y="9520834"/>
            <a:ext cx="485262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fr-FR" sz="3687" dirty="0">
                <a:solidFill>
                  <a:srgbClr val="FFFFFF"/>
                </a:solidFill>
                <a:latin typeface="Abril Fatface"/>
              </a:rPr>
              <a:t>8</a:t>
            </a:r>
            <a:endParaRPr lang="en-US" sz="3687" dirty="0">
              <a:solidFill>
                <a:srgbClr val="FFFFFF"/>
              </a:solidFill>
              <a:latin typeface="Abril Fatface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74AE5B-3CF3-9E4A-E003-DA1FAFF4212D}"/>
              </a:ext>
            </a:extLst>
          </p:cNvPr>
          <p:cNvSpPr txBox="1"/>
          <p:nvPr/>
        </p:nvSpPr>
        <p:spPr>
          <a:xfrm>
            <a:off x="1066800" y="4914900"/>
            <a:ext cx="883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</a:rPr>
              <a:t>Génération</a:t>
            </a:r>
            <a:r>
              <a:rPr lang="en-US" sz="7200" b="1" dirty="0">
                <a:solidFill>
                  <a:schemeClr val="bg1"/>
                </a:solidFill>
              </a:rPr>
              <a:t> du </a:t>
            </a:r>
          </a:p>
          <a:p>
            <a:r>
              <a:rPr lang="en-US" sz="7200" b="1" dirty="0">
                <a:solidFill>
                  <a:schemeClr val="bg1"/>
                </a:solidFill>
              </a:rPr>
              <a:t>RAMS CR</a:t>
            </a:r>
          </a:p>
        </p:txBody>
      </p:sp>
      <p:pic>
        <p:nvPicPr>
          <p:cNvPr id="15" name="Image 14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5E0F42DF-3EF9-CC97-A4E7-1FB97CB168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120" y="-1348844"/>
            <a:ext cx="10086198" cy="67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6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856088" y="-3390900"/>
            <a:ext cx="16257888" cy="4498304"/>
            <a:chOff x="0" y="0"/>
            <a:chExt cx="1366649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9495981" y="9377959"/>
            <a:ext cx="14635812" cy="5753123"/>
            <a:chOff x="0" y="0"/>
            <a:chExt cx="13666499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6" name="Freeform 6"/>
          <p:cNvSpPr/>
          <p:nvPr/>
        </p:nvSpPr>
        <p:spPr>
          <a:xfrm rot="-10800000" flipV="1">
            <a:off x="-1846560" y="8598751"/>
            <a:ext cx="4902608" cy="2799228"/>
          </a:xfrm>
          <a:custGeom>
            <a:avLst/>
            <a:gdLst/>
            <a:ahLst/>
            <a:cxnLst/>
            <a:rect l="l" t="t" r="r" b="b"/>
            <a:pathLst>
              <a:path w="4902608" h="2799228">
                <a:moveTo>
                  <a:pt x="0" y="2799229"/>
                </a:moveTo>
                <a:lnTo>
                  <a:pt x="4902608" y="2799229"/>
                </a:lnTo>
                <a:lnTo>
                  <a:pt x="4902608" y="0"/>
                </a:lnTo>
                <a:lnTo>
                  <a:pt x="0" y="0"/>
                </a:lnTo>
                <a:lnTo>
                  <a:pt x="0" y="27992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660911" y="9520834"/>
            <a:ext cx="485262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en-US" sz="3687" dirty="0">
                <a:solidFill>
                  <a:srgbClr val="FFFFFF"/>
                </a:solidFill>
                <a:latin typeface="Abril Fatface"/>
              </a:rPr>
              <a:t>6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3A6015-1CD7-AA17-4B1C-A7219277CA67}"/>
              </a:ext>
            </a:extLst>
          </p:cNvPr>
          <p:cNvSpPr txBox="1"/>
          <p:nvPr/>
        </p:nvSpPr>
        <p:spPr>
          <a:xfrm>
            <a:off x="590455" y="266700"/>
            <a:ext cx="9696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1st </a:t>
            </a:r>
            <a:r>
              <a:rPr lang="fr-FR" sz="3200" b="1" dirty="0" err="1">
                <a:solidFill>
                  <a:schemeClr val="bg1"/>
                </a:solidFill>
              </a:rPr>
              <a:t>Step</a:t>
            </a:r>
            <a:r>
              <a:rPr lang="fr-FR" sz="3200" b="1" dirty="0">
                <a:solidFill>
                  <a:schemeClr val="bg1"/>
                </a:solidFill>
              </a:rPr>
              <a:t>: Initiation et paramétrage du Document</a:t>
            </a:r>
          </a:p>
        </p:txBody>
      </p:sp>
      <p:pic>
        <p:nvPicPr>
          <p:cNvPr id="11" name="Image 10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42C4EAD5-5BAD-061A-48FC-0CE5918201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4" t="36001" r="20626" b="19002"/>
          <a:stretch/>
        </p:blipFill>
        <p:spPr>
          <a:xfrm>
            <a:off x="1955095" y="2821112"/>
            <a:ext cx="14377810" cy="552170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Image 11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21B97420-AE51-683E-4FFE-79360E715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833" y="-419100"/>
            <a:ext cx="3067050" cy="20447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9AAB1BE-C776-771D-4200-E49EC2FEFDBD}"/>
              </a:ext>
            </a:extLst>
          </p:cNvPr>
          <p:cNvCxnSpPr>
            <a:cxnSpLocks/>
          </p:cNvCxnSpPr>
          <p:nvPr/>
        </p:nvCxnSpPr>
        <p:spPr>
          <a:xfrm>
            <a:off x="3200400" y="2302917"/>
            <a:ext cx="457200" cy="47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37668A8-0F8D-1173-D082-FD8EA9B02690}"/>
              </a:ext>
            </a:extLst>
          </p:cNvPr>
          <p:cNvSpPr txBox="1"/>
          <p:nvPr/>
        </p:nvSpPr>
        <p:spPr>
          <a:xfrm>
            <a:off x="1409700" y="155231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1- Sélection de la catégorie </a:t>
            </a:r>
            <a:r>
              <a:rPr lang="fr-F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d’après les informations du RAMS management file</a:t>
            </a:r>
            <a:endParaRPr lang="en-US" sz="20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EFF7813-9B16-4513-8FEA-A1A0ABBB17E4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329960" y="2428054"/>
            <a:ext cx="0" cy="277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B0B7DA4F-551D-DDE1-A6DA-41FED05E4B4E}"/>
              </a:ext>
            </a:extLst>
          </p:cNvPr>
          <p:cNvSpPr txBox="1"/>
          <p:nvPr/>
        </p:nvSpPr>
        <p:spPr>
          <a:xfrm>
            <a:off x="7543800" y="1412391"/>
            <a:ext cx="3572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2- Sélection de l’approche </a:t>
            </a:r>
            <a:r>
              <a:rPr lang="fr-F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d’après le RAMS management file</a:t>
            </a:r>
            <a:endParaRPr lang="en-US" sz="20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5490CF5-7E05-175F-565B-FB4906B888BE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4540579" y="2186516"/>
            <a:ext cx="452216" cy="51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4824B75A-68E8-3446-8760-54CAE74B08FB}"/>
              </a:ext>
            </a:extLst>
          </p:cNvPr>
          <p:cNvSpPr txBox="1"/>
          <p:nvPr/>
        </p:nvSpPr>
        <p:spPr>
          <a:xfrm>
            <a:off x="13206635" y="1478630"/>
            <a:ext cx="3572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3- Sélection si ‘’</a:t>
            </a:r>
            <a:r>
              <a:rPr lang="fr-FR" sz="2000" dirty="0" err="1"/>
              <a:t>Development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’’ d’après le </a:t>
            </a:r>
            <a:r>
              <a:rPr lang="fr-FR" sz="2000" dirty="0" err="1"/>
              <a:t>Kickoff</a:t>
            </a:r>
            <a:r>
              <a:rPr lang="fr-FR" sz="2000" dirty="0"/>
              <a:t> meeting</a:t>
            </a:r>
            <a:endParaRPr lang="en-US" sz="20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1E9A5F3-89CD-E5E5-23EA-0B0B543D885B}"/>
              </a:ext>
            </a:extLst>
          </p:cNvPr>
          <p:cNvSpPr txBox="1"/>
          <p:nvPr/>
        </p:nvSpPr>
        <p:spPr>
          <a:xfrm>
            <a:off x="16535400" y="6609293"/>
            <a:ext cx="196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4- Générer le RAMS CR</a:t>
            </a:r>
            <a:endParaRPr lang="en-US" sz="2000" dirty="0"/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C87E0210-1F35-A5E6-B895-1EC029D244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54" r="20670" b="42828"/>
          <a:stretch/>
        </p:blipFill>
        <p:spPr>
          <a:xfrm>
            <a:off x="1955095" y="6970140"/>
            <a:ext cx="14358760" cy="26574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6F8783A-E00A-8A4A-5263-B63F8718ED8B}"/>
              </a:ext>
            </a:extLst>
          </p:cNvPr>
          <p:cNvCxnSpPr>
            <a:cxnSpLocks/>
          </p:cNvCxnSpPr>
          <p:nvPr/>
        </p:nvCxnSpPr>
        <p:spPr>
          <a:xfrm flipH="1">
            <a:off x="15121762" y="7317179"/>
            <a:ext cx="1822793" cy="49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1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71600" y="2933700"/>
            <a:ext cx="11595980" cy="7543800"/>
            <a:chOff x="-364009" y="-418605"/>
            <a:chExt cx="13666499" cy="5372100"/>
          </a:xfrm>
        </p:grpSpPr>
        <p:sp>
          <p:nvSpPr>
            <p:cNvPr id="3" name="Freeform 3"/>
            <p:cNvSpPr/>
            <p:nvPr/>
          </p:nvSpPr>
          <p:spPr>
            <a:xfrm>
              <a:off x="-364009" y="-418605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4782799" y="9410700"/>
            <a:ext cx="9348992" cy="5720381"/>
            <a:chOff x="0" y="0"/>
            <a:chExt cx="13666499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6" name="Freeform 6"/>
          <p:cNvSpPr/>
          <p:nvPr/>
        </p:nvSpPr>
        <p:spPr>
          <a:xfrm rot="-10800000" flipV="1">
            <a:off x="-1846560" y="8598751"/>
            <a:ext cx="4902608" cy="2799228"/>
          </a:xfrm>
          <a:custGeom>
            <a:avLst/>
            <a:gdLst/>
            <a:ahLst/>
            <a:cxnLst/>
            <a:rect l="l" t="t" r="r" b="b"/>
            <a:pathLst>
              <a:path w="4902608" h="2799228">
                <a:moveTo>
                  <a:pt x="0" y="2799229"/>
                </a:moveTo>
                <a:lnTo>
                  <a:pt x="4902608" y="2799229"/>
                </a:lnTo>
                <a:lnTo>
                  <a:pt x="4902608" y="0"/>
                </a:lnTo>
                <a:lnTo>
                  <a:pt x="0" y="0"/>
                </a:lnTo>
                <a:lnTo>
                  <a:pt x="0" y="27992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660911" y="9520834"/>
            <a:ext cx="485262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fr-FR" sz="3687" dirty="0">
                <a:solidFill>
                  <a:srgbClr val="FFFFFF"/>
                </a:solidFill>
                <a:latin typeface="Abril Fatface"/>
              </a:rPr>
              <a:t>8</a:t>
            </a:r>
            <a:endParaRPr lang="en-US" sz="3687" dirty="0">
              <a:solidFill>
                <a:srgbClr val="FFFFFF"/>
              </a:solidFill>
              <a:latin typeface="Abril Fatface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74AE5B-3CF3-9E4A-E003-DA1FAFF4212D}"/>
              </a:ext>
            </a:extLst>
          </p:cNvPr>
          <p:cNvSpPr txBox="1"/>
          <p:nvPr/>
        </p:nvSpPr>
        <p:spPr>
          <a:xfrm>
            <a:off x="1066800" y="4914900"/>
            <a:ext cx="883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Exemple du </a:t>
            </a:r>
          </a:p>
          <a:p>
            <a:r>
              <a:rPr lang="en-US" sz="7200" b="1" dirty="0">
                <a:solidFill>
                  <a:schemeClr val="bg1"/>
                </a:solidFill>
              </a:rPr>
              <a:t>RAMS CR</a:t>
            </a:r>
          </a:p>
        </p:txBody>
      </p:sp>
      <p:pic>
        <p:nvPicPr>
          <p:cNvPr id="15" name="Image 14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5E0F42DF-3EF9-CC97-A4E7-1FB97CB168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120" y="-1348844"/>
            <a:ext cx="10086198" cy="67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6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856088" y="-3390900"/>
            <a:ext cx="16257888" cy="4498304"/>
            <a:chOff x="0" y="0"/>
            <a:chExt cx="1366649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858999" y="9377958"/>
            <a:ext cx="9272793" cy="5753123"/>
            <a:chOff x="0" y="0"/>
            <a:chExt cx="13666499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6" name="Freeform 6"/>
          <p:cNvSpPr/>
          <p:nvPr/>
        </p:nvSpPr>
        <p:spPr>
          <a:xfrm rot="-10800000" flipV="1">
            <a:off x="-1846560" y="8598751"/>
            <a:ext cx="4902608" cy="2799228"/>
          </a:xfrm>
          <a:custGeom>
            <a:avLst/>
            <a:gdLst/>
            <a:ahLst/>
            <a:cxnLst/>
            <a:rect l="l" t="t" r="r" b="b"/>
            <a:pathLst>
              <a:path w="4902608" h="2799228">
                <a:moveTo>
                  <a:pt x="0" y="2799229"/>
                </a:moveTo>
                <a:lnTo>
                  <a:pt x="4902608" y="2799229"/>
                </a:lnTo>
                <a:lnTo>
                  <a:pt x="4902608" y="0"/>
                </a:lnTo>
                <a:lnTo>
                  <a:pt x="0" y="0"/>
                </a:lnTo>
                <a:lnTo>
                  <a:pt x="0" y="27992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660911" y="9520834"/>
            <a:ext cx="485262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en-US" sz="3687" dirty="0">
                <a:solidFill>
                  <a:srgbClr val="FFFFFF"/>
                </a:solidFill>
                <a:latin typeface="Abril Fatface"/>
              </a:rPr>
              <a:t>6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3A6015-1CD7-AA17-4B1C-A7219277CA67}"/>
              </a:ext>
            </a:extLst>
          </p:cNvPr>
          <p:cNvSpPr txBox="1"/>
          <p:nvPr/>
        </p:nvSpPr>
        <p:spPr>
          <a:xfrm>
            <a:off x="590455" y="266700"/>
            <a:ext cx="9696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1st </a:t>
            </a:r>
            <a:r>
              <a:rPr lang="fr-FR" sz="3200" b="1" dirty="0" err="1">
                <a:solidFill>
                  <a:schemeClr val="bg1"/>
                </a:solidFill>
              </a:rPr>
              <a:t>Step</a:t>
            </a:r>
            <a:r>
              <a:rPr lang="fr-FR" sz="3200" b="1" dirty="0">
                <a:solidFill>
                  <a:schemeClr val="bg1"/>
                </a:solidFill>
              </a:rPr>
              <a:t>: Initiation et paramétrage du Document</a:t>
            </a:r>
          </a:p>
        </p:txBody>
      </p:sp>
      <p:pic>
        <p:nvPicPr>
          <p:cNvPr id="12" name="Image 11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21B97420-AE51-683E-4FFE-79360E715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123" y="-463263"/>
            <a:ext cx="3067050" cy="2044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825D21-DFC3-B4CB-A117-7958528E6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2180951"/>
            <a:ext cx="12641838" cy="51681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BF31B5-9B79-B8F3-E07E-A8DD8047E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663" y="6617961"/>
            <a:ext cx="12837230" cy="3292349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C61392F-A005-916D-86C1-FB5F4C9A26BE}"/>
              </a:ext>
            </a:extLst>
          </p:cNvPr>
          <p:cNvCxnSpPr>
            <a:cxnSpLocks/>
          </p:cNvCxnSpPr>
          <p:nvPr/>
        </p:nvCxnSpPr>
        <p:spPr>
          <a:xfrm flipH="1">
            <a:off x="12465231" y="7452780"/>
            <a:ext cx="5164111" cy="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8390897-9312-0753-6057-2E7CDC4F73DF}"/>
              </a:ext>
            </a:extLst>
          </p:cNvPr>
          <p:cNvCxnSpPr>
            <a:cxnSpLocks/>
          </p:cNvCxnSpPr>
          <p:nvPr/>
        </p:nvCxnSpPr>
        <p:spPr>
          <a:xfrm flipH="1">
            <a:off x="12493806" y="8224007"/>
            <a:ext cx="5135536" cy="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3BD08C0-9DFC-CBAC-0B5E-B2BC0166E03A}"/>
              </a:ext>
            </a:extLst>
          </p:cNvPr>
          <p:cNvCxnSpPr>
            <a:cxnSpLocks/>
          </p:cNvCxnSpPr>
          <p:nvPr/>
        </p:nvCxnSpPr>
        <p:spPr>
          <a:xfrm flipH="1">
            <a:off x="12485329" y="9035362"/>
            <a:ext cx="514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1020D11-1B05-B4DF-FED4-B951ABCC97FE}"/>
              </a:ext>
            </a:extLst>
          </p:cNvPr>
          <p:cNvSpPr txBox="1"/>
          <p:nvPr/>
        </p:nvSpPr>
        <p:spPr>
          <a:xfrm>
            <a:off x="15471805" y="7029575"/>
            <a:ext cx="221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Nom de la PART</a:t>
            </a:r>
            <a:endParaRPr lang="en-US" sz="20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C9A5B7B-BEAB-CECB-F874-1F550ACA7792}"/>
              </a:ext>
            </a:extLst>
          </p:cNvPr>
          <p:cNvSpPr txBox="1"/>
          <p:nvPr/>
        </p:nvSpPr>
        <p:spPr>
          <a:xfrm>
            <a:off x="14292112" y="7826530"/>
            <a:ext cx="413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Référence de dossier de consultation</a:t>
            </a:r>
            <a:endParaRPr lang="en-US" sz="2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47CEAC-B414-36BC-29BF-D7BC85C1CD98}"/>
              </a:ext>
            </a:extLst>
          </p:cNvPr>
          <p:cNvSpPr txBox="1"/>
          <p:nvPr/>
        </p:nvSpPr>
        <p:spPr>
          <a:xfrm>
            <a:off x="14513576" y="8604435"/>
            <a:ext cx="413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Nom du fournisseur</a:t>
            </a:r>
            <a:endParaRPr lang="en-US" sz="2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2A4D05E-67B3-F20C-E28C-85860E60B4DD}"/>
              </a:ext>
            </a:extLst>
          </p:cNvPr>
          <p:cNvSpPr txBox="1"/>
          <p:nvPr/>
        </p:nvSpPr>
        <p:spPr>
          <a:xfrm>
            <a:off x="1066800" y="1439863"/>
            <a:ext cx="4910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Page de garde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985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856088" y="-3390900"/>
            <a:ext cx="16257888" cy="4498304"/>
            <a:chOff x="0" y="0"/>
            <a:chExt cx="13666499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858999" y="9377958"/>
            <a:ext cx="9272793" cy="5753123"/>
            <a:chOff x="0" y="0"/>
            <a:chExt cx="13666499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66499" cy="5372100"/>
            </a:xfrm>
            <a:custGeom>
              <a:avLst/>
              <a:gdLst/>
              <a:ahLst/>
              <a:cxnLst/>
              <a:rect l="l" t="t" r="r" b="b"/>
              <a:pathLst>
                <a:path w="13666499" h="5372100">
                  <a:moveTo>
                    <a:pt x="12115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2115829" y="5372100"/>
                  </a:lnTo>
                  <a:lnTo>
                    <a:pt x="13666499" y="2686050"/>
                  </a:lnTo>
                  <a:lnTo>
                    <a:pt x="12115829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6" name="Freeform 6"/>
          <p:cNvSpPr/>
          <p:nvPr/>
        </p:nvSpPr>
        <p:spPr>
          <a:xfrm rot="-10800000" flipV="1">
            <a:off x="-1846560" y="8598751"/>
            <a:ext cx="4902608" cy="2799228"/>
          </a:xfrm>
          <a:custGeom>
            <a:avLst/>
            <a:gdLst/>
            <a:ahLst/>
            <a:cxnLst/>
            <a:rect l="l" t="t" r="r" b="b"/>
            <a:pathLst>
              <a:path w="4902608" h="2799228">
                <a:moveTo>
                  <a:pt x="0" y="2799229"/>
                </a:moveTo>
                <a:lnTo>
                  <a:pt x="4902608" y="2799229"/>
                </a:lnTo>
                <a:lnTo>
                  <a:pt x="4902608" y="0"/>
                </a:lnTo>
                <a:lnTo>
                  <a:pt x="0" y="0"/>
                </a:lnTo>
                <a:lnTo>
                  <a:pt x="0" y="27992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660911" y="9520834"/>
            <a:ext cx="485262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en-US" sz="3687" dirty="0">
                <a:solidFill>
                  <a:srgbClr val="FFFFFF"/>
                </a:solidFill>
                <a:latin typeface="Abril Fatface"/>
              </a:rPr>
              <a:t>6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3A6015-1CD7-AA17-4B1C-A7219277CA67}"/>
              </a:ext>
            </a:extLst>
          </p:cNvPr>
          <p:cNvSpPr txBox="1"/>
          <p:nvPr/>
        </p:nvSpPr>
        <p:spPr>
          <a:xfrm>
            <a:off x="590455" y="266700"/>
            <a:ext cx="9696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1st </a:t>
            </a:r>
            <a:r>
              <a:rPr lang="fr-FR" sz="3200" b="1" dirty="0" err="1">
                <a:solidFill>
                  <a:schemeClr val="bg1"/>
                </a:solidFill>
              </a:rPr>
              <a:t>Step</a:t>
            </a:r>
            <a:r>
              <a:rPr lang="fr-FR" sz="3200" b="1" dirty="0">
                <a:solidFill>
                  <a:schemeClr val="bg1"/>
                </a:solidFill>
              </a:rPr>
              <a:t>: Initiation et paramétrage du Document</a:t>
            </a:r>
          </a:p>
        </p:txBody>
      </p:sp>
      <p:pic>
        <p:nvPicPr>
          <p:cNvPr id="12" name="Image 11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21B97420-AE51-683E-4FFE-79360E715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123" y="-463263"/>
            <a:ext cx="3067050" cy="20447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C2A4D05E-67B3-F20C-E28C-85860E60B4DD}"/>
              </a:ext>
            </a:extLst>
          </p:cNvPr>
          <p:cNvSpPr txBox="1"/>
          <p:nvPr/>
        </p:nvSpPr>
        <p:spPr>
          <a:xfrm>
            <a:off x="1066800" y="1439863"/>
            <a:ext cx="86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2</a:t>
            </a:r>
            <a:r>
              <a:rPr lang="fr-FR" sz="3200" b="1" baseline="30000" dirty="0"/>
              <a:t>ème</a:t>
            </a:r>
            <a:r>
              <a:rPr lang="fr-FR" sz="3200" b="1" dirty="0"/>
              <a:t> Page: Exemple RAMS CR</a:t>
            </a:r>
            <a:endParaRPr lang="en-US" sz="3200" b="1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B918BEA-2620-D19B-66BD-2D0145BFBD93}"/>
              </a:ext>
            </a:extLst>
          </p:cNvPr>
          <p:cNvSpPr txBox="1"/>
          <p:nvPr/>
        </p:nvSpPr>
        <p:spPr>
          <a:xfrm>
            <a:off x="17660911" y="9491067"/>
            <a:ext cx="485262" cy="62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2"/>
              </a:lnSpc>
            </a:pPr>
            <a:r>
              <a:rPr lang="en-US" sz="3687" dirty="0">
                <a:solidFill>
                  <a:srgbClr val="FFFFFF"/>
                </a:solidFill>
                <a:latin typeface="Abril Fatface"/>
              </a:rPr>
              <a:t>6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5F8B514-49D9-40C3-C00E-D8B8378BC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38" y="2243794"/>
            <a:ext cx="16891724" cy="5990488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F7F526D2-9443-27D3-1E50-4C5C45F3895E}"/>
              </a:ext>
            </a:extLst>
          </p:cNvPr>
          <p:cNvSpPr txBox="1"/>
          <p:nvPr/>
        </p:nvSpPr>
        <p:spPr>
          <a:xfrm>
            <a:off x="5857960" y="9147125"/>
            <a:ext cx="465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 remplir par le RAMS Part Designer</a:t>
            </a:r>
            <a:endParaRPr lang="en-US" sz="2400" dirty="0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F5A4E8C-7A42-331B-1870-4546D2CEC827}"/>
              </a:ext>
            </a:extLst>
          </p:cNvPr>
          <p:cNvSpPr/>
          <p:nvPr/>
        </p:nvSpPr>
        <p:spPr>
          <a:xfrm>
            <a:off x="5062580" y="9211563"/>
            <a:ext cx="609600" cy="2235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6944</TotalTime>
  <Words>279</Words>
  <Application>Microsoft Office PowerPoint</Application>
  <PresentationFormat>Personnalisé</PresentationFormat>
  <Paragraphs>51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Abril Fatface</vt:lpstr>
      <vt:lpstr>Arial</vt:lpstr>
      <vt:lpstr>Fira Sans Semi-Bold</vt:lpstr>
      <vt:lpstr>Times New Roman</vt:lpstr>
      <vt:lpstr>Söhne</vt:lpstr>
      <vt:lpstr>Ubuntu</vt:lpstr>
      <vt:lpstr>Calibri</vt:lpstr>
      <vt:lpstr>Office Theme</vt:lpstr>
      <vt:lpstr>RAMS Part designer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Copie de Copie de Copie de SOUDAGE</dc:title>
  <dc:creator>DAMEJ, MERIAME</dc:creator>
  <cp:lastModifiedBy>FETOUH, HAMZA</cp:lastModifiedBy>
  <cp:revision>84</cp:revision>
  <dcterms:created xsi:type="dcterms:W3CDTF">2006-08-16T00:00:00Z</dcterms:created>
  <dcterms:modified xsi:type="dcterms:W3CDTF">2024-05-27T22:00:43Z</dcterms:modified>
  <dc:identifier>DAGCqbOmfLg</dc:identifier>
</cp:coreProperties>
</file>