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0" r:id="rId2"/>
    <p:sldId id="269" r:id="rId3"/>
    <p:sldId id="257" r:id="rId4"/>
    <p:sldId id="362" r:id="rId5"/>
    <p:sldId id="273" r:id="rId6"/>
    <p:sldId id="383" r:id="rId7"/>
    <p:sldId id="259" r:id="rId8"/>
    <p:sldId id="275" r:id="rId9"/>
    <p:sldId id="348" r:id="rId10"/>
    <p:sldId id="385" r:id="rId11"/>
    <p:sldId id="387" r:id="rId12"/>
    <p:sldId id="260" r:id="rId13"/>
    <p:sldId id="263" r:id="rId14"/>
    <p:sldId id="307" r:id="rId15"/>
    <p:sldId id="381" r:id="rId16"/>
    <p:sldId id="28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ge de Garde" id="{00D7DC12-B086-44A6-8589-09B66B51956B}">
          <p14:sldIdLst>
            <p14:sldId id="270"/>
          </p14:sldIdLst>
        </p14:section>
        <p14:section name="Plan de Présentation" id="{DE4CA8CB-B464-485B-903A-D52E50978683}">
          <p14:sldIdLst>
            <p14:sldId id="269"/>
          </p14:sldIdLst>
        </p14:section>
        <p14:section name="Introduction" id="{EE1A2242-CB70-44A2-8C79-D07626C08E1F}">
          <p14:sldIdLst>
            <p14:sldId id="257"/>
            <p14:sldId id="362"/>
            <p14:sldId id="273"/>
            <p14:sldId id="383"/>
          </p14:sldIdLst>
        </p14:section>
        <p14:section name="planification est conclution" id="{B6F28E5B-93EC-4DB8-9BCA-9A1F463B8801}">
          <p14:sldIdLst>
            <p14:sldId id="259"/>
            <p14:sldId id="275"/>
            <p14:sldId id="348"/>
            <p14:sldId id="385"/>
            <p14:sldId id="387"/>
          </p14:sldIdLst>
        </p14:section>
        <p14:section name="realisation" id="{9F124D3D-B79A-4373-B36B-729D26CF1BC0}">
          <p14:sldIdLst>
            <p14:sldId id="260"/>
          </p14:sldIdLst>
        </p14:section>
        <p14:section name="Conclusion" id="{C6CB1B6C-DF23-430C-849E-B2645EC85082}">
          <p14:sldIdLst>
            <p14:sldId id="263"/>
            <p14:sldId id="307"/>
          </p14:sldIdLst>
        </p14:section>
        <p14:section name="Fin" id="{6279E908-B2B6-4C80-89CB-007AB56AE2E4}">
          <p14:sldIdLst>
            <p14:sldId id="381"/>
            <p14:sldId id="280"/>
          </p14:sldIdLst>
        </p14:section>
      </p14:sectionLst>
    </p:ex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0096B8"/>
    <a:srgbClr val="9DC3E6"/>
    <a:srgbClr val="C90101"/>
    <a:srgbClr val="E12501"/>
    <a:srgbClr val="04BFF2"/>
    <a:srgbClr val="276DDC"/>
    <a:srgbClr val="0F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41741" autoAdjust="0"/>
  </p:normalViewPr>
  <p:slideViewPr>
    <p:cSldViewPr snapToGrid="0">
      <p:cViewPr>
        <p:scale>
          <a:sx n="87" d="100"/>
          <a:sy n="87" d="100"/>
        </p:scale>
        <p:origin x="632" y="940"/>
      </p:cViewPr>
      <p:guideLst>
        <p:guide orient="horz" pos="2205"/>
        <p:guide pos="3840"/>
      </p:guideLst>
    </p:cSldViewPr>
  </p:slideViewPr>
  <p:outlineViewPr>
    <p:cViewPr>
      <p:scale>
        <a:sx n="33" d="100"/>
        <a:sy n="33" d="100"/>
      </p:scale>
      <p:origin x="0" y="282"/>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4" d="100"/>
          <a:sy n="34" d="100"/>
        </p:scale>
        <p:origin x="-156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65227-01F9-4385-AF03-E07E645F388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2AA8100-3429-47F6-84A3-A00C73878A1C}">
      <dgm:prSet phldrT="[Text]"/>
      <dgm:spPr/>
      <dgm:t>
        <a:bodyPr/>
        <a:lstStyle/>
        <a:p>
          <a:r>
            <a:rPr lang="en-US" dirty="0">
              <a:solidFill>
                <a:schemeClr val="bg1"/>
              </a:solidFill>
              <a:latin typeface="Segoe WP" panose="020B0502040204020203" pitchFamily="34" charset="0"/>
              <a:cs typeface="Segoe WP" panose="020B0502040204020203" pitchFamily="34" charset="0"/>
            </a:rPr>
            <a:t>1</a:t>
          </a:r>
        </a:p>
      </dgm:t>
    </dgm:pt>
    <dgm:pt modelId="{41F49CF9-F45D-456A-BB51-8E1FCBE046F1}" type="parTrans" cxnId="{0DF05D08-3A32-4AF2-86D0-1573B9CEC9DB}">
      <dgm:prSet/>
      <dgm:spPr/>
      <dgm:t>
        <a:bodyPr/>
        <a:lstStyle/>
        <a:p>
          <a:endParaRPr lang="en-US"/>
        </a:p>
      </dgm:t>
    </dgm:pt>
    <dgm:pt modelId="{6D0C72AA-D52E-4FFD-9841-4B898F23AB52}" type="sibTrans" cxnId="{0DF05D08-3A32-4AF2-86D0-1573B9CEC9DB}">
      <dgm:prSet/>
      <dgm:spPr/>
      <dgm:t>
        <a:bodyPr/>
        <a:lstStyle/>
        <a:p>
          <a:endParaRPr lang="en-US"/>
        </a:p>
      </dgm:t>
    </dgm:pt>
    <dgm:pt modelId="{7D2D037C-C551-44AA-80FE-387722FA1C25}">
      <dgm:prSet phldrT="[Text]"/>
      <dgm:spPr/>
      <dgm:t>
        <a:bodyPr/>
        <a:lstStyle/>
        <a:p>
          <a:pPr algn="ctr"/>
          <a:r>
            <a:rPr lang="en-US" dirty="0">
              <a:solidFill>
                <a:schemeClr val="accent1">
                  <a:lumMod val="50000"/>
                </a:schemeClr>
              </a:solidFill>
              <a:latin typeface="Segoe WP" panose="020B0502040204020203" pitchFamily="34" charset="0"/>
              <a:cs typeface="Segoe WP" panose="020B0502040204020203" pitchFamily="34" charset="0"/>
            </a:rPr>
            <a:t>Introduction</a:t>
          </a:r>
        </a:p>
      </dgm:t>
    </dgm:pt>
    <dgm:pt modelId="{A71904A1-658A-44F1-8593-AE5CB3038914}" type="parTrans" cxnId="{B196D839-8A80-477A-9168-EE33F84199DB}">
      <dgm:prSet/>
      <dgm:spPr/>
      <dgm:t>
        <a:bodyPr/>
        <a:lstStyle/>
        <a:p>
          <a:endParaRPr lang="en-US"/>
        </a:p>
      </dgm:t>
    </dgm:pt>
    <dgm:pt modelId="{D0345BF1-6798-477A-92A7-4BD3759A00AA}" type="sibTrans" cxnId="{B196D839-8A80-477A-9168-EE33F84199DB}">
      <dgm:prSet/>
      <dgm:spPr/>
      <dgm:t>
        <a:bodyPr/>
        <a:lstStyle/>
        <a:p>
          <a:endParaRPr lang="en-US"/>
        </a:p>
      </dgm:t>
    </dgm:pt>
    <dgm:pt modelId="{B72B6B9F-7F14-4325-9B0A-313263DCD455}" type="pres">
      <dgm:prSet presAssocID="{7A565227-01F9-4385-AF03-E07E645F3883}" presName="list" presStyleCnt="0">
        <dgm:presLayoutVars>
          <dgm:dir/>
          <dgm:animLvl val="lvl"/>
        </dgm:presLayoutVars>
      </dgm:prSet>
      <dgm:spPr/>
    </dgm:pt>
    <dgm:pt modelId="{5E26E7F4-5315-4754-AD42-A939D0FDF974}" type="pres">
      <dgm:prSet presAssocID="{A2AA8100-3429-47F6-84A3-A00C73878A1C}" presName="posSpace" presStyleCnt="0"/>
      <dgm:spPr/>
    </dgm:pt>
    <dgm:pt modelId="{C6BF90FB-742E-4884-BF8B-BEAAFB74E319}" type="pres">
      <dgm:prSet presAssocID="{A2AA8100-3429-47F6-84A3-A00C73878A1C}" presName="vertFlow" presStyleCnt="0"/>
      <dgm:spPr/>
    </dgm:pt>
    <dgm:pt modelId="{13232EEC-698F-4472-AFD9-2F173594C0BE}" type="pres">
      <dgm:prSet presAssocID="{A2AA8100-3429-47F6-84A3-A00C73878A1C}" presName="topSpace" presStyleCnt="0"/>
      <dgm:spPr/>
    </dgm:pt>
    <dgm:pt modelId="{BC615770-D959-45FB-975D-97080A74CD93}" type="pres">
      <dgm:prSet presAssocID="{A2AA8100-3429-47F6-84A3-A00C73878A1C}" presName="firstComp" presStyleCnt="0"/>
      <dgm:spPr/>
    </dgm:pt>
    <dgm:pt modelId="{4A13BC01-A6F8-4935-BB5A-229914229845}" type="pres">
      <dgm:prSet presAssocID="{A2AA8100-3429-47F6-84A3-A00C73878A1C}" presName="firstChild" presStyleLbl="bgAccFollowNode1" presStyleIdx="0" presStyleCnt="1"/>
      <dgm:spPr>
        <a:prstGeom prst="roundRect">
          <a:avLst/>
        </a:prstGeom>
      </dgm:spPr>
    </dgm:pt>
    <dgm:pt modelId="{9970B59B-781B-4EC4-B8CF-B96F5E18EA30}" type="pres">
      <dgm:prSet presAssocID="{A2AA8100-3429-47F6-84A3-A00C73878A1C}" presName="firstChildTx" presStyleLbl="bgAccFollowNode1" presStyleIdx="0" presStyleCnt="1">
        <dgm:presLayoutVars>
          <dgm:bulletEnabled val="1"/>
        </dgm:presLayoutVars>
      </dgm:prSet>
      <dgm:spPr/>
    </dgm:pt>
    <dgm:pt modelId="{EC38CF08-854E-407C-8007-A112AC48BB15}" type="pres">
      <dgm:prSet presAssocID="{A2AA8100-3429-47F6-84A3-A00C73878A1C}" presName="negSpace" presStyleCnt="0"/>
      <dgm:spPr/>
    </dgm:pt>
    <dgm:pt modelId="{9D0657A5-B093-4FC3-9D1A-5182BC7FC641}" type="pres">
      <dgm:prSet presAssocID="{A2AA8100-3429-47F6-84A3-A00C73878A1C}" presName="circle" presStyleLbl="node1" presStyleIdx="0" presStyleCnt="1"/>
      <dgm:spPr/>
    </dgm:pt>
  </dgm:ptLst>
  <dgm:cxnLst>
    <dgm:cxn modelId="{0DF05D08-3A32-4AF2-86D0-1573B9CEC9DB}" srcId="{7A565227-01F9-4385-AF03-E07E645F3883}" destId="{A2AA8100-3429-47F6-84A3-A00C73878A1C}" srcOrd="0" destOrd="0" parTransId="{41F49CF9-F45D-456A-BB51-8E1FCBE046F1}" sibTransId="{6D0C72AA-D52E-4FFD-9841-4B898F23AB52}"/>
    <dgm:cxn modelId="{16458A1E-C151-46DA-A49B-CE01E76C533E}" type="presOf" srcId="{7D2D037C-C551-44AA-80FE-387722FA1C25}" destId="{9970B59B-781B-4EC4-B8CF-B96F5E18EA30}" srcOrd="1" destOrd="0" presId="urn:microsoft.com/office/officeart/2005/8/layout/hList9"/>
    <dgm:cxn modelId="{B196D839-8A80-477A-9168-EE33F84199DB}" srcId="{A2AA8100-3429-47F6-84A3-A00C73878A1C}" destId="{7D2D037C-C551-44AA-80FE-387722FA1C25}" srcOrd="0" destOrd="0" parTransId="{A71904A1-658A-44F1-8593-AE5CB3038914}" sibTransId="{D0345BF1-6798-477A-92A7-4BD3759A00AA}"/>
    <dgm:cxn modelId="{2DB0BD3A-F073-4D03-A309-6ACB7F7548A4}" type="presOf" srcId="{A2AA8100-3429-47F6-84A3-A00C73878A1C}" destId="{9D0657A5-B093-4FC3-9D1A-5182BC7FC641}" srcOrd="0" destOrd="0" presId="urn:microsoft.com/office/officeart/2005/8/layout/hList9"/>
    <dgm:cxn modelId="{3115C43F-77F6-4F77-81F7-B5CE1189A463}" type="presOf" srcId="{7A565227-01F9-4385-AF03-E07E645F3883}" destId="{B72B6B9F-7F14-4325-9B0A-313263DCD455}" srcOrd="0" destOrd="0" presId="urn:microsoft.com/office/officeart/2005/8/layout/hList9"/>
    <dgm:cxn modelId="{17994FB3-1F22-42CE-8514-1F95DEF4C58B}" type="presOf" srcId="{7D2D037C-C551-44AA-80FE-387722FA1C25}" destId="{4A13BC01-A6F8-4935-BB5A-229914229845}" srcOrd="0" destOrd="0" presId="urn:microsoft.com/office/officeart/2005/8/layout/hList9"/>
    <dgm:cxn modelId="{85939068-9638-4B36-AA5C-FE890801D7D2}" type="presParOf" srcId="{B72B6B9F-7F14-4325-9B0A-313263DCD455}" destId="{5E26E7F4-5315-4754-AD42-A939D0FDF974}" srcOrd="0" destOrd="0" presId="urn:microsoft.com/office/officeart/2005/8/layout/hList9"/>
    <dgm:cxn modelId="{BEB056E3-D0FD-4782-AEE1-9E639FBA2C8C}" type="presParOf" srcId="{B72B6B9F-7F14-4325-9B0A-313263DCD455}" destId="{C6BF90FB-742E-4884-BF8B-BEAAFB74E319}" srcOrd="1" destOrd="0" presId="urn:microsoft.com/office/officeart/2005/8/layout/hList9"/>
    <dgm:cxn modelId="{F1EB1342-CE01-4AB0-9D78-F33F11B6911A}" type="presParOf" srcId="{C6BF90FB-742E-4884-BF8B-BEAAFB74E319}" destId="{13232EEC-698F-4472-AFD9-2F173594C0BE}" srcOrd="0" destOrd="0" presId="urn:microsoft.com/office/officeart/2005/8/layout/hList9"/>
    <dgm:cxn modelId="{C8ECCF8A-B36D-4B5B-B8DC-61549BFF2EE5}" type="presParOf" srcId="{C6BF90FB-742E-4884-BF8B-BEAAFB74E319}" destId="{BC615770-D959-45FB-975D-97080A74CD93}" srcOrd="1" destOrd="0" presId="urn:microsoft.com/office/officeart/2005/8/layout/hList9"/>
    <dgm:cxn modelId="{069E26A1-93F7-4F5E-899A-87B6390A6D5D}" type="presParOf" srcId="{BC615770-D959-45FB-975D-97080A74CD93}" destId="{4A13BC01-A6F8-4935-BB5A-229914229845}" srcOrd="0" destOrd="0" presId="urn:microsoft.com/office/officeart/2005/8/layout/hList9"/>
    <dgm:cxn modelId="{1EA5FBE2-33B3-469E-9355-02900789CF53}" type="presParOf" srcId="{BC615770-D959-45FB-975D-97080A74CD93}" destId="{9970B59B-781B-4EC4-B8CF-B96F5E18EA30}" srcOrd="1" destOrd="0" presId="urn:microsoft.com/office/officeart/2005/8/layout/hList9"/>
    <dgm:cxn modelId="{C3CE249C-C4BD-4B89-BD7B-6D33E649768B}" type="presParOf" srcId="{B72B6B9F-7F14-4325-9B0A-313263DCD455}" destId="{EC38CF08-854E-407C-8007-A112AC48BB15}" srcOrd="2" destOrd="0" presId="urn:microsoft.com/office/officeart/2005/8/layout/hList9"/>
    <dgm:cxn modelId="{946FB509-4DD6-4DE8-B4C9-711BA9DCF8B3}" type="presParOf" srcId="{B72B6B9F-7F14-4325-9B0A-313263DCD455}" destId="{9D0657A5-B093-4FC3-9D1A-5182BC7FC641}"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65227-01F9-4385-AF03-E07E645F388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2AA8100-3429-47F6-84A3-A00C73878A1C}">
      <dgm:prSet phldrT="[Text]"/>
      <dgm:spPr/>
      <dgm:t>
        <a:bodyPr/>
        <a:lstStyle/>
        <a:p>
          <a:r>
            <a:rPr lang="en-US" dirty="0">
              <a:solidFill>
                <a:schemeClr val="bg1"/>
              </a:solidFill>
              <a:latin typeface="Segoe WP" panose="020B0502040204020203" pitchFamily="34" charset="0"/>
              <a:cs typeface="Segoe WP" panose="020B0502040204020203" pitchFamily="34" charset="0"/>
            </a:rPr>
            <a:t>2</a:t>
          </a:r>
        </a:p>
      </dgm:t>
    </dgm:pt>
    <dgm:pt modelId="{41F49CF9-F45D-456A-BB51-8E1FCBE046F1}" type="parTrans" cxnId="{0DF05D08-3A32-4AF2-86D0-1573B9CEC9DB}">
      <dgm:prSet/>
      <dgm:spPr/>
      <dgm:t>
        <a:bodyPr/>
        <a:lstStyle/>
        <a:p>
          <a:endParaRPr lang="en-US"/>
        </a:p>
      </dgm:t>
    </dgm:pt>
    <dgm:pt modelId="{6D0C72AA-D52E-4FFD-9841-4B898F23AB52}" type="sibTrans" cxnId="{0DF05D08-3A32-4AF2-86D0-1573B9CEC9DB}">
      <dgm:prSet/>
      <dgm:spPr/>
      <dgm:t>
        <a:bodyPr/>
        <a:lstStyle/>
        <a:p>
          <a:endParaRPr lang="en-US"/>
        </a:p>
      </dgm:t>
    </dgm:pt>
    <dgm:pt modelId="{7D2D037C-C551-44AA-80FE-387722FA1C25}">
      <dgm:prSet phldrT="[Text]"/>
      <dgm:spPr/>
      <dgm:t>
        <a:bodyPr/>
        <a:lstStyle/>
        <a:p>
          <a:pPr algn="ctr"/>
          <a:r>
            <a:rPr lang="en-US" dirty="0">
              <a:solidFill>
                <a:schemeClr val="accent1">
                  <a:lumMod val="50000"/>
                </a:schemeClr>
              </a:solidFill>
              <a:latin typeface="Segoe WP" panose="020B0502040204020203" pitchFamily="34" charset="0"/>
              <a:cs typeface="Segoe WP" panose="020B0502040204020203" pitchFamily="34" charset="0"/>
            </a:rPr>
            <a:t>Planification et Conception</a:t>
          </a:r>
        </a:p>
      </dgm:t>
    </dgm:pt>
    <dgm:pt modelId="{A71904A1-658A-44F1-8593-AE5CB3038914}" type="parTrans" cxnId="{B196D839-8A80-477A-9168-EE33F84199DB}">
      <dgm:prSet/>
      <dgm:spPr/>
      <dgm:t>
        <a:bodyPr/>
        <a:lstStyle/>
        <a:p>
          <a:endParaRPr lang="en-US"/>
        </a:p>
      </dgm:t>
    </dgm:pt>
    <dgm:pt modelId="{D0345BF1-6798-477A-92A7-4BD3759A00AA}" type="sibTrans" cxnId="{B196D839-8A80-477A-9168-EE33F84199DB}">
      <dgm:prSet/>
      <dgm:spPr/>
      <dgm:t>
        <a:bodyPr/>
        <a:lstStyle/>
        <a:p>
          <a:endParaRPr lang="en-US"/>
        </a:p>
      </dgm:t>
    </dgm:pt>
    <dgm:pt modelId="{B72B6B9F-7F14-4325-9B0A-313263DCD455}" type="pres">
      <dgm:prSet presAssocID="{7A565227-01F9-4385-AF03-E07E645F3883}" presName="list" presStyleCnt="0">
        <dgm:presLayoutVars>
          <dgm:dir/>
          <dgm:animLvl val="lvl"/>
        </dgm:presLayoutVars>
      </dgm:prSet>
      <dgm:spPr/>
    </dgm:pt>
    <dgm:pt modelId="{5E26E7F4-5315-4754-AD42-A939D0FDF974}" type="pres">
      <dgm:prSet presAssocID="{A2AA8100-3429-47F6-84A3-A00C73878A1C}" presName="posSpace" presStyleCnt="0"/>
      <dgm:spPr/>
    </dgm:pt>
    <dgm:pt modelId="{C6BF90FB-742E-4884-BF8B-BEAAFB74E319}" type="pres">
      <dgm:prSet presAssocID="{A2AA8100-3429-47F6-84A3-A00C73878A1C}" presName="vertFlow" presStyleCnt="0"/>
      <dgm:spPr/>
    </dgm:pt>
    <dgm:pt modelId="{13232EEC-698F-4472-AFD9-2F173594C0BE}" type="pres">
      <dgm:prSet presAssocID="{A2AA8100-3429-47F6-84A3-A00C73878A1C}" presName="topSpace" presStyleCnt="0"/>
      <dgm:spPr/>
    </dgm:pt>
    <dgm:pt modelId="{BC615770-D959-45FB-975D-97080A74CD93}" type="pres">
      <dgm:prSet presAssocID="{A2AA8100-3429-47F6-84A3-A00C73878A1C}" presName="firstComp" presStyleCnt="0"/>
      <dgm:spPr/>
    </dgm:pt>
    <dgm:pt modelId="{4A13BC01-A6F8-4935-BB5A-229914229845}" type="pres">
      <dgm:prSet presAssocID="{A2AA8100-3429-47F6-84A3-A00C73878A1C}" presName="firstChild" presStyleLbl="bgAccFollowNode1" presStyleIdx="0" presStyleCnt="1"/>
      <dgm:spPr>
        <a:prstGeom prst="roundRect">
          <a:avLst/>
        </a:prstGeom>
      </dgm:spPr>
    </dgm:pt>
    <dgm:pt modelId="{9970B59B-781B-4EC4-B8CF-B96F5E18EA30}" type="pres">
      <dgm:prSet presAssocID="{A2AA8100-3429-47F6-84A3-A00C73878A1C}" presName="firstChildTx" presStyleLbl="bgAccFollowNode1" presStyleIdx="0" presStyleCnt="1">
        <dgm:presLayoutVars>
          <dgm:bulletEnabled val="1"/>
        </dgm:presLayoutVars>
      </dgm:prSet>
      <dgm:spPr>
        <a:prstGeom prst="roundRect">
          <a:avLst/>
        </a:prstGeom>
      </dgm:spPr>
    </dgm:pt>
    <dgm:pt modelId="{EC38CF08-854E-407C-8007-A112AC48BB15}" type="pres">
      <dgm:prSet presAssocID="{A2AA8100-3429-47F6-84A3-A00C73878A1C}" presName="negSpace" presStyleCnt="0"/>
      <dgm:spPr/>
    </dgm:pt>
    <dgm:pt modelId="{9D0657A5-B093-4FC3-9D1A-5182BC7FC641}" type="pres">
      <dgm:prSet presAssocID="{A2AA8100-3429-47F6-84A3-A00C73878A1C}" presName="circle" presStyleLbl="node1" presStyleIdx="0" presStyleCnt="1"/>
      <dgm:spPr/>
    </dgm:pt>
  </dgm:ptLst>
  <dgm:cxnLst>
    <dgm:cxn modelId="{0DF05D08-3A32-4AF2-86D0-1573B9CEC9DB}" srcId="{7A565227-01F9-4385-AF03-E07E645F3883}" destId="{A2AA8100-3429-47F6-84A3-A00C73878A1C}" srcOrd="0" destOrd="0" parTransId="{41F49CF9-F45D-456A-BB51-8E1FCBE046F1}" sibTransId="{6D0C72AA-D52E-4FFD-9841-4B898F23AB52}"/>
    <dgm:cxn modelId="{90992212-DC88-4D14-9365-2B74A4D180B0}" type="presOf" srcId="{7A565227-01F9-4385-AF03-E07E645F3883}" destId="{B72B6B9F-7F14-4325-9B0A-313263DCD455}" srcOrd="0" destOrd="0" presId="urn:microsoft.com/office/officeart/2005/8/layout/hList9"/>
    <dgm:cxn modelId="{52872A25-146B-48DB-AC9C-3B8C363420CA}" type="presOf" srcId="{A2AA8100-3429-47F6-84A3-A00C73878A1C}" destId="{9D0657A5-B093-4FC3-9D1A-5182BC7FC641}" srcOrd="0" destOrd="0" presId="urn:microsoft.com/office/officeart/2005/8/layout/hList9"/>
    <dgm:cxn modelId="{54569337-3656-4DDD-B1E4-47671134AA24}" type="presOf" srcId="{7D2D037C-C551-44AA-80FE-387722FA1C25}" destId="{4A13BC01-A6F8-4935-BB5A-229914229845}" srcOrd="0" destOrd="0" presId="urn:microsoft.com/office/officeart/2005/8/layout/hList9"/>
    <dgm:cxn modelId="{B196D839-8A80-477A-9168-EE33F84199DB}" srcId="{A2AA8100-3429-47F6-84A3-A00C73878A1C}" destId="{7D2D037C-C551-44AA-80FE-387722FA1C25}" srcOrd="0" destOrd="0" parTransId="{A71904A1-658A-44F1-8593-AE5CB3038914}" sibTransId="{D0345BF1-6798-477A-92A7-4BD3759A00AA}"/>
    <dgm:cxn modelId="{DD619375-2834-4861-882F-72F400EA0F7F}" type="presOf" srcId="{7D2D037C-C551-44AA-80FE-387722FA1C25}" destId="{9970B59B-781B-4EC4-B8CF-B96F5E18EA30}" srcOrd="1" destOrd="0" presId="urn:microsoft.com/office/officeart/2005/8/layout/hList9"/>
    <dgm:cxn modelId="{AA82C697-1CCE-499E-9F09-9C58EF3EB0C9}" type="presParOf" srcId="{B72B6B9F-7F14-4325-9B0A-313263DCD455}" destId="{5E26E7F4-5315-4754-AD42-A939D0FDF974}" srcOrd="0" destOrd="0" presId="urn:microsoft.com/office/officeart/2005/8/layout/hList9"/>
    <dgm:cxn modelId="{C60D6895-DEC1-40B4-BC07-6609EC36342B}" type="presParOf" srcId="{B72B6B9F-7F14-4325-9B0A-313263DCD455}" destId="{C6BF90FB-742E-4884-BF8B-BEAAFB74E319}" srcOrd="1" destOrd="0" presId="urn:microsoft.com/office/officeart/2005/8/layout/hList9"/>
    <dgm:cxn modelId="{9F0DCBCE-1034-4CF8-AABB-A664F491DB41}" type="presParOf" srcId="{C6BF90FB-742E-4884-BF8B-BEAAFB74E319}" destId="{13232EEC-698F-4472-AFD9-2F173594C0BE}" srcOrd="0" destOrd="0" presId="urn:microsoft.com/office/officeart/2005/8/layout/hList9"/>
    <dgm:cxn modelId="{C2607E33-FC84-46F8-B67D-03BEC3E8FDA3}" type="presParOf" srcId="{C6BF90FB-742E-4884-BF8B-BEAAFB74E319}" destId="{BC615770-D959-45FB-975D-97080A74CD93}" srcOrd="1" destOrd="0" presId="urn:microsoft.com/office/officeart/2005/8/layout/hList9"/>
    <dgm:cxn modelId="{85158D00-F197-4494-8EE3-E06786CD6004}" type="presParOf" srcId="{BC615770-D959-45FB-975D-97080A74CD93}" destId="{4A13BC01-A6F8-4935-BB5A-229914229845}" srcOrd="0" destOrd="0" presId="urn:microsoft.com/office/officeart/2005/8/layout/hList9"/>
    <dgm:cxn modelId="{EF9D6851-0D0E-4CE0-BCD0-A859C20525CC}" type="presParOf" srcId="{BC615770-D959-45FB-975D-97080A74CD93}" destId="{9970B59B-781B-4EC4-B8CF-B96F5E18EA30}" srcOrd="1" destOrd="0" presId="urn:microsoft.com/office/officeart/2005/8/layout/hList9"/>
    <dgm:cxn modelId="{73F45F38-0C1B-440A-8D67-3C6FCDEF0BC7}" type="presParOf" srcId="{B72B6B9F-7F14-4325-9B0A-313263DCD455}" destId="{EC38CF08-854E-407C-8007-A112AC48BB15}" srcOrd="2" destOrd="0" presId="urn:microsoft.com/office/officeart/2005/8/layout/hList9"/>
    <dgm:cxn modelId="{955D1571-716E-4F39-882D-4AF68D853330}" type="presParOf" srcId="{B72B6B9F-7F14-4325-9B0A-313263DCD455}" destId="{9D0657A5-B093-4FC3-9D1A-5182BC7FC641}"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65227-01F9-4385-AF03-E07E645F388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2AA8100-3429-47F6-84A3-A00C73878A1C}">
      <dgm:prSet phldrT="[Text]"/>
      <dgm:spPr/>
      <dgm:t>
        <a:bodyPr/>
        <a:lstStyle/>
        <a:p>
          <a:r>
            <a:rPr lang="en-US" dirty="0">
              <a:solidFill>
                <a:schemeClr val="bg1"/>
              </a:solidFill>
              <a:latin typeface="Segoe WP" panose="020B0502040204020203" pitchFamily="34" charset="0"/>
              <a:cs typeface="Segoe WP" panose="020B0502040204020203" pitchFamily="34" charset="0"/>
            </a:rPr>
            <a:t>3</a:t>
          </a:r>
        </a:p>
      </dgm:t>
    </dgm:pt>
    <dgm:pt modelId="{41F49CF9-F45D-456A-BB51-8E1FCBE046F1}" type="parTrans" cxnId="{0DF05D08-3A32-4AF2-86D0-1573B9CEC9DB}">
      <dgm:prSet/>
      <dgm:spPr/>
      <dgm:t>
        <a:bodyPr/>
        <a:lstStyle/>
        <a:p>
          <a:endParaRPr lang="en-US"/>
        </a:p>
      </dgm:t>
    </dgm:pt>
    <dgm:pt modelId="{6D0C72AA-D52E-4FFD-9841-4B898F23AB52}" type="sibTrans" cxnId="{0DF05D08-3A32-4AF2-86D0-1573B9CEC9DB}">
      <dgm:prSet/>
      <dgm:spPr/>
      <dgm:t>
        <a:bodyPr/>
        <a:lstStyle/>
        <a:p>
          <a:endParaRPr lang="en-US"/>
        </a:p>
      </dgm:t>
    </dgm:pt>
    <dgm:pt modelId="{7D2D037C-C551-44AA-80FE-387722FA1C25}">
      <dgm:prSet phldrT="[Text]"/>
      <dgm:spPr/>
      <dgm:t>
        <a:bodyPr/>
        <a:lstStyle/>
        <a:p>
          <a:pPr algn="ctr"/>
          <a:r>
            <a:rPr lang="fr-FR" dirty="0">
              <a:solidFill>
                <a:schemeClr val="accent1">
                  <a:lumMod val="50000"/>
                </a:schemeClr>
              </a:solidFill>
              <a:latin typeface="Segoe WP" panose="020B0502040204020203" pitchFamily="34" charset="0"/>
              <a:cs typeface="Segoe WP" panose="020B0502040204020203" pitchFamily="34" charset="0"/>
            </a:rPr>
            <a:t>Réalisation</a:t>
          </a:r>
        </a:p>
      </dgm:t>
    </dgm:pt>
    <dgm:pt modelId="{A71904A1-658A-44F1-8593-AE5CB3038914}" type="parTrans" cxnId="{B196D839-8A80-477A-9168-EE33F84199DB}">
      <dgm:prSet/>
      <dgm:spPr/>
      <dgm:t>
        <a:bodyPr/>
        <a:lstStyle/>
        <a:p>
          <a:endParaRPr lang="en-US"/>
        </a:p>
      </dgm:t>
    </dgm:pt>
    <dgm:pt modelId="{D0345BF1-6798-477A-92A7-4BD3759A00AA}" type="sibTrans" cxnId="{B196D839-8A80-477A-9168-EE33F84199DB}">
      <dgm:prSet/>
      <dgm:spPr/>
      <dgm:t>
        <a:bodyPr/>
        <a:lstStyle/>
        <a:p>
          <a:endParaRPr lang="en-US"/>
        </a:p>
      </dgm:t>
    </dgm:pt>
    <dgm:pt modelId="{B72B6B9F-7F14-4325-9B0A-313263DCD455}" type="pres">
      <dgm:prSet presAssocID="{7A565227-01F9-4385-AF03-E07E645F3883}" presName="list" presStyleCnt="0">
        <dgm:presLayoutVars>
          <dgm:dir/>
          <dgm:animLvl val="lvl"/>
        </dgm:presLayoutVars>
      </dgm:prSet>
      <dgm:spPr/>
    </dgm:pt>
    <dgm:pt modelId="{5E26E7F4-5315-4754-AD42-A939D0FDF974}" type="pres">
      <dgm:prSet presAssocID="{A2AA8100-3429-47F6-84A3-A00C73878A1C}" presName="posSpace" presStyleCnt="0"/>
      <dgm:spPr/>
    </dgm:pt>
    <dgm:pt modelId="{C6BF90FB-742E-4884-BF8B-BEAAFB74E319}" type="pres">
      <dgm:prSet presAssocID="{A2AA8100-3429-47F6-84A3-A00C73878A1C}" presName="vertFlow" presStyleCnt="0"/>
      <dgm:spPr/>
    </dgm:pt>
    <dgm:pt modelId="{13232EEC-698F-4472-AFD9-2F173594C0BE}" type="pres">
      <dgm:prSet presAssocID="{A2AA8100-3429-47F6-84A3-A00C73878A1C}" presName="topSpace" presStyleCnt="0"/>
      <dgm:spPr/>
    </dgm:pt>
    <dgm:pt modelId="{BC615770-D959-45FB-975D-97080A74CD93}" type="pres">
      <dgm:prSet presAssocID="{A2AA8100-3429-47F6-84A3-A00C73878A1C}" presName="firstComp" presStyleCnt="0"/>
      <dgm:spPr/>
    </dgm:pt>
    <dgm:pt modelId="{4A13BC01-A6F8-4935-BB5A-229914229845}" type="pres">
      <dgm:prSet presAssocID="{A2AA8100-3429-47F6-84A3-A00C73878A1C}" presName="firstChild" presStyleLbl="bgAccFollowNode1" presStyleIdx="0" presStyleCnt="1"/>
      <dgm:spPr>
        <a:prstGeom prst="roundRect">
          <a:avLst/>
        </a:prstGeom>
      </dgm:spPr>
    </dgm:pt>
    <dgm:pt modelId="{9970B59B-781B-4EC4-B8CF-B96F5E18EA30}" type="pres">
      <dgm:prSet presAssocID="{A2AA8100-3429-47F6-84A3-A00C73878A1C}" presName="firstChildTx" presStyleLbl="bgAccFollowNode1" presStyleIdx="0" presStyleCnt="1">
        <dgm:presLayoutVars>
          <dgm:bulletEnabled val="1"/>
        </dgm:presLayoutVars>
      </dgm:prSet>
      <dgm:spPr/>
    </dgm:pt>
    <dgm:pt modelId="{EC38CF08-854E-407C-8007-A112AC48BB15}" type="pres">
      <dgm:prSet presAssocID="{A2AA8100-3429-47F6-84A3-A00C73878A1C}" presName="negSpace" presStyleCnt="0"/>
      <dgm:spPr/>
    </dgm:pt>
    <dgm:pt modelId="{9D0657A5-B093-4FC3-9D1A-5182BC7FC641}" type="pres">
      <dgm:prSet presAssocID="{A2AA8100-3429-47F6-84A3-A00C73878A1C}" presName="circle" presStyleLbl="node1" presStyleIdx="0" presStyleCnt="1"/>
      <dgm:spPr/>
    </dgm:pt>
  </dgm:ptLst>
  <dgm:cxnLst>
    <dgm:cxn modelId="{0DF05D08-3A32-4AF2-86D0-1573B9CEC9DB}" srcId="{7A565227-01F9-4385-AF03-E07E645F3883}" destId="{A2AA8100-3429-47F6-84A3-A00C73878A1C}" srcOrd="0" destOrd="0" parTransId="{41F49CF9-F45D-456A-BB51-8E1FCBE046F1}" sibTransId="{6D0C72AA-D52E-4FFD-9841-4B898F23AB52}"/>
    <dgm:cxn modelId="{B196D839-8A80-477A-9168-EE33F84199DB}" srcId="{A2AA8100-3429-47F6-84A3-A00C73878A1C}" destId="{7D2D037C-C551-44AA-80FE-387722FA1C25}" srcOrd="0" destOrd="0" parTransId="{A71904A1-658A-44F1-8593-AE5CB3038914}" sibTransId="{D0345BF1-6798-477A-92A7-4BD3759A00AA}"/>
    <dgm:cxn modelId="{3FA2EA98-DE5E-4237-B5DD-5EC4C6FEABFF}" type="presOf" srcId="{A2AA8100-3429-47F6-84A3-A00C73878A1C}" destId="{9D0657A5-B093-4FC3-9D1A-5182BC7FC641}" srcOrd="0" destOrd="0" presId="urn:microsoft.com/office/officeart/2005/8/layout/hList9"/>
    <dgm:cxn modelId="{7A4BBBBE-C895-4276-8632-117A77B493A4}" type="presOf" srcId="{7A565227-01F9-4385-AF03-E07E645F3883}" destId="{B72B6B9F-7F14-4325-9B0A-313263DCD455}" srcOrd="0" destOrd="0" presId="urn:microsoft.com/office/officeart/2005/8/layout/hList9"/>
    <dgm:cxn modelId="{72B508C2-0B82-41FC-8FBB-DB205AA3EA7F}" type="presOf" srcId="{7D2D037C-C551-44AA-80FE-387722FA1C25}" destId="{9970B59B-781B-4EC4-B8CF-B96F5E18EA30}" srcOrd="1" destOrd="0" presId="urn:microsoft.com/office/officeart/2005/8/layout/hList9"/>
    <dgm:cxn modelId="{F7CC21FC-BBC0-49AF-B8CC-22A24CEDB53A}" type="presOf" srcId="{7D2D037C-C551-44AA-80FE-387722FA1C25}" destId="{4A13BC01-A6F8-4935-BB5A-229914229845}" srcOrd="0" destOrd="0" presId="urn:microsoft.com/office/officeart/2005/8/layout/hList9"/>
    <dgm:cxn modelId="{F955C5AA-9D14-4ADC-ACCB-923A1B042F60}" type="presParOf" srcId="{B72B6B9F-7F14-4325-9B0A-313263DCD455}" destId="{5E26E7F4-5315-4754-AD42-A939D0FDF974}" srcOrd="0" destOrd="0" presId="urn:microsoft.com/office/officeart/2005/8/layout/hList9"/>
    <dgm:cxn modelId="{28141ABD-8FD0-4ECE-B51F-FF4E65EBE7A3}" type="presParOf" srcId="{B72B6B9F-7F14-4325-9B0A-313263DCD455}" destId="{C6BF90FB-742E-4884-BF8B-BEAAFB74E319}" srcOrd="1" destOrd="0" presId="urn:microsoft.com/office/officeart/2005/8/layout/hList9"/>
    <dgm:cxn modelId="{DF64D6E5-D88B-4E9D-937C-8261ECD6F7DB}" type="presParOf" srcId="{C6BF90FB-742E-4884-BF8B-BEAAFB74E319}" destId="{13232EEC-698F-4472-AFD9-2F173594C0BE}" srcOrd="0" destOrd="0" presId="urn:microsoft.com/office/officeart/2005/8/layout/hList9"/>
    <dgm:cxn modelId="{D97AD9E0-8F06-4008-8A06-5658B9ECB383}" type="presParOf" srcId="{C6BF90FB-742E-4884-BF8B-BEAAFB74E319}" destId="{BC615770-D959-45FB-975D-97080A74CD93}" srcOrd="1" destOrd="0" presId="urn:microsoft.com/office/officeart/2005/8/layout/hList9"/>
    <dgm:cxn modelId="{E10DD4A8-F7A3-4EB1-88AF-190C988E5D76}" type="presParOf" srcId="{BC615770-D959-45FB-975D-97080A74CD93}" destId="{4A13BC01-A6F8-4935-BB5A-229914229845}" srcOrd="0" destOrd="0" presId="urn:microsoft.com/office/officeart/2005/8/layout/hList9"/>
    <dgm:cxn modelId="{F7FDA2DD-2042-4A80-B519-E686CFA7E4E8}" type="presParOf" srcId="{BC615770-D959-45FB-975D-97080A74CD93}" destId="{9970B59B-781B-4EC4-B8CF-B96F5E18EA30}" srcOrd="1" destOrd="0" presId="urn:microsoft.com/office/officeart/2005/8/layout/hList9"/>
    <dgm:cxn modelId="{3B82D190-DF16-42DD-997C-95E761DA7AB0}" type="presParOf" srcId="{B72B6B9F-7F14-4325-9B0A-313263DCD455}" destId="{EC38CF08-854E-407C-8007-A112AC48BB15}" srcOrd="2" destOrd="0" presId="urn:microsoft.com/office/officeart/2005/8/layout/hList9"/>
    <dgm:cxn modelId="{FC5BD058-6823-449F-A0AC-EDBDF102B4D9}" type="presParOf" srcId="{B72B6B9F-7F14-4325-9B0A-313263DCD455}" destId="{9D0657A5-B093-4FC3-9D1A-5182BC7FC641}"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65227-01F9-4385-AF03-E07E645F388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2AA8100-3429-47F6-84A3-A00C73878A1C}">
      <dgm:prSet phldrT="[Text]"/>
      <dgm:spPr/>
      <dgm:t>
        <a:bodyPr/>
        <a:lstStyle/>
        <a:p>
          <a:r>
            <a:rPr lang="en-US" dirty="0">
              <a:solidFill>
                <a:schemeClr val="bg1"/>
              </a:solidFill>
              <a:latin typeface="Segoe WP" panose="020B0502040204020203" pitchFamily="34" charset="0"/>
              <a:cs typeface="Segoe WP" panose="020B0502040204020203" pitchFamily="34" charset="0"/>
            </a:rPr>
            <a:t>4</a:t>
          </a:r>
        </a:p>
      </dgm:t>
    </dgm:pt>
    <dgm:pt modelId="{41F49CF9-F45D-456A-BB51-8E1FCBE046F1}" type="parTrans" cxnId="{0DF05D08-3A32-4AF2-86D0-1573B9CEC9DB}">
      <dgm:prSet/>
      <dgm:spPr/>
      <dgm:t>
        <a:bodyPr/>
        <a:lstStyle/>
        <a:p>
          <a:endParaRPr lang="en-US"/>
        </a:p>
      </dgm:t>
    </dgm:pt>
    <dgm:pt modelId="{6D0C72AA-D52E-4FFD-9841-4B898F23AB52}" type="sibTrans" cxnId="{0DF05D08-3A32-4AF2-86D0-1573B9CEC9DB}">
      <dgm:prSet/>
      <dgm:spPr/>
      <dgm:t>
        <a:bodyPr/>
        <a:lstStyle/>
        <a:p>
          <a:endParaRPr lang="en-US"/>
        </a:p>
      </dgm:t>
    </dgm:pt>
    <dgm:pt modelId="{7D2D037C-C551-44AA-80FE-387722FA1C25}">
      <dgm:prSet phldrT="[Text]"/>
      <dgm:spPr/>
      <dgm:t>
        <a:bodyPr/>
        <a:lstStyle/>
        <a:p>
          <a:pPr algn="ctr"/>
          <a:r>
            <a:rPr lang="en-US" dirty="0">
              <a:solidFill>
                <a:schemeClr val="accent1">
                  <a:lumMod val="50000"/>
                </a:schemeClr>
              </a:solidFill>
              <a:latin typeface="Segoe WP" panose="020B0502040204020203" pitchFamily="34" charset="0"/>
              <a:cs typeface="Segoe WP" panose="020B0502040204020203" pitchFamily="34" charset="0"/>
            </a:rPr>
            <a:t>Conclusion</a:t>
          </a:r>
        </a:p>
      </dgm:t>
    </dgm:pt>
    <dgm:pt modelId="{A71904A1-658A-44F1-8593-AE5CB3038914}" type="parTrans" cxnId="{B196D839-8A80-477A-9168-EE33F84199DB}">
      <dgm:prSet/>
      <dgm:spPr/>
      <dgm:t>
        <a:bodyPr/>
        <a:lstStyle/>
        <a:p>
          <a:endParaRPr lang="en-US"/>
        </a:p>
      </dgm:t>
    </dgm:pt>
    <dgm:pt modelId="{D0345BF1-6798-477A-92A7-4BD3759A00AA}" type="sibTrans" cxnId="{B196D839-8A80-477A-9168-EE33F84199DB}">
      <dgm:prSet/>
      <dgm:spPr/>
      <dgm:t>
        <a:bodyPr/>
        <a:lstStyle/>
        <a:p>
          <a:endParaRPr lang="en-US"/>
        </a:p>
      </dgm:t>
    </dgm:pt>
    <dgm:pt modelId="{B72B6B9F-7F14-4325-9B0A-313263DCD455}" type="pres">
      <dgm:prSet presAssocID="{7A565227-01F9-4385-AF03-E07E645F3883}" presName="list" presStyleCnt="0">
        <dgm:presLayoutVars>
          <dgm:dir/>
          <dgm:animLvl val="lvl"/>
        </dgm:presLayoutVars>
      </dgm:prSet>
      <dgm:spPr/>
    </dgm:pt>
    <dgm:pt modelId="{5E26E7F4-5315-4754-AD42-A939D0FDF974}" type="pres">
      <dgm:prSet presAssocID="{A2AA8100-3429-47F6-84A3-A00C73878A1C}" presName="posSpace" presStyleCnt="0"/>
      <dgm:spPr/>
    </dgm:pt>
    <dgm:pt modelId="{C6BF90FB-742E-4884-BF8B-BEAAFB74E319}" type="pres">
      <dgm:prSet presAssocID="{A2AA8100-3429-47F6-84A3-A00C73878A1C}" presName="vertFlow" presStyleCnt="0"/>
      <dgm:spPr/>
    </dgm:pt>
    <dgm:pt modelId="{13232EEC-698F-4472-AFD9-2F173594C0BE}" type="pres">
      <dgm:prSet presAssocID="{A2AA8100-3429-47F6-84A3-A00C73878A1C}" presName="topSpace" presStyleCnt="0"/>
      <dgm:spPr/>
    </dgm:pt>
    <dgm:pt modelId="{BC615770-D959-45FB-975D-97080A74CD93}" type="pres">
      <dgm:prSet presAssocID="{A2AA8100-3429-47F6-84A3-A00C73878A1C}" presName="firstComp" presStyleCnt="0"/>
      <dgm:spPr/>
    </dgm:pt>
    <dgm:pt modelId="{4A13BC01-A6F8-4935-BB5A-229914229845}" type="pres">
      <dgm:prSet presAssocID="{A2AA8100-3429-47F6-84A3-A00C73878A1C}" presName="firstChild" presStyleLbl="bgAccFollowNode1" presStyleIdx="0" presStyleCnt="1"/>
      <dgm:spPr>
        <a:prstGeom prst="roundRect">
          <a:avLst/>
        </a:prstGeom>
      </dgm:spPr>
    </dgm:pt>
    <dgm:pt modelId="{9970B59B-781B-4EC4-B8CF-B96F5E18EA30}" type="pres">
      <dgm:prSet presAssocID="{A2AA8100-3429-47F6-84A3-A00C73878A1C}" presName="firstChildTx" presStyleLbl="bgAccFollowNode1" presStyleIdx="0" presStyleCnt="1">
        <dgm:presLayoutVars>
          <dgm:bulletEnabled val="1"/>
        </dgm:presLayoutVars>
      </dgm:prSet>
      <dgm:spPr/>
    </dgm:pt>
    <dgm:pt modelId="{EC38CF08-854E-407C-8007-A112AC48BB15}" type="pres">
      <dgm:prSet presAssocID="{A2AA8100-3429-47F6-84A3-A00C73878A1C}" presName="negSpace" presStyleCnt="0"/>
      <dgm:spPr/>
    </dgm:pt>
    <dgm:pt modelId="{9D0657A5-B093-4FC3-9D1A-5182BC7FC641}" type="pres">
      <dgm:prSet presAssocID="{A2AA8100-3429-47F6-84A3-A00C73878A1C}" presName="circle" presStyleLbl="node1" presStyleIdx="0" presStyleCnt="1"/>
      <dgm:spPr/>
    </dgm:pt>
  </dgm:ptLst>
  <dgm:cxnLst>
    <dgm:cxn modelId="{0DF05D08-3A32-4AF2-86D0-1573B9CEC9DB}" srcId="{7A565227-01F9-4385-AF03-E07E645F3883}" destId="{A2AA8100-3429-47F6-84A3-A00C73878A1C}" srcOrd="0" destOrd="0" parTransId="{41F49CF9-F45D-456A-BB51-8E1FCBE046F1}" sibTransId="{6D0C72AA-D52E-4FFD-9841-4B898F23AB52}"/>
    <dgm:cxn modelId="{6D958A1B-3D95-4A8E-BA24-41EAF9116C3F}" type="presOf" srcId="{7A565227-01F9-4385-AF03-E07E645F3883}" destId="{B72B6B9F-7F14-4325-9B0A-313263DCD455}" srcOrd="0" destOrd="0" presId="urn:microsoft.com/office/officeart/2005/8/layout/hList9"/>
    <dgm:cxn modelId="{2EA5C422-D8C5-4EC5-8935-A6281A18E95A}" type="presOf" srcId="{A2AA8100-3429-47F6-84A3-A00C73878A1C}" destId="{9D0657A5-B093-4FC3-9D1A-5182BC7FC641}" srcOrd="0" destOrd="0" presId="urn:microsoft.com/office/officeart/2005/8/layout/hList9"/>
    <dgm:cxn modelId="{08741138-A940-40CF-9676-9B7FD7260660}" type="presOf" srcId="{7D2D037C-C551-44AA-80FE-387722FA1C25}" destId="{9970B59B-781B-4EC4-B8CF-B96F5E18EA30}" srcOrd="1" destOrd="0" presId="urn:microsoft.com/office/officeart/2005/8/layout/hList9"/>
    <dgm:cxn modelId="{B196D839-8A80-477A-9168-EE33F84199DB}" srcId="{A2AA8100-3429-47F6-84A3-A00C73878A1C}" destId="{7D2D037C-C551-44AA-80FE-387722FA1C25}" srcOrd="0" destOrd="0" parTransId="{A71904A1-658A-44F1-8593-AE5CB3038914}" sibTransId="{D0345BF1-6798-477A-92A7-4BD3759A00AA}"/>
    <dgm:cxn modelId="{0EADD8CC-1902-4BB9-A7FD-DA1260047C97}" type="presOf" srcId="{7D2D037C-C551-44AA-80FE-387722FA1C25}" destId="{4A13BC01-A6F8-4935-BB5A-229914229845}" srcOrd="0" destOrd="0" presId="urn:microsoft.com/office/officeart/2005/8/layout/hList9"/>
    <dgm:cxn modelId="{8CE5F0B6-1248-47A1-B4CC-0B07902EB549}" type="presParOf" srcId="{B72B6B9F-7F14-4325-9B0A-313263DCD455}" destId="{5E26E7F4-5315-4754-AD42-A939D0FDF974}" srcOrd="0" destOrd="0" presId="urn:microsoft.com/office/officeart/2005/8/layout/hList9"/>
    <dgm:cxn modelId="{8536C030-4E97-45FE-A187-B168EE2C0289}" type="presParOf" srcId="{B72B6B9F-7F14-4325-9B0A-313263DCD455}" destId="{C6BF90FB-742E-4884-BF8B-BEAAFB74E319}" srcOrd="1" destOrd="0" presId="urn:microsoft.com/office/officeart/2005/8/layout/hList9"/>
    <dgm:cxn modelId="{861DB97C-1BE3-4C74-92E2-8AC5ADE62BED}" type="presParOf" srcId="{C6BF90FB-742E-4884-BF8B-BEAAFB74E319}" destId="{13232EEC-698F-4472-AFD9-2F173594C0BE}" srcOrd="0" destOrd="0" presId="urn:microsoft.com/office/officeart/2005/8/layout/hList9"/>
    <dgm:cxn modelId="{4AD19E7E-E06A-43BD-8161-00F4FEBE032A}" type="presParOf" srcId="{C6BF90FB-742E-4884-BF8B-BEAAFB74E319}" destId="{BC615770-D959-45FB-975D-97080A74CD93}" srcOrd="1" destOrd="0" presId="urn:microsoft.com/office/officeart/2005/8/layout/hList9"/>
    <dgm:cxn modelId="{2CCDC7FE-E6D5-4844-8561-FDE2197EFB8A}" type="presParOf" srcId="{BC615770-D959-45FB-975D-97080A74CD93}" destId="{4A13BC01-A6F8-4935-BB5A-229914229845}" srcOrd="0" destOrd="0" presId="urn:microsoft.com/office/officeart/2005/8/layout/hList9"/>
    <dgm:cxn modelId="{69202C61-0A07-4902-B46A-7EEF42E65B39}" type="presParOf" srcId="{BC615770-D959-45FB-975D-97080A74CD93}" destId="{9970B59B-781B-4EC4-B8CF-B96F5E18EA30}" srcOrd="1" destOrd="0" presId="urn:microsoft.com/office/officeart/2005/8/layout/hList9"/>
    <dgm:cxn modelId="{1D84F20F-4D1B-4EB3-A13F-D3180D018BE3}" type="presParOf" srcId="{B72B6B9F-7F14-4325-9B0A-313263DCD455}" destId="{EC38CF08-854E-407C-8007-A112AC48BB15}" srcOrd="2" destOrd="0" presId="urn:microsoft.com/office/officeart/2005/8/layout/hList9"/>
    <dgm:cxn modelId="{A8263832-B699-431C-AB7E-02590006495C}" type="presParOf" srcId="{B72B6B9F-7F14-4325-9B0A-313263DCD455}" destId="{9D0657A5-B093-4FC3-9D1A-5182BC7FC641}"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3BC01-A6F8-4935-BB5A-229914229845}">
      <dsp:nvSpPr>
        <dsp:cNvPr id="0" name=""/>
        <dsp:cNvSpPr/>
      </dsp:nvSpPr>
      <dsp:spPr>
        <a:xfrm>
          <a:off x="2120800" y="1236595"/>
          <a:ext cx="3973710" cy="2650465"/>
        </a:xfrm>
        <a:prstGeom prst="round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accent1">
                  <a:lumMod val="50000"/>
                </a:schemeClr>
              </a:solidFill>
              <a:latin typeface="Segoe WP" panose="020B0502040204020203" pitchFamily="34" charset="0"/>
              <a:cs typeface="Segoe WP" panose="020B0502040204020203" pitchFamily="34" charset="0"/>
            </a:rPr>
            <a:t>Introduction</a:t>
          </a:r>
        </a:p>
      </dsp:txBody>
      <dsp:txXfrm>
        <a:off x="2756594" y="1236595"/>
        <a:ext cx="3337917" cy="2650465"/>
      </dsp:txXfrm>
    </dsp:sp>
    <dsp:sp modelId="{9D0657A5-B093-4FC3-9D1A-5182BC7FC641}">
      <dsp:nvSpPr>
        <dsp:cNvPr id="0" name=""/>
        <dsp:cNvSpPr/>
      </dsp:nvSpPr>
      <dsp:spPr>
        <a:xfrm>
          <a:off x="1488" y="176939"/>
          <a:ext cx="2649140" cy="26491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chemeClr val="bg1"/>
              </a:solidFill>
              <a:latin typeface="Segoe WP" panose="020B0502040204020203" pitchFamily="34" charset="0"/>
              <a:cs typeface="Segoe WP" panose="020B0502040204020203" pitchFamily="34" charset="0"/>
            </a:rPr>
            <a:t>1</a:t>
          </a:r>
        </a:p>
      </dsp:txBody>
      <dsp:txXfrm>
        <a:off x="389446" y="564897"/>
        <a:ext cx="1873224" cy="187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3BC01-A6F8-4935-BB5A-229914229845}">
      <dsp:nvSpPr>
        <dsp:cNvPr id="0" name=""/>
        <dsp:cNvSpPr/>
      </dsp:nvSpPr>
      <dsp:spPr>
        <a:xfrm>
          <a:off x="2120800" y="1236595"/>
          <a:ext cx="3973710" cy="2650465"/>
        </a:xfrm>
        <a:prstGeom prst="round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accent1">
                  <a:lumMod val="50000"/>
                </a:schemeClr>
              </a:solidFill>
              <a:latin typeface="Segoe WP" panose="020B0502040204020203" pitchFamily="34" charset="0"/>
              <a:cs typeface="Segoe WP" panose="020B0502040204020203" pitchFamily="34" charset="0"/>
            </a:rPr>
            <a:t>Planification et Conception</a:t>
          </a:r>
        </a:p>
      </dsp:txBody>
      <dsp:txXfrm>
        <a:off x="2885979" y="1365980"/>
        <a:ext cx="3079147" cy="2391695"/>
      </dsp:txXfrm>
    </dsp:sp>
    <dsp:sp modelId="{9D0657A5-B093-4FC3-9D1A-5182BC7FC641}">
      <dsp:nvSpPr>
        <dsp:cNvPr id="0" name=""/>
        <dsp:cNvSpPr/>
      </dsp:nvSpPr>
      <dsp:spPr>
        <a:xfrm>
          <a:off x="1488" y="176939"/>
          <a:ext cx="2649140" cy="26491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chemeClr val="bg1"/>
              </a:solidFill>
              <a:latin typeface="Segoe WP" panose="020B0502040204020203" pitchFamily="34" charset="0"/>
              <a:cs typeface="Segoe WP" panose="020B0502040204020203" pitchFamily="34" charset="0"/>
            </a:rPr>
            <a:t>2</a:t>
          </a:r>
        </a:p>
      </dsp:txBody>
      <dsp:txXfrm>
        <a:off x="389446" y="564897"/>
        <a:ext cx="1873224" cy="1873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3BC01-A6F8-4935-BB5A-229914229845}">
      <dsp:nvSpPr>
        <dsp:cNvPr id="0" name=""/>
        <dsp:cNvSpPr/>
      </dsp:nvSpPr>
      <dsp:spPr>
        <a:xfrm>
          <a:off x="2120800" y="1236595"/>
          <a:ext cx="3973710" cy="2650465"/>
        </a:xfrm>
        <a:prstGeom prst="round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48488" rIns="348488" bIns="348488" numCol="1" spcCol="1270" anchor="ctr" anchorCtr="0">
          <a:noAutofit/>
        </a:bodyPr>
        <a:lstStyle/>
        <a:p>
          <a:pPr marL="0" lvl="0" indent="0" algn="ctr" defTabSz="2178050">
            <a:lnSpc>
              <a:spcPct val="90000"/>
            </a:lnSpc>
            <a:spcBef>
              <a:spcPct val="0"/>
            </a:spcBef>
            <a:spcAft>
              <a:spcPct val="35000"/>
            </a:spcAft>
            <a:buNone/>
          </a:pPr>
          <a:r>
            <a:rPr lang="fr-FR" sz="4900" kern="1200" dirty="0">
              <a:solidFill>
                <a:schemeClr val="accent1">
                  <a:lumMod val="50000"/>
                </a:schemeClr>
              </a:solidFill>
              <a:latin typeface="Segoe WP" panose="020B0502040204020203" pitchFamily="34" charset="0"/>
              <a:cs typeface="Segoe WP" panose="020B0502040204020203" pitchFamily="34" charset="0"/>
            </a:rPr>
            <a:t>Réalisation</a:t>
          </a:r>
        </a:p>
      </dsp:txBody>
      <dsp:txXfrm>
        <a:off x="2756594" y="1236595"/>
        <a:ext cx="3337917" cy="2650465"/>
      </dsp:txXfrm>
    </dsp:sp>
    <dsp:sp modelId="{9D0657A5-B093-4FC3-9D1A-5182BC7FC641}">
      <dsp:nvSpPr>
        <dsp:cNvPr id="0" name=""/>
        <dsp:cNvSpPr/>
      </dsp:nvSpPr>
      <dsp:spPr>
        <a:xfrm>
          <a:off x="1488" y="176939"/>
          <a:ext cx="2649140" cy="26491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chemeClr val="bg1"/>
              </a:solidFill>
              <a:latin typeface="Segoe WP" panose="020B0502040204020203" pitchFamily="34" charset="0"/>
              <a:cs typeface="Segoe WP" panose="020B0502040204020203" pitchFamily="34" charset="0"/>
            </a:rPr>
            <a:t>3</a:t>
          </a:r>
        </a:p>
      </dsp:txBody>
      <dsp:txXfrm>
        <a:off x="389446" y="564897"/>
        <a:ext cx="1873224" cy="1873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3BC01-A6F8-4935-BB5A-229914229845}">
      <dsp:nvSpPr>
        <dsp:cNvPr id="0" name=""/>
        <dsp:cNvSpPr/>
      </dsp:nvSpPr>
      <dsp:spPr>
        <a:xfrm>
          <a:off x="2120800" y="1236595"/>
          <a:ext cx="3973710" cy="2650465"/>
        </a:xfrm>
        <a:prstGeom prst="round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accent1">
                  <a:lumMod val="50000"/>
                </a:schemeClr>
              </a:solidFill>
              <a:latin typeface="Segoe WP" panose="020B0502040204020203" pitchFamily="34" charset="0"/>
              <a:cs typeface="Segoe WP" panose="020B0502040204020203" pitchFamily="34" charset="0"/>
            </a:rPr>
            <a:t>Conclusion</a:t>
          </a:r>
        </a:p>
      </dsp:txBody>
      <dsp:txXfrm>
        <a:off x="2756594" y="1236595"/>
        <a:ext cx="3337917" cy="2650465"/>
      </dsp:txXfrm>
    </dsp:sp>
    <dsp:sp modelId="{9D0657A5-B093-4FC3-9D1A-5182BC7FC641}">
      <dsp:nvSpPr>
        <dsp:cNvPr id="0" name=""/>
        <dsp:cNvSpPr/>
      </dsp:nvSpPr>
      <dsp:spPr>
        <a:xfrm>
          <a:off x="1488" y="176939"/>
          <a:ext cx="2649140" cy="26491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chemeClr val="bg1"/>
              </a:solidFill>
              <a:latin typeface="Segoe WP" panose="020B0502040204020203" pitchFamily="34" charset="0"/>
              <a:cs typeface="Segoe WP" panose="020B0502040204020203" pitchFamily="34" charset="0"/>
            </a:rPr>
            <a:t>4</a:t>
          </a:r>
        </a:p>
      </dsp:txBody>
      <dsp:txXfrm>
        <a:off x="389446" y="564897"/>
        <a:ext cx="1873224" cy="187322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CF0A54-84D1-49A7-8826-0E96F17E9C63}" type="datetimeFigureOut">
              <a:rPr lang="fr-FR" smtClean="0"/>
              <a:t>21/02/2023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C725A-3D19-478C-93AF-250EEBD08EC3}" type="slidenum">
              <a:rPr lang="fr-FR" smtClean="0"/>
              <a:t>‹N°›</a:t>
            </a:fld>
            <a:endParaRPr lang="fr-FR"/>
          </a:p>
        </p:txBody>
      </p:sp>
    </p:spTree>
    <p:extLst>
      <p:ext uri="{BB962C8B-B14F-4D97-AF65-F5344CB8AC3E}">
        <p14:creationId xmlns:p14="http://schemas.microsoft.com/office/powerpoint/2010/main" val="1148863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0C20A-C590-4939-AF4F-A2349C8C50AD}" type="datetimeFigureOut">
              <a:rPr lang="fr-FR" smtClean="0"/>
              <a:t>21/02/2023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9170B-9A40-4C92-9B46-F22470F9C364}" type="slidenum">
              <a:rPr lang="fr-FR" smtClean="0"/>
              <a:t>‹N°›</a:t>
            </a:fld>
            <a:endParaRPr lang="fr-FR"/>
          </a:p>
        </p:txBody>
      </p:sp>
    </p:spTree>
    <p:extLst>
      <p:ext uri="{BB962C8B-B14F-4D97-AF65-F5344CB8AC3E}">
        <p14:creationId xmlns:p14="http://schemas.microsoft.com/office/powerpoint/2010/main" val="2927405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c.europa.eu/education/archive/elearning/comfr.pd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archive.wikiwix.com/cache/?url=http://ec.europa.eu/education/archive/elearning/comfr.pdf&amp;title=e-Learning%20%E2%80%93%20Penser%20l'%C3%A9ducation%20de%20demai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a:buChar char="à"/>
              <a:tabLst/>
              <a:defRPr/>
            </a:pPr>
            <a:r>
              <a:rPr lang="fr-FR" dirty="0"/>
              <a:t>Mr</a:t>
            </a:r>
            <a:r>
              <a:rPr lang="fr-FR" baseline="0" dirty="0"/>
              <a:t> le président du jury, messieurs, </a:t>
            </a:r>
            <a:r>
              <a:rPr lang="fr-FR" sz="1200" baseline="0" dirty="0"/>
              <a:t>ma dame membres du jury, honorable assistances</a:t>
            </a:r>
            <a:r>
              <a:rPr lang="fr-FR" baseline="0" dirty="0"/>
              <a:t>, Bonjour, </a:t>
            </a:r>
          </a:p>
          <a:p>
            <a:pPr marL="171450" marR="0" indent="-171450" algn="l" defTabSz="914400" rtl="0" eaLnBrk="1" fontAlgn="auto" latinLnBrk="0" hangingPunct="1">
              <a:lnSpc>
                <a:spcPct val="100000"/>
              </a:lnSpc>
              <a:spcBef>
                <a:spcPts val="0"/>
              </a:spcBef>
              <a:spcAft>
                <a:spcPts val="0"/>
              </a:spcAft>
              <a:buClrTx/>
              <a:buSzTx/>
              <a:buFont typeface="Wingdings"/>
              <a:buChar char="à"/>
              <a:tabLst/>
              <a:defRPr/>
            </a:pPr>
            <a:r>
              <a:rPr lang="fr-FR" baseline="0" dirty="0"/>
              <a:t>E</a:t>
            </a:r>
            <a:r>
              <a:rPr lang="fr-FR" sz="1200" baseline="0" dirty="0"/>
              <a:t>n vue d’obtention du diplôme d’ingénieur d’état en informatique, spécialité système d’information, nous avons le plaisir de vous accueillir parmi nous aujourd'hui afin de vous présenter notre projet de fin d’étude intitulé </a:t>
            </a:r>
          </a:p>
          <a:p>
            <a:pPr marL="171450" marR="0" indent="-171450" algn="l" defTabSz="914400" rtl="0" eaLnBrk="1" fontAlgn="auto" latinLnBrk="0" hangingPunct="1">
              <a:lnSpc>
                <a:spcPct val="100000"/>
              </a:lnSpc>
              <a:spcBef>
                <a:spcPts val="0"/>
              </a:spcBef>
              <a:spcAft>
                <a:spcPts val="0"/>
              </a:spcAft>
              <a:buClrTx/>
              <a:buSzTx/>
              <a:buFont typeface="Wingdings"/>
              <a:buChar char="à"/>
              <a:tabLst/>
              <a:defRPr/>
            </a:pPr>
            <a:r>
              <a:rPr lang="fr-FR" sz="1200" dirty="0">
                <a:ln w="0"/>
                <a:latin typeface="Segoe WP" panose="020B0502040204020203" pitchFamily="34" charset="0"/>
                <a:cs typeface="Segoe WP" panose="020B0502040204020203" pitchFamily="34" charset="0"/>
              </a:rPr>
              <a:t>Protection de la vie privée à base d’agents dans un système d’e-learning.</a:t>
            </a:r>
            <a:endParaRPr lang="fr-FR" b="1" dirty="0"/>
          </a:p>
          <a:p>
            <a:pPr marL="171450" marR="0" indent="-171450" algn="l" defTabSz="914400" rtl="0" eaLnBrk="1" fontAlgn="auto" latinLnBrk="0" hangingPunct="1">
              <a:lnSpc>
                <a:spcPct val="100000"/>
              </a:lnSpc>
              <a:spcBef>
                <a:spcPts val="0"/>
              </a:spcBef>
              <a:spcAft>
                <a:spcPts val="0"/>
              </a:spcAft>
              <a:buClrTx/>
              <a:buSzTx/>
              <a:buFont typeface="Wingdings"/>
              <a:buChar char="à"/>
              <a:tabLst/>
              <a:defRPr/>
            </a:pPr>
            <a:r>
              <a:rPr lang="fr-FR" b="0" baseline="0" dirty="0"/>
              <a:t>Q</a:t>
            </a:r>
            <a:r>
              <a:rPr lang="fr-FR" baseline="0" dirty="0"/>
              <a:t>ui a été proposé et encadré par Monsieur MENACER Djamel </a:t>
            </a:r>
            <a:r>
              <a:rPr lang="fr-FR" baseline="0" dirty="0" err="1"/>
              <a:t>Eddineprofesseur</a:t>
            </a:r>
            <a:r>
              <a:rPr lang="fr-FR" baseline="0" dirty="0"/>
              <a:t> à l’ESI, ce travail à été réalisé par M. Battaz et M. Hamid Oudjana</a:t>
            </a:r>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a:t>
            </a:fld>
            <a:endParaRPr lang="fr-FR"/>
          </a:p>
        </p:txBody>
      </p:sp>
    </p:spTree>
    <p:extLst>
      <p:ext uri="{BB962C8B-B14F-4D97-AF65-F5344CB8AC3E}">
        <p14:creationId xmlns:p14="http://schemas.microsoft.com/office/powerpoint/2010/main" val="208209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t>Nous présentons dans cette partie une description générale de notre système « </a:t>
            </a:r>
            <a:r>
              <a:rPr lang="fr-FR" sz="1200" dirty="0" err="1"/>
              <a:t>ApprAide</a:t>
            </a:r>
            <a:r>
              <a:rPr lang="fr-FR" sz="1200" dirty="0"/>
              <a:t> » qui prend en compte le problème de protection de la vie privée des apprenants.</a:t>
            </a:r>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10</a:t>
            </a:fld>
            <a:endParaRPr lang="fr-FR"/>
          </a:p>
        </p:txBody>
      </p:sp>
    </p:spTree>
    <p:extLst>
      <p:ext uri="{BB962C8B-B14F-4D97-AF65-F5344CB8AC3E}">
        <p14:creationId xmlns:p14="http://schemas.microsoft.com/office/powerpoint/2010/main" val="266813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t>Nous présentons dans cette partie une description générale de notre système « </a:t>
            </a:r>
            <a:r>
              <a:rPr lang="fr-FR" sz="1200" dirty="0" err="1"/>
              <a:t>ApprAide</a:t>
            </a:r>
            <a:r>
              <a:rPr lang="fr-FR" sz="1200" dirty="0"/>
              <a:t> » qui prend en compte le problème de protection de la vie privée des apprenants.</a:t>
            </a:r>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11</a:t>
            </a:fld>
            <a:endParaRPr lang="fr-FR"/>
          </a:p>
        </p:txBody>
      </p:sp>
    </p:spTree>
    <p:extLst>
      <p:ext uri="{BB962C8B-B14F-4D97-AF65-F5344CB8AC3E}">
        <p14:creationId xmlns:p14="http://schemas.microsoft.com/office/powerpoint/2010/main" val="2255622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Passant</a:t>
            </a:r>
            <a:r>
              <a:rPr lang="fr-FR" baseline="0" dirty="0"/>
              <a:t> maintenant à l’Etude préliminaire et commençant par une présentation de l’insuffisance rénale chronique</a:t>
            </a:r>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12</a:t>
            </a:fld>
            <a:endParaRPr lang="fr-FR"/>
          </a:p>
        </p:txBody>
      </p:sp>
    </p:spTree>
    <p:extLst>
      <p:ext uri="{BB962C8B-B14F-4D97-AF65-F5344CB8AC3E}">
        <p14:creationId xmlns:p14="http://schemas.microsoft.com/office/powerpoint/2010/main" val="2914712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Pour conclure, on peut dire que …</a:t>
            </a:r>
            <a:endParaRPr lang="en-US" dirty="0"/>
          </a:p>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13</a:t>
            </a:fld>
            <a:endParaRPr lang="fr-FR"/>
          </a:p>
        </p:txBody>
      </p:sp>
    </p:spTree>
    <p:extLst>
      <p:ext uri="{BB962C8B-B14F-4D97-AF65-F5344CB8AC3E}">
        <p14:creationId xmlns:p14="http://schemas.microsoft.com/office/powerpoint/2010/main" val="3048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Un projet DW/BI n'est jamais complètement terminé, pour cela, nous citons comme perspectives:</a:t>
            </a:r>
            <a:endParaRPr lang="en-US" dirty="0"/>
          </a:p>
          <a:p>
            <a:pPr lvl="0"/>
            <a:r>
              <a:rPr lang="fr-FR" sz="1200" kern="1200" dirty="0">
                <a:solidFill>
                  <a:schemeClr val="tx1"/>
                </a:solidFill>
                <a:effectLst/>
                <a:latin typeface="+mn-lt"/>
                <a:ea typeface="+mn-ea"/>
                <a:cs typeface="+mn-cs"/>
              </a:rPr>
              <a:t>- Le déploiement de la solution.</a:t>
            </a:r>
          </a:p>
          <a:p>
            <a:pPr lvl="0"/>
            <a:r>
              <a:rPr lang="fr-FR" sz="1200" kern="1200" dirty="0">
                <a:solidFill>
                  <a:schemeClr val="tx1"/>
                </a:solidFill>
                <a:effectLst/>
                <a:latin typeface="+mn-lt"/>
                <a:ea typeface="+mn-ea"/>
                <a:cs typeface="+mn-cs"/>
              </a:rPr>
              <a:t>- Etendre la solution en</a:t>
            </a:r>
            <a:r>
              <a:rPr lang="fr-FR" sz="1200" kern="1200" baseline="0" dirty="0">
                <a:solidFill>
                  <a:schemeClr val="tx1"/>
                </a:solidFill>
                <a:effectLst/>
                <a:latin typeface="+mn-lt"/>
                <a:ea typeface="+mn-ea"/>
                <a:cs typeface="+mn-cs"/>
              </a:rPr>
              <a:t> traitant d’autre maladie, surtout les maladie infectieuse ou les maladie à déclaration obligatoires.</a:t>
            </a:r>
            <a:endParaRPr lang="en-US"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 Enrichir les critères d’analyse par l’ajout de nouvelles dimensions comme « Complication ».</a:t>
            </a:r>
            <a:endParaRPr lang="en-US" sz="1200" kern="1200" dirty="0">
              <a:solidFill>
                <a:schemeClr val="tx1"/>
              </a:solidFill>
              <a:effectLst/>
              <a:latin typeface="+mn-lt"/>
              <a:ea typeface="+mn-ea"/>
              <a:cs typeface="+mn-cs"/>
            </a:endParaRPr>
          </a:p>
          <a:p>
            <a:pPr marL="0" lvl="0" indent="0">
              <a:buFontTx/>
              <a:buNone/>
            </a:pPr>
            <a:r>
              <a:rPr lang="fr-FR" sz="1200" kern="1200" dirty="0">
                <a:solidFill>
                  <a:schemeClr val="tx1"/>
                </a:solidFill>
                <a:effectLst/>
                <a:latin typeface="+mn-lt"/>
                <a:ea typeface="+mn-ea"/>
                <a:cs typeface="+mn-cs"/>
              </a:rPr>
              <a:t>-Ajouter d'autres processus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-Appliquer les technique du Data Mining médical pour une meilleure exploitation des données et aide</a:t>
            </a:r>
            <a:r>
              <a:rPr lang="fr-FR" sz="1200" kern="1200" baseline="0" dirty="0">
                <a:solidFill>
                  <a:schemeClr val="tx1"/>
                </a:solidFill>
                <a:effectLst/>
                <a:latin typeface="+mn-lt"/>
                <a:ea typeface="+mn-ea"/>
                <a:cs typeface="+mn-cs"/>
              </a:rPr>
              <a:t> au diagnostique </a:t>
            </a:r>
            <a:endParaRPr lang="fr-FR" sz="1200" kern="1200" dirty="0">
              <a:solidFill>
                <a:schemeClr val="tx1"/>
              </a:solidFill>
              <a:effectLst/>
              <a:latin typeface="+mn-lt"/>
              <a:ea typeface="+mn-ea"/>
              <a:cs typeface="+mn-cs"/>
            </a:endParaRPr>
          </a:p>
          <a:p>
            <a:pPr marL="0" lvl="0" indent="0">
              <a:buFontTx/>
              <a:buNone/>
            </a:pPr>
            <a:r>
              <a:rPr lang="fr-FR" sz="1200" kern="1200" dirty="0">
                <a:solidFill>
                  <a:schemeClr val="tx1"/>
                </a:solidFill>
                <a:effectLst/>
                <a:latin typeface="+mn-lt"/>
                <a:ea typeface="+mn-ea"/>
                <a:cs typeface="+mn-cs"/>
              </a:rPr>
              <a:t>- Et Enfin, Améliorer le portail de restitution par la plateforme Microsoft SharePoint.</a:t>
            </a:r>
            <a:endParaRPr lang="en-US"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14</a:t>
            </a:fld>
            <a:endParaRPr lang="fr-FR"/>
          </a:p>
        </p:txBody>
      </p:sp>
    </p:spTree>
    <p:extLst>
      <p:ext uri="{BB962C8B-B14F-4D97-AF65-F5344CB8AC3E}">
        <p14:creationId xmlns:p14="http://schemas.microsoft.com/office/powerpoint/2010/main" val="252513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43381D-8667-4A86-B039-11E5FDF95920}" type="slidenum">
              <a:rPr lang="fr-FR" smtClean="0"/>
              <a:t>15</a:t>
            </a:fld>
            <a:endParaRPr lang="fr-FR"/>
          </a:p>
        </p:txBody>
      </p:sp>
    </p:spTree>
    <p:extLst>
      <p:ext uri="{BB962C8B-B14F-4D97-AF65-F5344CB8AC3E}">
        <p14:creationId xmlns:p14="http://schemas.microsoft.com/office/powerpoint/2010/main" val="2462585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Nous</a:t>
            </a:r>
            <a:r>
              <a:rPr lang="fr-FR" sz="1200" b="0"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accueillerons, avec plaisir, vos questions et vos remarques.</a:t>
            </a:r>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16</a:t>
            </a:fld>
            <a:endParaRPr lang="fr-FR"/>
          </a:p>
        </p:txBody>
      </p:sp>
    </p:spTree>
    <p:extLst>
      <p:ext uri="{BB962C8B-B14F-4D97-AF65-F5344CB8AC3E}">
        <p14:creationId xmlns:p14="http://schemas.microsoft.com/office/powerpoint/2010/main" val="232756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a:t>
            </a:r>
            <a:r>
              <a:rPr lang="fr-FR" baseline="0" dirty="0"/>
              <a:t> allons suivre le plan suivant tout au long de notre présentation</a:t>
            </a:r>
          </a:p>
          <a:p>
            <a:r>
              <a:rPr lang="fr-FR" dirty="0">
                <a:sym typeface="Wingdings" pitchFamily="2" charset="2"/>
              </a:rPr>
              <a:t>  Nous commençons par une introduction générale ou nous situons le contexte d’étude;</a:t>
            </a:r>
            <a:endParaRPr lang="fr-FR" dirty="0"/>
          </a:p>
          <a:p>
            <a:pPr marL="171450" indent="-171450">
              <a:buFont typeface="Wingdings"/>
              <a:buChar char="à"/>
            </a:pPr>
            <a:r>
              <a:rPr lang="fr-FR" dirty="0"/>
              <a:t> Ensuite nous survolons les principaux concepts de la synthèse</a:t>
            </a:r>
            <a:r>
              <a:rPr lang="fr-FR" baseline="0" dirty="0"/>
              <a:t> bibliographique</a:t>
            </a:r>
          </a:p>
          <a:p>
            <a:pPr marL="171450" indent="-171450">
              <a:buFont typeface="Wingdings"/>
              <a:buChar char="à"/>
            </a:pPr>
            <a:r>
              <a:rPr lang="fr-FR" baseline="0" dirty="0"/>
              <a:t> Puis nous passons à l’Etude préliminaire ou nous présentons les différents besoins</a:t>
            </a:r>
          </a:p>
          <a:p>
            <a:pPr marL="171450" indent="-171450">
              <a:buFont typeface="Wingdings"/>
              <a:buChar char="à"/>
            </a:pPr>
            <a:r>
              <a:rPr lang="fr-FR" baseline="0" dirty="0"/>
              <a:t> Ensuite, nous passons à  la conception du système, ou nous décrivons étape par étape la démarche adoptée pour concevoir notre solution.</a:t>
            </a:r>
          </a:p>
          <a:p>
            <a:pPr marL="171450" indent="-171450">
              <a:buFont typeface="Wingdings"/>
              <a:buChar char="à"/>
            </a:pPr>
            <a:r>
              <a:rPr lang="fr-FR" baseline="0" dirty="0"/>
              <a:t> Ensuite  nous présentons la phase de Réalisation.</a:t>
            </a:r>
          </a:p>
          <a:p>
            <a:pPr marL="171450" indent="-171450">
              <a:buFont typeface="Wingdings"/>
              <a:buChar char="à"/>
            </a:pPr>
            <a:r>
              <a:rPr lang="fr-FR" baseline="0" dirty="0"/>
              <a:t> Et nous terminerons par une conclusion et des perspectives.</a:t>
            </a:r>
            <a:endParaRPr lang="en-US" dirty="0"/>
          </a:p>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2</a:t>
            </a:fld>
            <a:endParaRPr lang="fr-FR"/>
          </a:p>
        </p:txBody>
      </p:sp>
    </p:spTree>
    <p:extLst>
      <p:ext uri="{BB962C8B-B14F-4D97-AF65-F5344CB8AC3E}">
        <p14:creationId xmlns:p14="http://schemas.microsoft.com/office/powerpoint/2010/main" val="313959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3</a:t>
            </a:fld>
            <a:endParaRPr lang="fr-FR"/>
          </a:p>
        </p:txBody>
      </p:sp>
    </p:spTree>
    <p:extLst>
      <p:ext uri="{BB962C8B-B14F-4D97-AF65-F5344CB8AC3E}">
        <p14:creationId xmlns:p14="http://schemas.microsoft.com/office/powerpoint/2010/main" val="103505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4</a:t>
            </a:fld>
            <a:endParaRPr lang="fr-FR"/>
          </a:p>
        </p:txBody>
      </p:sp>
    </p:spTree>
    <p:extLst>
      <p:ext uri="{BB962C8B-B14F-4D97-AF65-F5344CB8AC3E}">
        <p14:creationId xmlns:p14="http://schemas.microsoft.com/office/powerpoint/2010/main" val="149261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5</a:t>
            </a:fld>
            <a:endParaRPr lang="fr-FR"/>
          </a:p>
        </p:txBody>
      </p:sp>
    </p:spTree>
    <p:extLst>
      <p:ext uri="{BB962C8B-B14F-4D97-AF65-F5344CB8AC3E}">
        <p14:creationId xmlns:p14="http://schemas.microsoft.com/office/powerpoint/2010/main" val="169410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6</a:t>
            </a:fld>
            <a:endParaRPr lang="fr-FR"/>
          </a:p>
        </p:txBody>
      </p:sp>
    </p:spTree>
    <p:extLst>
      <p:ext uri="{BB962C8B-B14F-4D97-AF65-F5344CB8AC3E}">
        <p14:creationId xmlns:p14="http://schemas.microsoft.com/office/powerpoint/2010/main" val="133904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le but de comprendre notre projet, nous allons aborder quelques notions relatives à la business intelligence</a:t>
            </a:r>
            <a:r>
              <a:rPr lang="fr-FR" sz="1200" kern="1200" baseline="0" dirty="0">
                <a:solidFill>
                  <a:schemeClr val="tx1"/>
                </a:solidFill>
                <a:effectLst/>
                <a:latin typeface="+mn-lt"/>
                <a:ea typeface="+mn-ea"/>
                <a:cs typeface="+mn-cs"/>
              </a:rPr>
              <a:t> ainsi que </a:t>
            </a:r>
            <a:r>
              <a:rPr lang="fr-FR" sz="1200" kern="1200" dirty="0">
                <a:solidFill>
                  <a:schemeClr val="tx1"/>
                </a:solidFill>
                <a:effectLst/>
                <a:latin typeface="+mn-lt"/>
                <a:ea typeface="+mn-ea"/>
                <a:cs typeface="+mn-cs"/>
              </a:rPr>
              <a:t>les DW</a:t>
            </a:r>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7</a:t>
            </a:fld>
            <a:endParaRPr lang="fr-FR"/>
          </a:p>
        </p:txBody>
      </p:sp>
    </p:spTree>
    <p:extLst>
      <p:ext uri="{BB962C8B-B14F-4D97-AF65-F5344CB8AC3E}">
        <p14:creationId xmlns:p14="http://schemas.microsoft.com/office/powerpoint/2010/main" val="1064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Commission Européenne, </a:t>
            </a:r>
            <a:r>
              <a:rPr lang="fr-FR" sz="1200" b="0" i="1" u="none" strike="noStrike" kern="1200" dirty="0">
                <a:solidFill>
                  <a:schemeClr val="tx1"/>
                </a:solidFill>
                <a:effectLst/>
                <a:latin typeface="+mn-lt"/>
                <a:ea typeface="+mn-ea"/>
                <a:cs typeface="+mn-cs"/>
                <a:hlinkClick r:id="rId3"/>
              </a:rPr>
              <a:t>e-Learning – Penser l'éducation de demain</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4" tooltip="archive de e-Learning – Penser l'éducation de demain"/>
              </a:rPr>
              <a:t>archive</a:t>
            </a:r>
            <a:r>
              <a:rPr lang="fr-FR" sz="1200" b="0" i="0" kern="1200" dirty="0">
                <a:solidFill>
                  <a:schemeClr val="tx1"/>
                </a:solidFill>
                <a:effectLst/>
                <a:latin typeface="+mn-lt"/>
                <a:ea typeface="+mn-ea"/>
                <a:cs typeface="+mn-cs"/>
              </a:rPr>
              <a:t>], Communication de la Commission ; Bruxelles, 2000-05-24 COM(2000) 318 final</a:t>
            </a:r>
            <a:r>
              <a:rPr lang="fr-FR" sz="1200" b="0" i="1" kern="1200" dirty="0">
                <a:solidFill>
                  <a:schemeClr val="tx1"/>
                </a:solidFill>
                <a:effectLst/>
                <a:latin typeface="+mn-lt"/>
                <a:ea typeface="+mn-ea"/>
                <a:cs typeface="+mn-cs"/>
              </a:rPr>
              <a:t>« pour renforcer l’industrie européenne du contenu multimédia dans les domaines de l'éducation et de la formation »</a:t>
            </a:r>
            <a:r>
              <a:rPr lang="fr-FR" sz="1200" b="0" i="0" kern="1200" dirty="0">
                <a:solidFill>
                  <a:schemeClr val="tx1"/>
                </a:solidFill>
                <a:effectLst/>
                <a:latin typeface="+mn-lt"/>
                <a:ea typeface="+mn-ea"/>
                <a:cs typeface="+mn-cs"/>
              </a:rPr>
              <a:t> (voir p. 12/14)</a:t>
            </a:r>
          </a:p>
          <a:p>
            <a:endParaRPr lang="fr-FR" dirty="0"/>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8</a:t>
            </a:fld>
            <a:endParaRPr lang="fr-FR"/>
          </a:p>
        </p:txBody>
      </p:sp>
    </p:spTree>
    <p:extLst>
      <p:ext uri="{BB962C8B-B14F-4D97-AF65-F5344CB8AC3E}">
        <p14:creationId xmlns:p14="http://schemas.microsoft.com/office/powerpoint/2010/main" val="807413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t>Nous présentons dans cette partie une description générale de notre système « </a:t>
            </a:r>
            <a:r>
              <a:rPr lang="fr-FR" sz="1200" dirty="0" err="1"/>
              <a:t>ApprAide</a:t>
            </a:r>
            <a:r>
              <a:rPr lang="fr-FR" sz="1200" dirty="0"/>
              <a:t> » qui prend en compte le problème de protection de la vie privée des apprenants.</a:t>
            </a:r>
          </a:p>
        </p:txBody>
      </p:sp>
      <p:sp>
        <p:nvSpPr>
          <p:cNvPr id="4" name="Espace réservé du numéro de diapositive 3"/>
          <p:cNvSpPr>
            <a:spLocks noGrp="1"/>
          </p:cNvSpPr>
          <p:nvPr>
            <p:ph type="sldNum" sz="quarter" idx="10"/>
          </p:nvPr>
        </p:nvSpPr>
        <p:spPr/>
        <p:txBody>
          <a:bodyPr/>
          <a:lstStyle/>
          <a:p>
            <a:fld id="{0809170B-9A40-4C92-9B46-F22470F9C364}" type="slidenum">
              <a:rPr lang="fr-FR" smtClean="0"/>
              <a:t>9</a:t>
            </a:fld>
            <a:endParaRPr lang="fr-FR"/>
          </a:p>
        </p:txBody>
      </p:sp>
    </p:spTree>
    <p:extLst>
      <p:ext uri="{BB962C8B-B14F-4D97-AF65-F5344CB8AC3E}">
        <p14:creationId xmlns:p14="http://schemas.microsoft.com/office/powerpoint/2010/main" val="137932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8860A09E-2BF5-40B9-9A55-6BC252D78CBC}" type="datetime1">
              <a:rPr lang="fr-FR" smtClean="0"/>
              <a:t>21/02/2023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9828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F20BBF-F460-46C0-A701-DE5508D002A2}" type="datetime1">
              <a:rPr lang="fr-FR" smtClean="0"/>
              <a:t>21/02/2023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3405250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59DEFCC-D5E9-4D1C-B291-1819ECC98E71}" type="datetime1">
              <a:rPr lang="fr-FR" smtClean="0"/>
              <a:t>21/02/2023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18014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A68AB4F-1044-46D0-9368-3465F1BBD2B6}" type="datetime1">
              <a:rPr lang="fr-FR" smtClean="0"/>
              <a:t>21/02/2023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222523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B5ED23EF-D678-4B10-BC2D-8B9443B19862}" type="datetime1">
              <a:rPr lang="fr-FR" smtClean="0"/>
              <a:t>21/02/2023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539253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487D91F-8A7F-4323-94B1-8F7ED03F6A02}" type="datetime1">
              <a:rPr lang="fr-FR" smtClean="0"/>
              <a:t>21/02/2023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311175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EDE53C0-46DE-4D79-A9D4-7588D77F61D8}" type="datetime1">
              <a:rPr lang="fr-FR" smtClean="0"/>
              <a:t>21/02/2023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1801332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23E818C5-6FC4-465A-968E-14608F555596}" type="datetime1">
              <a:rPr lang="fr-FR" smtClean="0"/>
              <a:t>21/02/2023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4055396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4D07EA-F11F-43E2-817B-AD9EEE48171A}" type="datetime1">
              <a:rPr lang="fr-FR" smtClean="0"/>
              <a:t>21/02/2023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2054585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8EBA9A-D2BC-43F7-9E26-ACDC50BF29E2}" type="datetime1">
              <a:rPr lang="fr-FR" smtClean="0"/>
              <a:t>21/02/2023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62002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EAD409E-0341-4089-A5F2-C8EA31101058}" type="datetime1">
              <a:rPr lang="fr-FR" smtClean="0"/>
              <a:t>21/02/2023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58415B-BCDC-467B-BB97-CB8A3D87719A}" type="slidenum">
              <a:rPr lang="fr-FR" smtClean="0"/>
              <a:t>‹N°›</a:t>
            </a:fld>
            <a:endParaRPr lang="fr-FR"/>
          </a:p>
        </p:txBody>
      </p:sp>
    </p:spTree>
    <p:extLst>
      <p:ext uri="{BB962C8B-B14F-4D97-AF65-F5344CB8AC3E}">
        <p14:creationId xmlns:p14="http://schemas.microsoft.com/office/powerpoint/2010/main" val="3758263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79791-B21B-46F5-89F4-DF5CE560B3AE}" type="datetime1">
              <a:rPr lang="fr-FR" smtClean="0"/>
              <a:t>21/02/2023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8415B-BCDC-467B-BB97-CB8A3D87719A}" type="slidenum">
              <a:rPr lang="fr-FR" smtClean="0"/>
              <a:t>‹N°›</a:t>
            </a:fld>
            <a:endParaRPr lang="fr-FR"/>
          </a:p>
        </p:txBody>
      </p:sp>
    </p:spTree>
    <p:extLst>
      <p:ext uri="{BB962C8B-B14F-4D97-AF65-F5344CB8AC3E}">
        <p14:creationId xmlns:p14="http://schemas.microsoft.com/office/powerpoint/2010/main" val="2069855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2374901" y="2269784"/>
            <a:ext cx="7824274" cy="1908515"/>
          </a:xfrm>
          <a:prstGeom prst="roundRect">
            <a:avLst/>
          </a:prstGeom>
          <a:solidFill>
            <a:schemeClr val="bg1"/>
          </a:solidFill>
          <a:ln w="28575">
            <a:solidFill>
              <a:srgbClr val="0F75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Light" panose="020B0502040204020203" pitchFamily="34" charset="0"/>
              <a:cs typeface="Segoe UI Light" panose="020B0502040204020203" pitchFamily="34" charset="0"/>
            </a:endParaRPr>
          </a:p>
        </p:txBody>
      </p:sp>
      <p:pic>
        <p:nvPicPr>
          <p:cNvPr id="15"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267" y="-5073076"/>
            <a:ext cx="3166290" cy="8937854"/>
          </a:xfrm>
          <a:prstGeom prst="rect">
            <a:avLst/>
          </a:prstGeom>
        </p:spPr>
      </p:pic>
      <p:sp>
        <p:nvSpPr>
          <p:cNvPr id="6" name="Titre 2"/>
          <p:cNvSpPr txBox="1">
            <a:spLocks/>
          </p:cNvSpPr>
          <p:nvPr/>
        </p:nvSpPr>
        <p:spPr>
          <a:xfrm>
            <a:off x="2192411" y="319938"/>
            <a:ext cx="8072494" cy="679916"/>
          </a:xfrm>
          <a:prstGeom prst="rect">
            <a:avLst/>
          </a:prstGeom>
        </p:spPr>
        <p:txBody>
          <a:bodyPr vert="horz" lIns="91440" tIns="45720" rIns="91440" bIns="45720" rtlCol="0" anchor="ctr">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fr-FR" sz="2000" b="0" i="0" u="none" strike="noStrike" kern="1200" cap="none" spc="0" normalizeH="0" baseline="0" noProof="0" dirty="0">
              <a:ln>
                <a:noFill/>
              </a:ln>
              <a:solidFill>
                <a:schemeClr val="tx1"/>
              </a:solidFill>
              <a:effectLst/>
              <a:uLnTx/>
              <a:uFillTx/>
              <a:latin typeface="Segoe UI Light" panose="020B0502040204020203" pitchFamily="34" charset="0"/>
              <a:ea typeface="+mj-ea"/>
              <a:cs typeface="Segoe UI Light" panose="020B0502040204020203" pitchFamily="34" charset="0"/>
            </a:endParaRPr>
          </a:p>
        </p:txBody>
      </p:sp>
      <p:sp>
        <p:nvSpPr>
          <p:cNvPr id="8" name="ZoneTexte 9"/>
          <p:cNvSpPr txBox="1"/>
          <p:nvPr/>
        </p:nvSpPr>
        <p:spPr>
          <a:xfrm>
            <a:off x="1992826" y="2566608"/>
            <a:ext cx="8543824" cy="121879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25000"/>
              </a:lnSpc>
              <a:spcBef>
                <a:spcPts val="0"/>
              </a:spcBef>
              <a:spcAft>
                <a:spcPts val="800"/>
              </a:spcAft>
            </a:pPr>
            <a:r>
              <a:rPr lang="fr-FR" sz="2800" dirty="0">
                <a:ln w="0"/>
                <a:latin typeface="Segoe WP" panose="020B0502040204020203" pitchFamily="34" charset="0"/>
              </a:rPr>
              <a:t>Développement d’un système de planification </a:t>
            </a:r>
          </a:p>
          <a:p>
            <a:pPr marL="0" marR="0" algn="ctr">
              <a:lnSpc>
                <a:spcPct val="125000"/>
              </a:lnSpc>
              <a:spcBef>
                <a:spcPts val="0"/>
              </a:spcBef>
              <a:spcAft>
                <a:spcPts val="800"/>
              </a:spcAft>
            </a:pPr>
            <a:r>
              <a:rPr lang="fr-FR" sz="2800" dirty="0">
                <a:ln w="0"/>
                <a:latin typeface="Segoe WP" panose="020B0502040204020203" pitchFamily="34" charset="0"/>
              </a:rPr>
              <a:t>de tâches distribuées</a:t>
            </a:r>
          </a:p>
        </p:txBody>
      </p:sp>
      <p:pic>
        <p:nvPicPr>
          <p:cNvPr id="14"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320449" flipH="1">
            <a:off x="10426189" y="2585654"/>
            <a:ext cx="1479234" cy="4322125"/>
          </a:xfrm>
          <a:prstGeom prst="rect">
            <a:avLst/>
          </a:prstGeom>
        </p:spPr>
      </p:pic>
      <p:sp>
        <p:nvSpPr>
          <p:cNvPr id="2" name="Espace réservé du numéro de diapositive 1"/>
          <p:cNvSpPr>
            <a:spLocks noGrp="1"/>
          </p:cNvSpPr>
          <p:nvPr>
            <p:ph type="sldNum" sz="quarter" idx="12"/>
          </p:nvPr>
        </p:nvSpPr>
        <p:spPr/>
        <p:txBody>
          <a:bodyPr/>
          <a:lstStyle/>
          <a:p>
            <a:fld id="{2358415B-BCDC-467B-BB97-CB8A3D87719A}" type="slidenum">
              <a:rPr lang="fr-FR" smtClean="0">
                <a:solidFill>
                  <a:schemeClr val="bg1"/>
                </a:solidFill>
              </a:rPr>
              <a:t>1</a:t>
            </a:fld>
            <a:endParaRPr lang="fr-FR">
              <a:solidFill>
                <a:schemeClr val="bg1"/>
              </a:solidFill>
            </a:endParaRPr>
          </a:p>
        </p:txBody>
      </p:sp>
      <p:pic>
        <p:nvPicPr>
          <p:cNvPr id="7" name="Espace réservé du contenu 4">
            <a:extLst>
              <a:ext uri="{FF2B5EF4-FFF2-40B4-BE49-F238E27FC236}">
                <a16:creationId xmlns:a16="http://schemas.microsoft.com/office/drawing/2014/main" id="{2704D3F1-2566-E94E-77CF-B54FB0C83AD5}"/>
              </a:ext>
            </a:extLst>
          </p:cNvPr>
          <p:cNvPicPr>
            <a:picLocks noChangeAspect="1"/>
          </p:cNvPicPr>
          <p:nvPr/>
        </p:nvPicPr>
        <p:blipFill>
          <a:blip r:embed="rId5" cstate="print"/>
          <a:srcRect/>
          <a:stretch>
            <a:fillRect/>
          </a:stretch>
        </p:blipFill>
        <p:spPr>
          <a:xfrm>
            <a:off x="10501056" y="183879"/>
            <a:ext cx="1329499" cy="1731937"/>
          </a:xfrm>
          <a:prstGeom prst="rect">
            <a:avLst/>
          </a:prstGeom>
        </p:spPr>
      </p:pic>
      <p:sp>
        <p:nvSpPr>
          <p:cNvPr id="11" name="ZoneTexte 10">
            <a:extLst>
              <a:ext uri="{FF2B5EF4-FFF2-40B4-BE49-F238E27FC236}">
                <a16:creationId xmlns:a16="http://schemas.microsoft.com/office/drawing/2014/main" id="{E4489682-DE56-222A-62D6-81041D3D6C22}"/>
              </a:ext>
            </a:extLst>
          </p:cNvPr>
          <p:cNvSpPr txBox="1"/>
          <p:nvPr/>
        </p:nvSpPr>
        <p:spPr>
          <a:xfrm>
            <a:off x="485775" y="5186799"/>
            <a:ext cx="3514725" cy="1323439"/>
          </a:xfrm>
          <a:prstGeom prst="rect">
            <a:avLst/>
          </a:prstGeom>
          <a:noFill/>
        </p:spPr>
        <p:txBody>
          <a:bodyPr wrap="square">
            <a:spAutoFit/>
          </a:bodyPr>
          <a:lstStyle/>
          <a:p>
            <a:pPr marL="0" marR="0">
              <a:lnSpc>
                <a:spcPct val="150000"/>
              </a:lnSpc>
              <a:spcBef>
                <a:spcPts val="370"/>
              </a:spcBef>
              <a:spcAft>
                <a:spcPts val="800"/>
              </a:spcAft>
              <a:tabLst>
                <a:tab pos="5210810" algn="l"/>
              </a:tabLst>
            </a:pPr>
            <a:r>
              <a:rPr lang="fr-FR" sz="2000" dirty="0">
                <a:solidFill>
                  <a:srgbClr val="C459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dirty="0">
                <a:solidFill>
                  <a:schemeClr val="accent1"/>
                </a:solidFill>
                <a:latin typeface="Baskerville Old Face" panose="02020602080505020303" pitchFamily="18" charset="0"/>
              </a:rPr>
              <a:t>Réalisé par :                      </a:t>
            </a:r>
          </a:p>
          <a:p>
            <a:pPr marL="0" marR="0">
              <a:lnSpc>
                <a:spcPct val="150000"/>
              </a:lnSpc>
              <a:spcBef>
                <a:spcPts val="370"/>
              </a:spcBef>
              <a:spcAft>
                <a:spcPts val="800"/>
              </a:spcAft>
              <a:tabLst>
                <a:tab pos="5210810" algn="l"/>
              </a:tabLst>
            </a:pPr>
            <a:r>
              <a:rPr lang="en-US" sz="1200" b="1" dirty="0">
                <a:latin typeface="Arial" panose="020B0604020202020204" pitchFamily="34" charset="0"/>
              </a:rPr>
              <a:t>EL FRAANI </a:t>
            </a:r>
            <a:r>
              <a:rPr lang="en-US" sz="1200" b="1" dirty="0" err="1">
                <a:latin typeface="Arial" panose="020B0604020202020204" pitchFamily="34" charset="0"/>
              </a:rPr>
              <a:t>Yousra</a:t>
            </a:r>
            <a:r>
              <a:rPr lang="en-US" sz="1200" b="1" dirty="0">
                <a:latin typeface="Arial" panose="020B0604020202020204" pitchFamily="34" charset="0"/>
              </a:rPr>
              <a:t> (MQL) </a:t>
            </a:r>
          </a:p>
          <a:p>
            <a:pPr marL="0" marR="0">
              <a:spcBef>
                <a:spcPts val="370"/>
              </a:spcBef>
              <a:spcAft>
                <a:spcPts val="800"/>
              </a:spcAft>
              <a:tabLst>
                <a:tab pos="5210810" algn="l"/>
              </a:tabLst>
            </a:pPr>
            <a:r>
              <a:rPr lang="en-US" sz="1200" b="1" dirty="0">
                <a:latin typeface="Arial" panose="020B0604020202020204" pitchFamily="34" charset="0"/>
              </a:rPr>
              <a:t>BENTHAMI EL HAMDOUCHI </a:t>
            </a:r>
            <a:r>
              <a:rPr lang="en-US" sz="1200" b="1" dirty="0" err="1">
                <a:latin typeface="Arial" panose="020B0604020202020204" pitchFamily="34" charset="0"/>
              </a:rPr>
              <a:t>Mouad</a:t>
            </a:r>
            <a:r>
              <a:rPr lang="en-US" sz="1200" b="1" dirty="0">
                <a:latin typeface="Arial" panose="020B0604020202020204" pitchFamily="34" charset="0"/>
              </a:rPr>
              <a:t>(M2I</a:t>
            </a:r>
            <a:endParaRPr lang="fr-FR" dirty="0"/>
          </a:p>
        </p:txBody>
      </p:sp>
      <p:sp>
        <p:nvSpPr>
          <p:cNvPr id="16" name="ZoneTexte 15">
            <a:extLst>
              <a:ext uri="{FF2B5EF4-FFF2-40B4-BE49-F238E27FC236}">
                <a16:creationId xmlns:a16="http://schemas.microsoft.com/office/drawing/2014/main" id="{2392824D-305E-6C98-0F2D-84BD15B01183}"/>
              </a:ext>
            </a:extLst>
          </p:cNvPr>
          <p:cNvSpPr txBox="1"/>
          <p:nvPr/>
        </p:nvSpPr>
        <p:spPr>
          <a:xfrm>
            <a:off x="3714750" y="1650646"/>
            <a:ext cx="4762499" cy="461665"/>
          </a:xfrm>
          <a:prstGeom prst="rect">
            <a:avLst/>
          </a:prstGeom>
          <a:noFill/>
        </p:spPr>
        <p:txBody>
          <a:bodyPr wrap="square">
            <a:spAutoFit/>
          </a:bodyPr>
          <a:lstStyle/>
          <a:p>
            <a:pPr marL="285115" marR="451485" algn="ctr">
              <a:spcBef>
                <a:spcPts val="0"/>
              </a:spcBef>
              <a:spcAft>
                <a:spcPts val="0"/>
              </a:spcAft>
            </a:pP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Projet</a:t>
            </a:r>
            <a:r>
              <a:rPr lang="fr-FR" sz="2400" b="1"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de</a:t>
            </a:r>
            <a:r>
              <a:rPr lang="fr-FR" sz="2400" b="1"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Fin</a:t>
            </a:r>
            <a:r>
              <a:rPr lang="fr-FR" sz="2400"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de module</a:t>
            </a:r>
            <a:endParaRPr lang="fr-FR"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B334BD3F-50E5-16DC-1632-0A413BC965D4}"/>
              </a:ext>
            </a:extLst>
          </p:cNvPr>
          <p:cNvSpPr txBox="1"/>
          <p:nvPr/>
        </p:nvSpPr>
        <p:spPr>
          <a:xfrm>
            <a:off x="9011283" y="5417395"/>
            <a:ext cx="2507243" cy="904543"/>
          </a:xfrm>
          <a:prstGeom prst="rect">
            <a:avLst/>
          </a:prstGeom>
          <a:noFill/>
        </p:spPr>
        <p:txBody>
          <a:bodyPr wrap="square">
            <a:spAutoFit/>
          </a:bodyPr>
          <a:lstStyle/>
          <a:p>
            <a:pPr marL="0" marR="0">
              <a:lnSpc>
                <a:spcPct val="150000"/>
              </a:lnSpc>
              <a:spcBef>
                <a:spcPts val="370"/>
              </a:spcBef>
              <a:spcAft>
                <a:spcPts val="800"/>
              </a:spcAft>
              <a:tabLst>
                <a:tab pos="5210810" algn="l"/>
              </a:tabLst>
            </a:pPr>
            <a:r>
              <a:rPr lang="fr-FR" b="1" u="sng" dirty="0">
                <a:solidFill>
                  <a:schemeClr val="accent1"/>
                </a:solidFill>
                <a:latin typeface="Baskerville Old Face" panose="02020602080505020303" pitchFamily="18" charset="0"/>
              </a:rPr>
              <a:t>Examinée </a:t>
            </a:r>
            <a:r>
              <a:rPr lang="fr-FR" sz="1800" b="1" u="sng" dirty="0">
                <a:solidFill>
                  <a:schemeClr val="accent1"/>
                </a:solidFill>
                <a:latin typeface="Baskerville Old Face" panose="02020602080505020303" pitchFamily="18" charset="0"/>
              </a:rPr>
              <a:t>par :                      </a:t>
            </a:r>
          </a:p>
          <a:p>
            <a:pPr marL="0" marR="0">
              <a:lnSpc>
                <a:spcPct val="150000"/>
              </a:lnSpc>
              <a:spcBef>
                <a:spcPts val="370"/>
              </a:spcBef>
              <a:spcAft>
                <a:spcPts val="800"/>
              </a:spcAft>
              <a:tabLst>
                <a:tab pos="5210810" algn="l"/>
              </a:tabLst>
            </a:pPr>
            <a:r>
              <a:rPr lang="en-US" sz="1200" b="1" dirty="0">
                <a:latin typeface="Arial" panose="020B0604020202020204" pitchFamily="34" charset="0"/>
              </a:rPr>
              <a:t>  </a:t>
            </a:r>
            <a:r>
              <a:rPr lang="en-US" sz="1200" b="1" dirty="0" err="1">
                <a:latin typeface="Arial" panose="020B0604020202020204" pitchFamily="34" charset="0"/>
              </a:rPr>
              <a:t>Pr</a:t>
            </a:r>
            <a:r>
              <a:rPr lang="en-US" sz="1200" b="1" dirty="0">
                <a:latin typeface="Arial" panose="020B0604020202020204" pitchFamily="34" charset="0"/>
              </a:rPr>
              <a:t> : HIBAOUI Abdelaziz</a:t>
            </a:r>
          </a:p>
        </p:txBody>
      </p:sp>
    </p:spTree>
    <p:extLst>
      <p:ext uri="{BB962C8B-B14F-4D97-AF65-F5344CB8AC3E}">
        <p14:creationId xmlns:p14="http://schemas.microsoft.com/office/powerpoint/2010/main" val="2997578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1764370"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10</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20" name="ZoneTexte 19"/>
          <p:cNvSpPr txBox="1"/>
          <p:nvPr/>
        </p:nvSpPr>
        <p:spPr>
          <a:xfrm>
            <a:off x="7445338" y="660312"/>
            <a:ext cx="3406702"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Définitions des besoins </a:t>
            </a:r>
          </a:p>
        </p:txBody>
      </p:sp>
      <p:sp>
        <p:nvSpPr>
          <p:cNvPr id="22" name="Rectangle 21"/>
          <p:cNvSpPr/>
          <p:nvPr/>
        </p:nvSpPr>
        <p:spPr>
          <a:xfrm>
            <a:off x="3" y="6577028"/>
            <a:ext cx="9273653"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700033" y="62478"/>
            <a:ext cx="2007281" cy="523220"/>
          </a:xfrm>
          <a:prstGeom prst="rect">
            <a:avLst/>
          </a:prstGeom>
          <a:noFill/>
        </p:spPr>
        <p:txBody>
          <a:bodyPr wrap="none" rtlCol="0">
            <a:spAutoFit/>
          </a:bodyPr>
          <a:lstStyle/>
          <a:p>
            <a:pPr algn="ctr"/>
            <a:r>
              <a:rPr lang="en-US" sz="2800" dirty="0">
                <a:solidFill>
                  <a:schemeClr val="accent1">
                    <a:lumMod val="50000"/>
                  </a:schemeClr>
                </a:solidFill>
                <a:latin typeface="Segoe WP" panose="020B0502040204020203" pitchFamily="34" charset="0"/>
                <a:cs typeface="Segoe WP" panose="020B0502040204020203" pitchFamily="34" charset="0"/>
              </a:rPr>
              <a:t>Conception</a:t>
            </a:r>
            <a:endParaRPr lang="fr-FR" sz="2800" dirty="0">
              <a:solidFill>
                <a:schemeClr val="accent1">
                  <a:lumMod val="50000"/>
                </a:schemeClr>
              </a:solidFill>
              <a:latin typeface="Segoe WP" panose="020B0502040204020203" pitchFamily="34" charset="0"/>
              <a:cs typeface="Segoe WP" panose="020B0502040204020203" pitchFamily="34" charset="0"/>
            </a:endParaRPr>
          </a:p>
        </p:txBody>
      </p:sp>
      <p:sp>
        <p:nvSpPr>
          <p:cNvPr id="34" name="Ellipse 33"/>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2</a:t>
            </a:r>
          </a:p>
        </p:txBody>
      </p:sp>
      <p:sp>
        <p:nvSpPr>
          <p:cNvPr id="4" name="Rectangle 3">
            <a:extLst>
              <a:ext uri="{FF2B5EF4-FFF2-40B4-BE49-F238E27FC236}">
                <a16:creationId xmlns:a16="http://schemas.microsoft.com/office/drawing/2014/main" id="{9BAA5D93-30AF-C258-842E-DDFD5E10F604}"/>
              </a:ext>
            </a:extLst>
          </p:cNvPr>
          <p:cNvSpPr/>
          <p:nvPr/>
        </p:nvSpPr>
        <p:spPr>
          <a:xfrm>
            <a:off x="-1" y="562529"/>
            <a:ext cx="12192000" cy="52322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D4256A71-0043-A973-06C6-F0B25A8B8DFE}"/>
              </a:ext>
            </a:extLst>
          </p:cNvPr>
          <p:cNvSpPr txBox="1"/>
          <p:nvPr/>
        </p:nvSpPr>
        <p:spPr>
          <a:xfrm>
            <a:off x="9119043" y="603278"/>
            <a:ext cx="2675732"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Sequence</a:t>
            </a:r>
            <a:endParaRPr lang="fr-FR" sz="2000" dirty="0">
              <a:solidFill>
                <a:schemeClr val="bg1"/>
              </a:solidFill>
              <a:latin typeface="Segoe WP" panose="020B0502040204020203" pitchFamily="34" charset="0"/>
              <a:cs typeface="Segoe WP" panose="020B0502040204020203" pitchFamily="34" charset="0"/>
            </a:endParaRPr>
          </a:p>
        </p:txBody>
      </p:sp>
      <p:sp>
        <p:nvSpPr>
          <p:cNvPr id="9" name="ZoneTexte 8">
            <a:extLst>
              <a:ext uri="{FF2B5EF4-FFF2-40B4-BE49-F238E27FC236}">
                <a16:creationId xmlns:a16="http://schemas.microsoft.com/office/drawing/2014/main" id="{A6D2D9D1-E076-AC83-3B8A-67FD192AE489}"/>
              </a:ext>
            </a:extLst>
          </p:cNvPr>
          <p:cNvSpPr txBox="1"/>
          <p:nvPr/>
        </p:nvSpPr>
        <p:spPr>
          <a:xfrm>
            <a:off x="2679920" y="603278"/>
            <a:ext cx="3406701" cy="400110"/>
          </a:xfrm>
          <a:prstGeom prst="rect">
            <a:avLst/>
          </a:prstGeom>
          <a:noFill/>
        </p:spPr>
        <p:txBody>
          <a:bodyPr wrap="square" rtlCol="0">
            <a:spAutoFit/>
          </a:bodyPr>
          <a:lstStyle/>
          <a:p>
            <a:r>
              <a:rPr lang="fr-FR" sz="2000" dirty="0">
                <a:solidFill>
                  <a:schemeClr val="accent1">
                    <a:lumMod val="50000"/>
                  </a:schemeClr>
                </a:solidFill>
                <a:latin typeface="Segoe WP" panose="020B0502040204020203" pitchFamily="34" charset="0"/>
              </a:rPr>
              <a:t>Diagramme cas d’utilisation</a:t>
            </a:r>
          </a:p>
        </p:txBody>
      </p:sp>
      <p:sp>
        <p:nvSpPr>
          <p:cNvPr id="10" name="ZoneTexte 9">
            <a:extLst>
              <a:ext uri="{FF2B5EF4-FFF2-40B4-BE49-F238E27FC236}">
                <a16:creationId xmlns:a16="http://schemas.microsoft.com/office/drawing/2014/main" id="{D9B647A0-514A-3478-F8F0-EF5E779B0A4C}"/>
              </a:ext>
            </a:extLst>
          </p:cNvPr>
          <p:cNvSpPr txBox="1"/>
          <p:nvPr/>
        </p:nvSpPr>
        <p:spPr>
          <a:xfrm>
            <a:off x="240139" y="634055"/>
            <a:ext cx="2199641" cy="400110"/>
          </a:xfrm>
          <a:prstGeom prst="rect">
            <a:avLst/>
          </a:prstGeom>
          <a:noFill/>
        </p:spPr>
        <p:txBody>
          <a:bodyPr wrap="none" rtlCol="0">
            <a:spAutoFit/>
          </a:bodyPr>
          <a:lstStyle/>
          <a:p>
            <a:pPr algn="ctr"/>
            <a:r>
              <a:rPr lang="en-US" sz="2000" dirty="0">
                <a:solidFill>
                  <a:schemeClr val="accent1">
                    <a:lumMod val="50000"/>
                  </a:schemeClr>
                </a:solidFill>
                <a:latin typeface="Segoe WP" panose="020B0502040204020203" pitchFamily="34" charset="0"/>
              </a:rPr>
              <a:t>Diagramme Gantt</a:t>
            </a:r>
            <a:endParaRPr lang="fr-FR" sz="2000" dirty="0">
              <a:solidFill>
                <a:schemeClr val="accent1">
                  <a:lumMod val="50000"/>
                </a:schemeClr>
              </a:solidFill>
              <a:latin typeface="Segoe WP" panose="020B0502040204020203" pitchFamily="34" charset="0"/>
            </a:endParaRPr>
          </a:p>
        </p:txBody>
      </p:sp>
      <p:sp>
        <p:nvSpPr>
          <p:cNvPr id="12" name="Rectangle 11">
            <a:extLst>
              <a:ext uri="{FF2B5EF4-FFF2-40B4-BE49-F238E27FC236}">
                <a16:creationId xmlns:a16="http://schemas.microsoft.com/office/drawing/2014/main" id="{A78E3063-ECE1-8A6F-918C-36E024FB07B1}"/>
              </a:ext>
            </a:extLst>
          </p:cNvPr>
          <p:cNvSpPr/>
          <p:nvPr/>
        </p:nvSpPr>
        <p:spPr>
          <a:xfrm>
            <a:off x="6086622" y="562529"/>
            <a:ext cx="3032422" cy="52322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92CBE7B1-4753-188F-EC22-CD5710C98F30}"/>
              </a:ext>
            </a:extLst>
          </p:cNvPr>
          <p:cNvSpPr txBox="1"/>
          <p:nvPr/>
        </p:nvSpPr>
        <p:spPr>
          <a:xfrm>
            <a:off x="6515612" y="603278"/>
            <a:ext cx="2278188"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Classe</a:t>
            </a:r>
            <a:endParaRPr lang="fr-FR" sz="2000" dirty="0">
              <a:solidFill>
                <a:schemeClr val="bg1"/>
              </a:solidFill>
              <a:latin typeface="Segoe WP" panose="020B0502040204020203" pitchFamily="34" charset="0"/>
              <a:cs typeface="Segoe WP" panose="020B0502040204020203" pitchFamily="34" charset="0"/>
            </a:endParaRPr>
          </a:p>
        </p:txBody>
      </p:sp>
      <p:pic>
        <p:nvPicPr>
          <p:cNvPr id="19" name="Image 18">
            <a:extLst>
              <a:ext uri="{FF2B5EF4-FFF2-40B4-BE49-F238E27FC236}">
                <a16:creationId xmlns:a16="http://schemas.microsoft.com/office/drawing/2014/main" id="{FAD2A9F3-645D-0857-164E-5C13E7C6AEFE}"/>
              </a:ext>
            </a:extLst>
          </p:cNvPr>
          <p:cNvPicPr>
            <a:picLocks noChangeAspect="1"/>
          </p:cNvPicPr>
          <p:nvPr/>
        </p:nvPicPr>
        <p:blipFill>
          <a:blip r:embed="rId3"/>
          <a:stretch>
            <a:fillRect/>
          </a:stretch>
        </p:blipFill>
        <p:spPr>
          <a:xfrm>
            <a:off x="0" y="1102984"/>
            <a:ext cx="11901830" cy="5444316"/>
          </a:xfrm>
          <a:prstGeom prst="rect">
            <a:avLst/>
          </a:prstGeom>
        </p:spPr>
      </p:pic>
    </p:spTree>
    <p:extLst>
      <p:ext uri="{BB962C8B-B14F-4D97-AF65-F5344CB8AC3E}">
        <p14:creationId xmlns:p14="http://schemas.microsoft.com/office/powerpoint/2010/main" val="4230275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1764370"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11</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20" name="ZoneTexte 19"/>
          <p:cNvSpPr txBox="1"/>
          <p:nvPr/>
        </p:nvSpPr>
        <p:spPr>
          <a:xfrm>
            <a:off x="7445338" y="660312"/>
            <a:ext cx="3406702"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Définitions des besoins </a:t>
            </a:r>
          </a:p>
        </p:txBody>
      </p:sp>
      <p:sp>
        <p:nvSpPr>
          <p:cNvPr id="22" name="Rectangle 21"/>
          <p:cNvSpPr/>
          <p:nvPr/>
        </p:nvSpPr>
        <p:spPr>
          <a:xfrm>
            <a:off x="3" y="6577028"/>
            <a:ext cx="9273653"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700033" y="62478"/>
            <a:ext cx="2007281" cy="523220"/>
          </a:xfrm>
          <a:prstGeom prst="rect">
            <a:avLst/>
          </a:prstGeom>
          <a:noFill/>
        </p:spPr>
        <p:txBody>
          <a:bodyPr wrap="none" rtlCol="0">
            <a:spAutoFit/>
          </a:bodyPr>
          <a:lstStyle/>
          <a:p>
            <a:pPr algn="ctr"/>
            <a:r>
              <a:rPr lang="en-US" sz="2800" dirty="0">
                <a:solidFill>
                  <a:schemeClr val="accent1">
                    <a:lumMod val="50000"/>
                  </a:schemeClr>
                </a:solidFill>
                <a:latin typeface="Segoe WP" panose="020B0502040204020203" pitchFamily="34" charset="0"/>
                <a:cs typeface="Segoe WP" panose="020B0502040204020203" pitchFamily="34" charset="0"/>
              </a:rPr>
              <a:t>Conception</a:t>
            </a:r>
            <a:endParaRPr lang="fr-FR" sz="2800" dirty="0">
              <a:solidFill>
                <a:schemeClr val="accent1">
                  <a:lumMod val="50000"/>
                </a:schemeClr>
              </a:solidFill>
              <a:latin typeface="Segoe WP" panose="020B0502040204020203" pitchFamily="34" charset="0"/>
              <a:cs typeface="Segoe WP" panose="020B0502040204020203" pitchFamily="34" charset="0"/>
            </a:endParaRPr>
          </a:p>
        </p:txBody>
      </p:sp>
      <p:sp>
        <p:nvSpPr>
          <p:cNvPr id="34" name="Ellipse 33"/>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2</a:t>
            </a:r>
          </a:p>
        </p:txBody>
      </p:sp>
      <p:pic>
        <p:nvPicPr>
          <p:cNvPr id="5" name="Image 4">
            <a:extLst>
              <a:ext uri="{FF2B5EF4-FFF2-40B4-BE49-F238E27FC236}">
                <a16:creationId xmlns:a16="http://schemas.microsoft.com/office/drawing/2014/main" id="{9E80263D-656C-495A-BCC2-99A6F385FA51}"/>
              </a:ext>
            </a:extLst>
          </p:cNvPr>
          <p:cNvPicPr>
            <a:picLocks noChangeAspect="1"/>
          </p:cNvPicPr>
          <p:nvPr/>
        </p:nvPicPr>
        <p:blipFill>
          <a:blip r:embed="rId3"/>
          <a:stretch>
            <a:fillRect/>
          </a:stretch>
        </p:blipFill>
        <p:spPr>
          <a:xfrm>
            <a:off x="559552" y="1219761"/>
            <a:ext cx="11204818" cy="5335066"/>
          </a:xfrm>
          <a:prstGeom prst="rect">
            <a:avLst/>
          </a:prstGeom>
        </p:spPr>
      </p:pic>
      <p:sp>
        <p:nvSpPr>
          <p:cNvPr id="4" name="Rectangle 3">
            <a:extLst>
              <a:ext uri="{FF2B5EF4-FFF2-40B4-BE49-F238E27FC236}">
                <a16:creationId xmlns:a16="http://schemas.microsoft.com/office/drawing/2014/main" id="{9BAA5D93-30AF-C258-842E-DDFD5E10F604}"/>
              </a:ext>
            </a:extLst>
          </p:cNvPr>
          <p:cNvSpPr/>
          <p:nvPr/>
        </p:nvSpPr>
        <p:spPr>
          <a:xfrm>
            <a:off x="-1" y="562529"/>
            <a:ext cx="12192000" cy="52322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A6D2D9D1-E076-AC83-3B8A-67FD192AE489}"/>
              </a:ext>
            </a:extLst>
          </p:cNvPr>
          <p:cNvSpPr txBox="1"/>
          <p:nvPr/>
        </p:nvSpPr>
        <p:spPr>
          <a:xfrm>
            <a:off x="2679920" y="603278"/>
            <a:ext cx="3406701" cy="400110"/>
          </a:xfrm>
          <a:prstGeom prst="rect">
            <a:avLst/>
          </a:prstGeom>
          <a:noFill/>
        </p:spPr>
        <p:txBody>
          <a:bodyPr wrap="square" rtlCol="0">
            <a:spAutoFit/>
          </a:bodyPr>
          <a:lstStyle/>
          <a:p>
            <a:r>
              <a:rPr lang="fr-FR" sz="2000" dirty="0">
                <a:solidFill>
                  <a:schemeClr val="accent1">
                    <a:lumMod val="50000"/>
                  </a:schemeClr>
                </a:solidFill>
                <a:latin typeface="Segoe WP" panose="020B0502040204020203" pitchFamily="34" charset="0"/>
              </a:rPr>
              <a:t>Diagramme cas d’utilisation</a:t>
            </a:r>
          </a:p>
        </p:txBody>
      </p:sp>
      <p:sp>
        <p:nvSpPr>
          <p:cNvPr id="10" name="ZoneTexte 9">
            <a:extLst>
              <a:ext uri="{FF2B5EF4-FFF2-40B4-BE49-F238E27FC236}">
                <a16:creationId xmlns:a16="http://schemas.microsoft.com/office/drawing/2014/main" id="{D9B647A0-514A-3478-F8F0-EF5E779B0A4C}"/>
              </a:ext>
            </a:extLst>
          </p:cNvPr>
          <p:cNvSpPr txBox="1"/>
          <p:nvPr/>
        </p:nvSpPr>
        <p:spPr>
          <a:xfrm>
            <a:off x="240139" y="634055"/>
            <a:ext cx="2199641" cy="400110"/>
          </a:xfrm>
          <a:prstGeom prst="rect">
            <a:avLst/>
          </a:prstGeom>
          <a:noFill/>
        </p:spPr>
        <p:txBody>
          <a:bodyPr wrap="none" rtlCol="0">
            <a:spAutoFit/>
          </a:bodyPr>
          <a:lstStyle/>
          <a:p>
            <a:pPr algn="ctr"/>
            <a:r>
              <a:rPr lang="en-US" sz="2000" dirty="0">
                <a:solidFill>
                  <a:schemeClr val="accent1">
                    <a:lumMod val="50000"/>
                  </a:schemeClr>
                </a:solidFill>
                <a:latin typeface="Segoe WP" panose="020B0502040204020203" pitchFamily="34" charset="0"/>
              </a:rPr>
              <a:t>Diagramme Gantt</a:t>
            </a:r>
            <a:endParaRPr lang="fr-FR" sz="2000" dirty="0">
              <a:solidFill>
                <a:schemeClr val="accent1">
                  <a:lumMod val="50000"/>
                </a:schemeClr>
              </a:solidFill>
              <a:latin typeface="Segoe WP" panose="020B0502040204020203" pitchFamily="34" charset="0"/>
            </a:endParaRPr>
          </a:p>
        </p:txBody>
      </p:sp>
      <p:sp>
        <p:nvSpPr>
          <p:cNvPr id="12" name="Rectangle 11">
            <a:extLst>
              <a:ext uri="{FF2B5EF4-FFF2-40B4-BE49-F238E27FC236}">
                <a16:creationId xmlns:a16="http://schemas.microsoft.com/office/drawing/2014/main" id="{A78E3063-ECE1-8A6F-918C-36E024FB07B1}"/>
              </a:ext>
            </a:extLst>
          </p:cNvPr>
          <p:cNvSpPr/>
          <p:nvPr/>
        </p:nvSpPr>
        <p:spPr>
          <a:xfrm>
            <a:off x="9148689" y="561336"/>
            <a:ext cx="3032422" cy="52322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92CBE7B1-4753-188F-EC22-CD5710C98F30}"/>
              </a:ext>
            </a:extLst>
          </p:cNvPr>
          <p:cNvSpPr txBox="1"/>
          <p:nvPr/>
        </p:nvSpPr>
        <p:spPr>
          <a:xfrm>
            <a:off x="6515612" y="603278"/>
            <a:ext cx="2278188" cy="400110"/>
          </a:xfrm>
          <a:prstGeom prst="rect">
            <a:avLst/>
          </a:prstGeom>
          <a:noFill/>
        </p:spPr>
        <p:txBody>
          <a:bodyPr wrap="none" rtlCol="0">
            <a:spAutoFit/>
          </a:bodyPr>
          <a:lstStyle/>
          <a:p>
            <a:r>
              <a:rPr lang="en-US" sz="2000" dirty="0">
                <a:solidFill>
                  <a:schemeClr val="accent1">
                    <a:lumMod val="50000"/>
                  </a:schemeClr>
                </a:solidFill>
                <a:latin typeface="Segoe WP" panose="020B0502040204020203" pitchFamily="34" charset="0"/>
              </a:rPr>
              <a:t>Diagramme Classe</a:t>
            </a:r>
            <a:endParaRPr lang="fr-FR" sz="2000" dirty="0">
              <a:solidFill>
                <a:schemeClr val="accent1">
                  <a:lumMod val="50000"/>
                </a:schemeClr>
              </a:solidFill>
              <a:latin typeface="Segoe WP" panose="020B0502040204020203" pitchFamily="34" charset="0"/>
            </a:endParaRPr>
          </a:p>
        </p:txBody>
      </p:sp>
      <p:sp>
        <p:nvSpPr>
          <p:cNvPr id="3" name="ZoneTexte 2">
            <a:extLst>
              <a:ext uri="{FF2B5EF4-FFF2-40B4-BE49-F238E27FC236}">
                <a16:creationId xmlns:a16="http://schemas.microsoft.com/office/drawing/2014/main" id="{F105D89D-D3F1-6490-2B33-612EE182A9B4}"/>
              </a:ext>
            </a:extLst>
          </p:cNvPr>
          <p:cNvSpPr txBox="1"/>
          <p:nvPr/>
        </p:nvSpPr>
        <p:spPr>
          <a:xfrm>
            <a:off x="9289309" y="603278"/>
            <a:ext cx="2675732"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Sequence</a:t>
            </a:r>
            <a:endParaRPr lang="fr-FR" sz="2000" dirty="0">
              <a:solidFill>
                <a:schemeClr val="bg1"/>
              </a:solidFill>
              <a:latin typeface="Segoe WP" panose="020B0502040204020203" pitchFamily="34" charset="0"/>
              <a:cs typeface="Segoe WP" panose="020B0502040204020203" pitchFamily="34" charset="0"/>
            </a:endParaRPr>
          </a:p>
        </p:txBody>
      </p:sp>
    </p:spTree>
    <p:extLst>
      <p:ext uri="{BB962C8B-B14F-4D97-AF65-F5344CB8AC3E}">
        <p14:creationId xmlns:p14="http://schemas.microsoft.com/office/powerpoint/2010/main" val="3591887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p:cNvGraphicFramePr/>
          <p:nvPr>
            <p:extLst>
              <p:ext uri="{D42A27DB-BD31-4B8C-83A1-F6EECF244321}">
                <p14:modId xmlns:p14="http://schemas.microsoft.com/office/powerpoint/2010/main" val="3606528129"/>
              </p:ext>
            </p:extLst>
          </p:nvPr>
        </p:nvGraphicFramePr>
        <p:xfrm>
          <a:off x="3080170" y="11402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14443" y="-2873763"/>
            <a:ext cx="7765663" cy="19463526"/>
          </a:xfrm>
          <a:prstGeom prst="rect">
            <a:avLst/>
          </a:prstGeom>
        </p:spPr>
      </p:pic>
      <p:sp>
        <p:nvSpPr>
          <p:cNvPr id="2" name="Espace réservé du numéro de diapositive 1"/>
          <p:cNvSpPr>
            <a:spLocks noGrp="1"/>
          </p:cNvSpPr>
          <p:nvPr>
            <p:ph type="sldNum" sz="quarter" idx="12"/>
          </p:nvPr>
        </p:nvSpPr>
        <p:spPr/>
        <p:txBody>
          <a:bodyPr/>
          <a:lstStyle/>
          <a:p>
            <a:fld id="{2358415B-BCDC-467B-BB97-CB8A3D87719A}" type="slidenum">
              <a:rPr lang="fr-FR" smtClean="0">
                <a:solidFill>
                  <a:schemeClr val="bg1"/>
                </a:solidFill>
              </a:rPr>
              <a:t>12</a:t>
            </a:fld>
            <a:endParaRPr lang="fr-FR">
              <a:solidFill>
                <a:schemeClr val="bg1"/>
              </a:solidFill>
            </a:endParaRPr>
          </a:p>
        </p:txBody>
      </p:sp>
      <p:sp>
        <p:nvSpPr>
          <p:cNvPr id="3" name="Espace réservé du numéro de diapositive 1">
            <a:extLst>
              <a:ext uri="{FF2B5EF4-FFF2-40B4-BE49-F238E27FC236}">
                <a16:creationId xmlns:a16="http://schemas.microsoft.com/office/drawing/2014/main" id="{3E780450-3045-3CDF-F904-9BD053898267}"/>
              </a:ext>
            </a:extLst>
          </p:cNvPr>
          <p:cNvSpPr txBox="1">
            <a:spLocks/>
          </p:cNvSpPr>
          <p:nvPr/>
        </p:nvSpPr>
        <p:spPr>
          <a:xfrm>
            <a:off x="8948980" y="6354279"/>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58415B-BCDC-467B-BB97-CB8A3D87719A}" type="slidenum">
              <a:rPr lang="fr-FR" sz="1600" b="1" smtClean="0">
                <a:solidFill>
                  <a:schemeClr val="bg2">
                    <a:lumMod val="25000"/>
                  </a:schemeClr>
                </a:solidFill>
                <a:latin typeface="Segoe UI Light" panose="020B0502040204020203" pitchFamily="34" charset="0"/>
                <a:cs typeface="Segoe UI Light" panose="020B0502040204020203" pitchFamily="34" charset="0"/>
              </a:rPr>
              <a:pPr/>
              <a:t>12</a:t>
            </a:fld>
            <a:endParaRPr lang="fr-FR" sz="1600" b="1"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14062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p:cNvGraphicFramePr/>
          <p:nvPr>
            <p:extLst>
              <p:ext uri="{D42A27DB-BD31-4B8C-83A1-F6EECF244321}">
                <p14:modId xmlns:p14="http://schemas.microsoft.com/office/powerpoint/2010/main" val="1192160077"/>
              </p:ext>
            </p:extLst>
          </p:nvPr>
        </p:nvGraphicFramePr>
        <p:xfrm>
          <a:off x="3080170" y="11247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5400000">
            <a:off x="-6920957" y="-4752275"/>
            <a:ext cx="6297810" cy="16476125"/>
          </a:xfrm>
          <a:prstGeom prst="rect">
            <a:avLst/>
          </a:prstGeom>
        </p:spPr>
      </p:pic>
      <p:sp>
        <p:nvSpPr>
          <p:cNvPr id="2" name="Espace réservé du numéro de diapositive 1"/>
          <p:cNvSpPr>
            <a:spLocks noGrp="1"/>
          </p:cNvSpPr>
          <p:nvPr>
            <p:ph type="sldNum" sz="quarter" idx="12"/>
          </p:nvPr>
        </p:nvSpPr>
        <p:spPr/>
        <p:txBody>
          <a:bodyPr/>
          <a:lstStyle/>
          <a:p>
            <a:fld id="{2358415B-BCDC-467B-BB97-CB8A3D87719A}" type="slidenum">
              <a:rPr lang="fr-FR" smtClean="0">
                <a:solidFill>
                  <a:schemeClr val="bg1"/>
                </a:solidFill>
              </a:rPr>
              <a:t>13</a:t>
            </a:fld>
            <a:endParaRPr lang="fr-FR">
              <a:solidFill>
                <a:schemeClr val="bg1"/>
              </a:solidFill>
            </a:endParaRPr>
          </a:p>
        </p:txBody>
      </p:sp>
      <p:sp>
        <p:nvSpPr>
          <p:cNvPr id="3" name="Espace réservé du numéro de diapositive 1">
            <a:extLst>
              <a:ext uri="{FF2B5EF4-FFF2-40B4-BE49-F238E27FC236}">
                <a16:creationId xmlns:a16="http://schemas.microsoft.com/office/drawing/2014/main" id="{C989113D-9AFB-B8AB-9893-D8506CC06053}"/>
              </a:ext>
            </a:extLst>
          </p:cNvPr>
          <p:cNvSpPr txBox="1">
            <a:spLocks/>
          </p:cNvSpPr>
          <p:nvPr/>
        </p:nvSpPr>
        <p:spPr>
          <a:xfrm>
            <a:off x="8948980" y="634653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58415B-BCDC-467B-BB97-CB8A3D87719A}" type="slidenum">
              <a:rPr lang="fr-FR" sz="1600" b="1" smtClean="0">
                <a:solidFill>
                  <a:schemeClr val="bg2">
                    <a:lumMod val="25000"/>
                  </a:schemeClr>
                </a:solidFill>
                <a:latin typeface="Segoe UI Light" panose="020B0502040204020203" pitchFamily="34" charset="0"/>
                <a:cs typeface="Segoe UI Light" panose="020B0502040204020203" pitchFamily="34" charset="0"/>
              </a:rPr>
              <a:pPr/>
              <a:t>13</a:t>
            </a:fld>
            <a:endParaRPr lang="fr-FR" sz="1600" b="1"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40854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p:cNvSpPr/>
          <p:nvPr/>
        </p:nvSpPr>
        <p:spPr>
          <a:xfrm>
            <a:off x="0" y="6582263"/>
            <a:ext cx="191070" cy="27573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1764370"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14</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14" name="Rectangle 13"/>
          <p:cNvSpPr/>
          <p:nvPr/>
        </p:nvSpPr>
        <p:spPr>
          <a:xfrm>
            <a:off x="-1" y="678406"/>
            <a:ext cx="12191999" cy="58943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776758" y="29934"/>
            <a:ext cx="1928733" cy="523220"/>
          </a:xfrm>
          <a:prstGeom prst="rect">
            <a:avLst/>
          </a:prstGeom>
          <a:noFill/>
        </p:spPr>
        <p:txBody>
          <a:bodyPr wrap="none" rtlCol="0">
            <a:spAutoFit/>
          </a:bodyPr>
          <a:lstStyle/>
          <a:p>
            <a:pPr algn="ctr"/>
            <a:r>
              <a:rPr lang="fr-FR" sz="2800" dirty="0">
                <a:solidFill>
                  <a:schemeClr val="accent1">
                    <a:lumMod val="50000"/>
                  </a:schemeClr>
                </a:solidFill>
                <a:latin typeface="Segoe WP" panose="020B0502040204020203" pitchFamily="34" charset="0"/>
                <a:cs typeface="Segoe WP" panose="020B0502040204020203" pitchFamily="34" charset="0"/>
              </a:rPr>
              <a:t>Conclusion</a:t>
            </a:r>
          </a:p>
        </p:txBody>
      </p:sp>
      <p:sp>
        <p:nvSpPr>
          <p:cNvPr id="17" name="Ellipse 16"/>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4</a:t>
            </a:r>
          </a:p>
        </p:txBody>
      </p:sp>
      <p:sp>
        <p:nvSpPr>
          <p:cNvPr id="21" name="ZoneTexte 20"/>
          <p:cNvSpPr txBox="1"/>
          <p:nvPr/>
        </p:nvSpPr>
        <p:spPr>
          <a:xfrm>
            <a:off x="704829" y="710477"/>
            <a:ext cx="2946640"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Conclusion générale</a:t>
            </a:r>
          </a:p>
        </p:txBody>
      </p:sp>
      <p:pic>
        <p:nvPicPr>
          <p:cNvPr id="26" name="Picture 4" descr="C:\Users\mehdi\Pictures\PFE\PPT\Green-man-on-arrow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069" y="3792293"/>
            <a:ext cx="2925205" cy="253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860144" y="2324651"/>
            <a:ext cx="8187257" cy="461665"/>
          </a:xfrm>
          <a:prstGeom prst="rect">
            <a:avLst/>
          </a:prstGeom>
        </p:spPr>
        <p:txBody>
          <a:bodyPr wrap="square">
            <a:spAutoFit/>
          </a:bodyPr>
          <a:lstStyle/>
          <a:p>
            <a:r>
              <a:rPr lang="fr-FR" sz="2400" dirty="0">
                <a:latin typeface="Segoe UI Light" panose="020B0502040204020203" pitchFamily="34" charset="0"/>
                <a:cs typeface="Segoe UI Light" panose="020B0502040204020203" pitchFamily="34" charset="0"/>
              </a:rPr>
              <a:t>Mettre en pratique nos connaissances en langage Java</a:t>
            </a:r>
          </a:p>
        </p:txBody>
      </p:sp>
      <p:sp>
        <p:nvSpPr>
          <p:cNvPr id="5" name="Rectangle 4"/>
          <p:cNvSpPr/>
          <p:nvPr/>
        </p:nvSpPr>
        <p:spPr>
          <a:xfrm>
            <a:off x="6096000" y="4809795"/>
            <a:ext cx="6216533" cy="461665"/>
          </a:xfrm>
          <a:prstGeom prst="rect">
            <a:avLst/>
          </a:prstGeom>
        </p:spPr>
        <p:txBody>
          <a:bodyPr wrap="square">
            <a:spAutoFit/>
          </a:bodyPr>
          <a:lstStyle/>
          <a:p>
            <a:r>
              <a:rPr lang="fr-FR" sz="2400" dirty="0">
                <a:latin typeface="Segoe UI Light" panose="020B0502040204020203" pitchFamily="34" charset="0"/>
                <a:cs typeface="Segoe UI Light" panose="020B0502040204020203" pitchFamily="34" charset="0"/>
              </a:rPr>
              <a:t>Continuer à améliorer l'application</a:t>
            </a:r>
            <a:endParaRPr lang="fr-FR" altLang="fr-FR" sz="2400" dirty="0"/>
          </a:p>
        </p:txBody>
      </p:sp>
      <p:sp>
        <p:nvSpPr>
          <p:cNvPr id="28" name="Rectangle 27"/>
          <p:cNvSpPr/>
          <p:nvPr/>
        </p:nvSpPr>
        <p:spPr>
          <a:xfrm>
            <a:off x="4519411" y="3631412"/>
            <a:ext cx="2725426" cy="461665"/>
          </a:xfrm>
          <a:prstGeom prst="rect">
            <a:avLst/>
          </a:prstGeom>
        </p:spPr>
        <p:txBody>
          <a:bodyPr wrap="none">
            <a:spAutoFit/>
          </a:bodyPr>
          <a:lstStyle/>
          <a:p>
            <a:r>
              <a:rPr lang="fr-FR" sz="2400" dirty="0">
                <a:latin typeface="Segoe UI Light" panose="020B0502040204020203" pitchFamily="34" charset="0"/>
                <a:cs typeface="Segoe UI Light" panose="020B0502040204020203" pitchFamily="34" charset="0"/>
              </a:rPr>
              <a:t> Travailler en équipe</a:t>
            </a:r>
            <a:endParaRPr lang="fr-FR" altLang="fr-FR" sz="2400" dirty="0">
              <a:latin typeface="Segoe UI" panose="020B0502040204020203" pitchFamily="34" charset="0"/>
              <a:cs typeface="Segoe UI" panose="020B0502040204020203" pitchFamily="34" charset="0"/>
            </a:endParaRPr>
          </a:p>
        </p:txBody>
      </p:sp>
      <p:pic>
        <p:nvPicPr>
          <p:cNvPr id="29" name="Picture 2" descr="C:\Users\Mugiwara\Desktop\conclus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1208" y="2325427"/>
            <a:ext cx="526342" cy="4601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Mugiwara\Desktop\conclus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2639" y="3628395"/>
            <a:ext cx="526342" cy="46011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Mugiwara\Desktop\conclus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8759" y="4809795"/>
            <a:ext cx="526342" cy="460114"/>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0" y="6578221"/>
            <a:ext cx="11438021"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200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1+#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1+#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155" y="481926"/>
            <a:ext cx="4324845" cy="4681953"/>
          </a:xfrm>
          <a:prstGeom prst="rect">
            <a:avLst/>
          </a:prstGeom>
        </p:spPr>
      </p:pic>
      <p:sp>
        <p:nvSpPr>
          <p:cNvPr id="7" name="ZoneTexte 6"/>
          <p:cNvSpPr txBox="1"/>
          <p:nvPr/>
        </p:nvSpPr>
        <p:spPr>
          <a:xfrm rot="10800000" flipV="1">
            <a:off x="1521803" y="2367171"/>
            <a:ext cx="7681064" cy="2123658"/>
          </a:xfrm>
          <a:prstGeom prst="rect">
            <a:avLst/>
          </a:prstGeom>
          <a:noFill/>
        </p:spPr>
        <p:txBody>
          <a:bodyPr wrap="square" rtlCol="0">
            <a:spAutoFit/>
          </a:bodyPr>
          <a:lstStyle/>
          <a:p>
            <a:pPr algn="ctr"/>
            <a:r>
              <a:rPr lang="fr-FR" sz="6600" dirty="0">
                <a:solidFill>
                  <a:schemeClr val="accent1">
                    <a:lumMod val="75000"/>
                  </a:schemeClr>
                </a:solidFill>
                <a:latin typeface="Segoe UI Light" panose="020B0502040204020203" pitchFamily="34" charset="0"/>
                <a:cs typeface="Segoe UI Light" panose="020B0502040204020203" pitchFamily="34" charset="0"/>
              </a:rPr>
              <a:t>Merci </a:t>
            </a:r>
          </a:p>
          <a:p>
            <a:pPr algn="ctr"/>
            <a:r>
              <a:rPr lang="fr-FR" sz="6600" dirty="0">
                <a:solidFill>
                  <a:schemeClr val="accent1">
                    <a:lumMod val="75000"/>
                  </a:schemeClr>
                </a:solidFill>
                <a:latin typeface="Segoe UI Light" panose="020B0502040204020203" pitchFamily="34" charset="0"/>
                <a:cs typeface="Segoe UI Light" panose="020B0502040204020203" pitchFamily="34" charset="0"/>
              </a:rPr>
              <a:t>pour votre attention</a:t>
            </a:r>
          </a:p>
        </p:txBody>
      </p:sp>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4370840" flipH="1">
            <a:off x="628863" y="-429545"/>
            <a:ext cx="2487116" cy="5729213"/>
          </a:xfrm>
          <a:prstGeom prst="rect">
            <a:avLst/>
          </a:prstGeom>
        </p:spPr>
      </p:pic>
    </p:spTree>
    <p:extLst>
      <p:ext uri="{BB962C8B-B14F-4D97-AF65-F5344CB8AC3E}">
        <p14:creationId xmlns:p14="http://schemas.microsoft.com/office/powerpoint/2010/main" val="2212118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16</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21" name="ZoneTexte 20"/>
          <p:cNvSpPr txBox="1"/>
          <p:nvPr/>
        </p:nvSpPr>
        <p:spPr>
          <a:xfrm>
            <a:off x="5007816" y="664623"/>
            <a:ext cx="217636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Problématique</a:t>
            </a:r>
          </a:p>
        </p:txBody>
      </p:sp>
      <p:sp>
        <p:nvSpPr>
          <p:cNvPr id="22" name="ZoneTexte 21"/>
          <p:cNvSpPr txBox="1"/>
          <p:nvPr/>
        </p:nvSpPr>
        <p:spPr>
          <a:xfrm>
            <a:off x="9467223" y="642818"/>
            <a:ext cx="1382110"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Objectifs</a:t>
            </a:r>
          </a:p>
        </p:txBody>
      </p:sp>
      <p:sp>
        <p:nvSpPr>
          <p:cNvPr id="9" name="ZoneTexte 8"/>
          <p:cNvSpPr txBox="1"/>
          <p:nvPr/>
        </p:nvSpPr>
        <p:spPr>
          <a:xfrm>
            <a:off x="704701" y="658293"/>
            <a:ext cx="265803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Contexte générale</a:t>
            </a:r>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3836" y="1962247"/>
            <a:ext cx="2602140" cy="3516404"/>
          </a:xfrm>
          <a:prstGeom prst="rect">
            <a:avLst/>
          </a:prstGeom>
        </p:spPr>
      </p:pic>
      <p:sp>
        <p:nvSpPr>
          <p:cNvPr id="4" name="ZoneTexte 3"/>
          <p:cNvSpPr txBox="1"/>
          <p:nvPr/>
        </p:nvSpPr>
        <p:spPr>
          <a:xfrm rot="10800000" flipV="1">
            <a:off x="3706706" y="3076129"/>
            <a:ext cx="6778983" cy="1107996"/>
          </a:xfrm>
          <a:prstGeom prst="rect">
            <a:avLst/>
          </a:prstGeom>
          <a:noFill/>
        </p:spPr>
        <p:txBody>
          <a:bodyPr wrap="square" rtlCol="0">
            <a:spAutoFit/>
          </a:bodyPr>
          <a:lstStyle/>
          <a:p>
            <a:r>
              <a:rPr lang="fr-FR" sz="6600" dirty="0">
                <a:solidFill>
                  <a:schemeClr val="accent1">
                    <a:lumMod val="75000"/>
                  </a:schemeClr>
                </a:solidFill>
                <a:latin typeface="Segoe UI Light" panose="020B0502040204020203" pitchFamily="34" charset="0"/>
                <a:cs typeface="Segoe UI Light" panose="020B0502040204020203" pitchFamily="34" charset="0"/>
              </a:rPr>
              <a:t>Questions </a:t>
            </a:r>
          </a:p>
        </p:txBody>
      </p:sp>
      <p:pic>
        <p:nvPicPr>
          <p:cNvPr id="15"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flipH="1">
            <a:off x="1706311" y="1"/>
            <a:ext cx="1479234" cy="4394958"/>
          </a:xfrm>
          <a:prstGeom prst="rect">
            <a:avLst/>
          </a:prstGeom>
        </p:spPr>
      </p:pic>
    </p:spTree>
    <p:extLst>
      <p:ext uri="{BB962C8B-B14F-4D97-AF65-F5344CB8AC3E}">
        <p14:creationId xmlns:p14="http://schemas.microsoft.com/office/powerpoint/2010/main" val="956983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597866" y="-3662836"/>
            <a:ext cx="5892980" cy="23371563"/>
          </a:xfrm>
          <a:prstGeom prst="rect">
            <a:avLst/>
          </a:prstGeom>
        </p:spPr>
      </p:pic>
      <p:sp>
        <p:nvSpPr>
          <p:cNvPr id="4" name="Ellipse 3"/>
          <p:cNvSpPr/>
          <p:nvPr/>
        </p:nvSpPr>
        <p:spPr>
          <a:xfrm>
            <a:off x="1497930" y="623848"/>
            <a:ext cx="513347" cy="497305"/>
          </a:xfrm>
          <a:prstGeom prst="ellipse">
            <a:avLst/>
          </a:prstGeom>
          <a:solidFill>
            <a:srgbClr val="0096B8"/>
          </a:solidFill>
          <a:ln>
            <a:solidFill>
              <a:srgbClr val="0096B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2000" dirty="0">
                <a:latin typeface="Segoe WP" panose="020B0502040204020203" pitchFamily="34" charset="0"/>
                <a:cs typeface="Segoe WP" panose="020B0502040204020203" pitchFamily="34" charset="0"/>
              </a:rPr>
              <a:t>1</a:t>
            </a:r>
          </a:p>
        </p:txBody>
      </p:sp>
      <p:sp>
        <p:nvSpPr>
          <p:cNvPr id="8" name="Ellipse 7"/>
          <p:cNvSpPr/>
          <p:nvPr/>
        </p:nvSpPr>
        <p:spPr>
          <a:xfrm>
            <a:off x="1784804" y="2007665"/>
            <a:ext cx="513347" cy="497305"/>
          </a:xfrm>
          <a:prstGeom prst="ellipse">
            <a:avLst/>
          </a:prstGeom>
          <a:solidFill>
            <a:srgbClr val="0096B8"/>
          </a:solidFill>
          <a:ln>
            <a:solidFill>
              <a:srgbClr val="0096B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latin typeface="Segoe WP" panose="020B0502040204020203" pitchFamily="34" charset="0"/>
                <a:cs typeface="Segoe WP" panose="020B0502040204020203" pitchFamily="34" charset="0"/>
              </a:rPr>
              <a:t>2</a:t>
            </a:r>
          </a:p>
        </p:txBody>
      </p:sp>
      <p:sp>
        <p:nvSpPr>
          <p:cNvPr id="13" name="ZoneTexte 12"/>
          <p:cNvSpPr txBox="1"/>
          <p:nvPr/>
        </p:nvSpPr>
        <p:spPr>
          <a:xfrm>
            <a:off x="2061409" y="659488"/>
            <a:ext cx="1746247" cy="461665"/>
          </a:xfrm>
          <a:prstGeom prst="rect">
            <a:avLst/>
          </a:prstGeom>
          <a:noFill/>
        </p:spPr>
        <p:txBody>
          <a:bodyPr wrap="none" rtlCol="0">
            <a:spAutoFit/>
          </a:bodyPr>
          <a:lstStyle/>
          <a:p>
            <a:r>
              <a:rPr lang="fr-FR" sz="2400" dirty="0">
                <a:latin typeface="Segoe UI Light" panose="020B0502040204020203" pitchFamily="34" charset="0"/>
                <a:cs typeface="Segoe UI Light" panose="020B0502040204020203" pitchFamily="34" charset="0"/>
              </a:rPr>
              <a:t>Introduction</a:t>
            </a:r>
          </a:p>
        </p:txBody>
      </p:sp>
      <p:sp>
        <p:nvSpPr>
          <p:cNvPr id="14" name="ZoneTexte 13"/>
          <p:cNvSpPr txBox="1"/>
          <p:nvPr/>
        </p:nvSpPr>
        <p:spPr>
          <a:xfrm>
            <a:off x="2348624" y="2004200"/>
            <a:ext cx="3624710" cy="461665"/>
          </a:xfrm>
          <a:prstGeom prst="rect">
            <a:avLst/>
          </a:prstGeom>
          <a:noFill/>
        </p:spPr>
        <p:txBody>
          <a:bodyPr wrap="none" rtlCol="0">
            <a:spAutoFit/>
          </a:bodyPr>
          <a:lstStyle/>
          <a:p>
            <a:r>
              <a:rPr lang="fr-FR" sz="2400" dirty="0">
                <a:latin typeface="Segoe UI Light" panose="020B0502040204020203" pitchFamily="34" charset="0"/>
                <a:cs typeface="Segoe UI Light" panose="020B0502040204020203" pitchFamily="34" charset="0"/>
              </a:rPr>
              <a:t>Planification et Conception</a:t>
            </a:r>
          </a:p>
        </p:txBody>
      </p:sp>
      <p:sp>
        <p:nvSpPr>
          <p:cNvPr id="19" name="ZoneTexte 18"/>
          <p:cNvSpPr txBox="1"/>
          <p:nvPr/>
        </p:nvSpPr>
        <p:spPr>
          <a:xfrm>
            <a:off x="4191443" y="97263"/>
            <a:ext cx="3809121" cy="523220"/>
          </a:xfrm>
          <a:prstGeom prst="rect">
            <a:avLst/>
          </a:prstGeom>
          <a:noFill/>
        </p:spPr>
        <p:txBody>
          <a:bodyPr wrap="none" rtlCol="0">
            <a:spAutoFit/>
          </a:bodyPr>
          <a:lstStyle/>
          <a:p>
            <a:pPr algn="ctr"/>
            <a:r>
              <a:rPr lang="fr-FR" sz="2800" dirty="0">
                <a:solidFill>
                  <a:schemeClr val="accent1">
                    <a:lumMod val="50000"/>
                  </a:schemeClr>
                </a:solidFill>
                <a:latin typeface="Segoe WP" panose="020B0502040204020203" pitchFamily="34" charset="0"/>
                <a:cs typeface="Segoe WP" panose="020B0502040204020203" pitchFamily="34" charset="0"/>
              </a:rPr>
              <a:t>Plan de la présentation</a:t>
            </a:r>
          </a:p>
        </p:txBody>
      </p:sp>
      <p:cxnSp>
        <p:nvCxnSpPr>
          <p:cNvPr id="3" name="Connecteur droit 2"/>
          <p:cNvCxnSpPr/>
          <p:nvPr/>
        </p:nvCxnSpPr>
        <p:spPr>
          <a:xfrm>
            <a:off x="2323095" y="1238067"/>
            <a:ext cx="0" cy="680359"/>
          </a:xfrm>
          <a:prstGeom prst="line">
            <a:avLst/>
          </a:prstGeom>
          <a:ln>
            <a:solidFill>
              <a:srgbClr val="0096B8"/>
            </a:solidFill>
          </a:ln>
        </p:spPr>
        <p:style>
          <a:lnRef idx="3">
            <a:schemeClr val="accent1"/>
          </a:lnRef>
          <a:fillRef idx="0">
            <a:schemeClr val="accent1"/>
          </a:fillRef>
          <a:effectRef idx="2">
            <a:schemeClr val="accent1"/>
          </a:effectRef>
          <a:fontRef idx="minor">
            <a:schemeClr val="tx1"/>
          </a:fontRef>
        </p:style>
      </p:cxnSp>
      <p:sp>
        <p:nvSpPr>
          <p:cNvPr id="20" name="ZoneTexte 19"/>
          <p:cNvSpPr txBox="1"/>
          <p:nvPr/>
        </p:nvSpPr>
        <p:spPr>
          <a:xfrm>
            <a:off x="2324313" y="1097260"/>
            <a:ext cx="1992853" cy="369332"/>
          </a:xfrm>
          <a:prstGeom prst="rect">
            <a:avLst/>
          </a:prstGeom>
          <a:noFill/>
        </p:spPr>
        <p:txBody>
          <a:bodyPr wrap="none" rtlCol="0">
            <a:spAutoFit/>
          </a:bodyPr>
          <a:lstStyle/>
          <a:p>
            <a:r>
              <a:rPr lang="fr-FR" dirty="0">
                <a:latin typeface="Segoe UI Light" panose="020B0502040204020203" pitchFamily="34" charset="0"/>
                <a:cs typeface="Segoe UI Light" panose="020B0502040204020203" pitchFamily="34" charset="0"/>
              </a:rPr>
              <a:t>- Contexte général</a:t>
            </a:r>
          </a:p>
        </p:txBody>
      </p:sp>
      <p:sp>
        <p:nvSpPr>
          <p:cNvPr id="21" name="ZoneTexte 20"/>
          <p:cNvSpPr txBox="1"/>
          <p:nvPr/>
        </p:nvSpPr>
        <p:spPr>
          <a:xfrm>
            <a:off x="2323095" y="1369287"/>
            <a:ext cx="1750992" cy="369332"/>
          </a:xfrm>
          <a:prstGeom prst="rect">
            <a:avLst/>
          </a:prstGeom>
          <a:noFill/>
        </p:spPr>
        <p:txBody>
          <a:bodyPr wrap="none" rtlCol="0">
            <a:spAutoFit/>
          </a:bodyPr>
          <a:lstStyle/>
          <a:p>
            <a:r>
              <a:rPr lang="fr-FR" dirty="0">
                <a:latin typeface="Segoe UI Light" panose="020B0502040204020203" pitchFamily="34" charset="0"/>
                <a:cs typeface="Segoe UI Light" panose="020B0502040204020203" pitchFamily="34" charset="0"/>
              </a:rPr>
              <a:t>- Problématique</a:t>
            </a:r>
            <a:endParaRPr lang="fr-FR" sz="2400" dirty="0">
              <a:latin typeface="Segoe UI Light" panose="020B0502040204020203" pitchFamily="34" charset="0"/>
              <a:cs typeface="Segoe UI Light" panose="020B0502040204020203" pitchFamily="34" charset="0"/>
            </a:endParaRPr>
          </a:p>
        </p:txBody>
      </p:sp>
      <p:sp>
        <p:nvSpPr>
          <p:cNvPr id="22" name="ZoneTexte 21"/>
          <p:cNvSpPr txBox="1"/>
          <p:nvPr/>
        </p:nvSpPr>
        <p:spPr>
          <a:xfrm>
            <a:off x="2323094" y="1652380"/>
            <a:ext cx="1183337" cy="369332"/>
          </a:xfrm>
          <a:prstGeom prst="rect">
            <a:avLst/>
          </a:prstGeom>
          <a:noFill/>
        </p:spPr>
        <p:txBody>
          <a:bodyPr wrap="none" rtlCol="0">
            <a:spAutoFit/>
          </a:bodyPr>
          <a:lstStyle/>
          <a:p>
            <a:r>
              <a:rPr lang="fr-FR" dirty="0">
                <a:latin typeface="Segoe UI Light" panose="020B0502040204020203" pitchFamily="34" charset="0"/>
                <a:cs typeface="Segoe UI Light" panose="020B0502040204020203" pitchFamily="34" charset="0"/>
              </a:rPr>
              <a:t>- Objectifs</a:t>
            </a:r>
          </a:p>
        </p:txBody>
      </p:sp>
      <p:cxnSp>
        <p:nvCxnSpPr>
          <p:cNvPr id="23" name="Connecteur droit 22"/>
          <p:cNvCxnSpPr>
            <a:cxnSpLocks/>
          </p:cNvCxnSpPr>
          <p:nvPr/>
        </p:nvCxnSpPr>
        <p:spPr>
          <a:xfrm>
            <a:off x="2829929" y="2630443"/>
            <a:ext cx="0" cy="964095"/>
          </a:xfrm>
          <a:prstGeom prst="line">
            <a:avLst/>
          </a:prstGeom>
          <a:ln>
            <a:solidFill>
              <a:srgbClr val="0096B8"/>
            </a:solidFill>
          </a:ln>
        </p:spPr>
        <p:style>
          <a:lnRef idx="3">
            <a:schemeClr val="accent1"/>
          </a:lnRef>
          <a:fillRef idx="0">
            <a:schemeClr val="accent1"/>
          </a:fillRef>
          <a:effectRef idx="2">
            <a:schemeClr val="accent1"/>
          </a:effectRef>
          <a:fontRef idx="minor">
            <a:schemeClr val="tx1"/>
          </a:fontRef>
        </p:style>
      </p:cxnSp>
      <p:sp>
        <p:nvSpPr>
          <p:cNvPr id="24" name="ZoneTexte 23"/>
          <p:cNvSpPr txBox="1"/>
          <p:nvPr/>
        </p:nvSpPr>
        <p:spPr>
          <a:xfrm>
            <a:off x="2847691" y="2450124"/>
            <a:ext cx="3055645" cy="646331"/>
          </a:xfrm>
          <a:prstGeom prst="rect">
            <a:avLst/>
          </a:prstGeom>
          <a:noFill/>
        </p:spPr>
        <p:txBody>
          <a:bodyPr wrap="none" rtlCol="0">
            <a:spAutoFit/>
          </a:bodyPr>
          <a:lstStyle/>
          <a:p>
            <a:r>
              <a:rPr lang="fr-FR" dirty="0">
                <a:latin typeface="Segoe UI Light" panose="020B0502040204020203" pitchFamily="34" charset="0"/>
                <a:cs typeface="Segoe UI Light" panose="020B0502040204020203" pitchFamily="34" charset="0"/>
              </a:rPr>
              <a:t>-  Diagramme Gantt</a:t>
            </a:r>
          </a:p>
          <a:p>
            <a:r>
              <a:rPr lang="fr-FR" dirty="0">
                <a:latin typeface="Segoe UI Light" panose="020B0502040204020203" pitchFamily="34" charset="0"/>
                <a:cs typeface="Segoe UI Light" panose="020B0502040204020203" pitchFamily="34" charset="0"/>
              </a:rPr>
              <a:t>-  Diagramme cas d’utilisation</a:t>
            </a:r>
          </a:p>
        </p:txBody>
      </p:sp>
      <p:sp>
        <p:nvSpPr>
          <p:cNvPr id="25" name="ZoneTexte 24"/>
          <p:cNvSpPr txBox="1"/>
          <p:nvPr/>
        </p:nvSpPr>
        <p:spPr>
          <a:xfrm>
            <a:off x="2847691" y="2991599"/>
            <a:ext cx="2220480" cy="461665"/>
          </a:xfrm>
          <a:prstGeom prst="rect">
            <a:avLst/>
          </a:prstGeom>
          <a:noFill/>
        </p:spPr>
        <p:txBody>
          <a:bodyPr wrap="none" rtlCol="0">
            <a:spAutoFit/>
          </a:bodyPr>
          <a:lstStyle/>
          <a:p>
            <a:r>
              <a:rPr lang="fr-FR" dirty="0">
                <a:latin typeface="Segoe UI Light" panose="020B0502040204020203" pitchFamily="34" charset="0"/>
                <a:cs typeface="Segoe UI Light" panose="020B0502040204020203" pitchFamily="34" charset="0"/>
              </a:rPr>
              <a:t>- </a:t>
            </a:r>
            <a:r>
              <a:rPr lang="fr-FR" sz="2400" dirty="0">
                <a:latin typeface="Segoe UI Light" panose="020B0502040204020203" pitchFamily="34" charset="0"/>
                <a:cs typeface="Segoe UI Light" panose="020B0502040204020203" pitchFamily="34" charset="0"/>
              </a:rPr>
              <a:t> </a:t>
            </a:r>
            <a:r>
              <a:rPr lang="fr-FR" dirty="0">
                <a:latin typeface="Segoe UI Light" panose="020B0502040204020203" pitchFamily="34" charset="0"/>
                <a:cs typeface="Segoe UI Light" panose="020B0502040204020203" pitchFamily="34" charset="0"/>
              </a:rPr>
              <a:t>Diagramme Classe</a:t>
            </a:r>
          </a:p>
        </p:txBody>
      </p:sp>
      <p:sp>
        <p:nvSpPr>
          <p:cNvPr id="26" name="ZoneTexte 25"/>
          <p:cNvSpPr txBox="1"/>
          <p:nvPr/>
        </p:nvSpPr>
        <p:spPr>
          <a:xfrm>
            <a:off x="2871499" y="3363388"/>
            <a:ext cx="2517036" cy="369332"/>
          </a:xfrm>
          <a:prstGeom prst="rect">
            <a:avLst/>
          </a:prstGeom>
          <a:noFill/>
        </p:spPr>
        <p:txBody>
          <a:bodyPr wrap="none" rtlCol="0">
            <a:spAutoFit/>
          </a:bodyPr>
          <a:lstStyle/>
          <a:p>
            <a:r>
              <a:rPr lang="fr-FR" dirty="0">
                <a:latin typeface="Segoe UI Light" panose="020B0502040204020203" pitchFamily="34" charset="0"/>
                <a:cs typeface="Segoe UI Light" panose="020B0502040204020203" pitchFamily="34" charset="0"/>
              </a:rPr>
              <a:t>-  Diagramme séquence</a:t>
            </a:r>
          </a:p>
        </p:txBody>
      </p:sp>
      <p:sp>
        <p:nvSpPr>
          <p:cNvPr id="2" name="Espace réservé du numéro de diapositive 1"/>
          <p:cNvSpPr>
            <a:spLocks noGrp="1"/>
          </p:cNvSpPr>
          <p:nvPr>
            <p:ph type="sldNum" sz="quarter" idx="12"/>
          </p:nvPr>
        </p:nvSpPr>
        <p:spPr>
          <a:xfrm>
            <a:off x="8889570" y="6185869"/>
            <a:ext cx="2743200" cy="365125"/>
          </a:xfrm>
        </p:spPr>
        <p:txBody>
          <a:bodyPr/>
          <a:lstStyle/>
          <a:p>
            <a:fld id="{2358415B-BCDC-467B-BB97-CB8A3D87719A}" type="slidenum">
              <a:rPr lang="fr-FR" sz="1600" b="1" smtClean="0">
                <a:solidFill>
                  <a:schemeClr val="bg2">
                    <a:lumMod val="25000"/>
                  </a:schemeClr>
                </a:solidFill>
                <a:latin typeface="Segoe UI Light" panose="020B0502040204020203" pitchFamily="34" charset="0"/>
                <a:cs typeface="Segoe UI Light" panose="020B0502040204020203" pitchFamily="34" charset="0"/>
              </a:rPr>
              <a:t>2</a:t>
            </a:fld>
            <a:endParaRPr lang="fr-FR" sz="1600" b="1"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Ellipse 4">
            <a:extLst>
              <a:ext uri="{FF2B5EF4-FFF2-40B4-BE49-F238E27FC236}">
                <a16:creationId xmlns:a16="http://schemas.microsoft.com/office/drawing/2014/main" id="{E2DC6504-1B72-8FBF-89CC-26B3FDF7E6EB}"/>
              </a:ext>
            </a:extLst>
          </p:cNvPr>
          <p:cNvSpPr/>
          <p:nvPr/>
        </p:nvSpPr>
        <p:spPr>
          <a:xfrm>
            <a:off x="1754603" y="3758914"/>
            <a:ext cx="513347" cy="497305"/>
          </a:xfrm>
          <a:prstGeom prst="ellipse">
            <a:avLst/>
          </a:prstGeom>
          <a:solidFill>
            <a:srgbClr val="0096B8"/>
          </a:solidFill>
          <a:ln>
            <a:solidFill>
              <a:srgbClr val="0096B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dirty="0">
                <a:latin typeface="Segoe WP" panose="020B0502040204020203" pitchFamily="34" charset="0"/>
                <a:cs typeface="Segoe WP" panose="020B0502040204020203" pitchFamily="34" charset="0"/>
              </a:rPr>
              <a:t>3</a:t>
            </a:r>
            <a:endParaRPr lang="fr-FR" sz="2000" dirty="0">
              <a:latin typeface="Segoe WP" panose="020B0502040204020203" pitchFamily="34" charset="0"/>
              <a:cs typeface="Segoe WP" panose="020B0502040204020203" pitchFamily="34" charset="0"/>
            </a:endParaRPr>
          </a:p>
        </p:txBody>
      </p:sp>
      <p:sp>
        <p:nvSpPr>
          <p:cNvPr id="6" name="ZoneTexte 5">
            <a:extLst>
              <a:ext uri="{FF2B5EF4-FFF2-40B4-BE49-F238E27FC236}">
                <a16:creationId xmlns:a16="http://schemas.microsoft.com/office/drawing/2014/main" id="{631319C1-8519-B40E-EFE5-74A50CC578AC}"/>
              </a:ext>
            </a:extLst>
          </p:cNvPr>
          <p:cNvSpPr txBox="1"/>
          <p:nvPr/>
        </p:nvSpPr>
        <p:spPr>
          <a:xfrm>
            <a:off x="2445196" y="3794554"/>
            <a:ext cx="1553630" cy="461665"/>
          </a:xfrm>
          <a:prstGeom prst="rect">
            <a:avLst/>
          </a:prstGeom>
          <a:noFill/>
        </p:spPr>
        <p:txBody>
          <a:bodyPr wrap="none" rtlCol="0">
            <a:spAutoFit/>
          </a:bodyPr>
          <a:lstStyle/>
          <a:p>
            <a:r>
              <a:rPr lang="en-US" sz="2400" dirty="0">
                <a:latin typeface="Segoe UI Light" panose="020B0502040204020203" pitchFamily="34" charset="0"/>
                <a:cs typeface="Segoe UI Light" panose="020B0502040204020203" pitchFamily="34" charset="0"/>
              </a:rPr>
              <a:t>R</a:t>
            </a:r>
            <a:r>
              <a:rPr lang="fr-FR" sz="2400" dirty="0">
                <a:latin typeface="Segoe UI Light" panose="020B0502040204020203" pitchFamily="34" charset="0"/>
                <a:cs typeface="Segoe UI Light" panose="020B0502040204020203" pitchFamily="34" charset="0"/>
              </a:rPr>
              <a:t>é</a:t>
            </a:r>
            <a:r>
              <a:rPr lang="en-US" sz="2400" dirty="0">
                <a:latin typeface="Segoe UI Light" panose="020B0502040204020203" pitchFamily="34" charset="0"/>
                <a:cs typeface="Segoe UI Light" panose="020B0502040204020203" pitchFamily="34" charset="0"/>
              </a:rPr>
              <a:t>alisation</a:t>
            </a:r>
            <a:endParaRPr lang="fr-FR" sz="2400" dirty="0">
              <a:latin typeface="Segoe UI Light" panose="020B0502040204020203" pitchFamily="34" charset="0"/>
              <a:cs typeface="Segoe UI Light" panose="020B0502040204020203" pitchFamily="34" charset="0"/>
            </a:endParaRPr>
          </a:p>
        </p:txBody>
      </p:sp>
      <p:sp>
        <p:nvSpPr>
          <p:cNvPr id="28" name="Ellipse 27">
            <a:extLst>
              <a:ext uri="{FF2B5EF4-FFF2-40B4-BE49-F238E27FC236}">
                <a16:creationId xmlns:a16="http://schemas.microsoft.com/office/drawing/2014/main" id="{BA348776-B5AF-F64F-4468-5FF83BA1CCEF}"/>
              </a:ext>
            </a:extLst>
          </p:cNvPr>
          <p:cNvSpPr/>
          <p:nvPr/>
        </p:nvSpPr>
        <p:spPr>
          <a:xfrm>
            <a:off x="1236509" y="4870729"/>
            <a:ext cx="513347" cy="497305"/>
          </a:xfrm>
          <a:prstGeom prst="ellipse">
            <a:avLst/>
          </a:prstGeom>
          <a:solidFill>
            <a:srgbClr val="0096B8"/>
          </a:solidFill>
          <a:ln>
            <a:solidFill>
              <a:srgbClr val="0096B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dirty="0">
                <a:latin typeface="Segoe WP" panose="020B0502040204020203" pitchFamily="34" charset="0"/>
                <a:cs typeface="Segoe WP" panose="020B0502040204020203" pitchFamily="34" charset="0"/>
              </a:rPr>
              <a:t>4</a:t>
            </a:r>
            <a:endParaRPr lang="fr-FR" sz="2000" dirty="0">
              <a:latin typeface="Segoe WP" panose="020B0502040204020203" pitchFamily="34" charset="0"/>
              <a:cs typeface="Segoe WP" panose="020B0502040204020203" pitchFamily="34" charset="0"/>
            </a:endParaRPr>
          </a:p>
        </p:txBody>
      </p:sp>
      <p:sp>
        <p:nvSpPr>
          <p:cNvPr id="29" name="ZoneTexte 28">
            <a:extLst>
              <a:ext uri="{FF2B5EF4-FFF2-40B4-BE49-F238E27FC236}">
                <a16:creationId xmlns:a16="http://schemas.microsoft.com/office/drawing/2014/main" id="{EAB37CBD-3F82-CA97-3766-08591AAB8782}"/>
              </a:ext>
            </a:extLst>
          </p:cNvPr>
          <p:cNvSpPr txBox="1"/>
          <p:nvPr/>
        </p:nvSpPr>
        <p:spPr>
          <a:xfrm>
            <a:off x="1799988" y="4906369"/>
            <a:ext cx="1598515" cy="461665"/>
          </a:xfrm>
          <a:prstGeom prst="rect">
            <a:avLst/>
          </a:prstGeom>
          <a:noFill/>
        </p:spPr>
        <p:txBody>
          <a:bodyPr wrap="none" rtlCol="0">
            <a:spAutoFit/>
          </a:bodyPr>
          <a:lstStyle/>
          <a:p>
            <a:r>
              <a:rPr lang="en-US" sz="2400" dirty="0">
                <a:latin typeface="Segoe UI Light" panose="020B0502040204020203" pitchFamily="34" charset="0"/>
                <a:cs typeface="Segoe UI Light" panose="020B0502040204020203" pitchFamily="34" charset="0"/>
              </a:rPr>
              <a:t>Conclusion</a:t>
            </a:r>
            <a:endParaRPr lang="fr-FR"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22928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nodeType="clickEffect">
                                  <p:stCondLst>
                                    <p:cond delay="0"/>
                                  </p:stCondLst>
                                  <p:childTnLst>
                                    <p:animEffect transition="out" filter="blinds(horizontal)">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22"/>
                                        </p:tgtEl>
                                      </p:cBhvr>
                                    </p:animEffect>
                                    <p:set>
                                      <p:cBhvr>
                                        <p:cTn id="48" dur="1" fill="hold">
                                          <p:stCondLst>
                                            <p:cond delay="499"/>
                                          </p:stCondLst>
                                        </p:cTn>
                                        <p:tgtEl>
                                          <p:spTgt spid="22"/>
                                        </p:tgtEl>
                                        <p:attrNameLst>
                                          <p:attrName>style.visibility</p:attrName>
                                        </p:attrNameLst>
                                      </p:cBhvr>
                                      <p:to>
                                        <p:strVal val="hidden"/>
                                      </p:to>
                                    </p:set>
                                  </p:childTnLst>
                                </p:cTn>
                              </p:par>
                              <p:par>
                                <p:cTn id="49" presetID="2" presetClass="entr" presetSubtype="2"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1+#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500"/>
                                        <p:tgtEl>
                                          <p:spTgt spid="23"/>
                                        </p:tgtEl>
                                      </p:cBhvr>
                                    </p:animEffect>
                                  </p:childTnLst>
                                </p:cTn>
                              </p:par>
                              <p:par>
                                <p:cTn id="62" presetID="2" presetClass="entr" presetSubtype="2"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1+#ppt_w/2"/>
                                          </p:val>
                                        </p:tav>
                                        <p:tav tm="100000">
                                          <p:val>
                                            <p:strVal val="#ppt_x"/>
                                          </p:val>
                                        </p:tav>
                                      </p:tavLst>
                                    </p:anim>
                                    <p:anim calcmode="lin" valueType="num">
                                      <p:cBhvr additive="base">
                                        <p:cTn id="65" dur="500" fill="hold"/>
                                        <p:tgtEl>
                                          <p:spTgt spid="24"/>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1+#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fill="hold"/>
                                        <p:tgtEl>
                                          <p:spTgt spid="26"/>
                                        </p:tgtEl>
                                        <p:attrNameLst>
                                          <p:attrName>ppt_x</p:attrName>
                                        </p:attrNameLst>
                                      </p:cBhvr>
                                      <p:tavLst>
                                        <p:tav tm="0">
                                          <p:val>
                                            <p:strVal val="1+#ppt_w/2"/>
                                          </p:val>
                                        </p:tav>
                                        <p:tav tm="100000">
                                          <p:val>
                                            <p:strVal val="#ppt_x"/>
                                          </p:val>
                                        </p:tav>
                                      </p:tavLst>
                                    </p:anim>
                                    <p:anim calcmode="lin" valueType="num">
                                      <p:cBhvr additive="base">
                                        <p:cTn id="73"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nodeType="clickEffect">
                                  <p:stCondLst>
                                    <p:cond delay="0"/>
                                  </p:stCondLst>
                                  <p:childTnLst>
                                    <p:animEffect transition="out" filter="blinds(horizontal)">
                                      <p:cBhvr>
                                        <p:cTn id="77" dur="500"/>
                                        <p:tgtEl>
                                          <p:spTgt spid="23"/>
                                        </p:tgtEl>
                                      </p:cBhvr>
                                    </p:animEffect>
                                    <p:set>
                                      <p:cBhvr>
                                        <p:cTn id="78" dur="1" fill="hold">
                                          <p:stCondLst>
                                            <p:cond delay="499"/>
                                          </p:stCondLst>
                                        </p:cTn>
                                        <p:tgtEl>
                                          <p:spTgt spid="23"/>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24"/>
                                        </p:tgtEl>
                                      </p:cBhvr>
                                    </p:animEffect>
                                    <p:set>
                                      <p:cBhvr>
                                        <p:cTn id="81" dur="1" fill="hold">
                                          <p:stCondLst>
                                            <p:cond delay="499"/>
                                          </p:stCondLst>
                                        </p:cTn>
                                        <p:tgtEl>
                                          <p:spTgt spid="24"/>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25"/>
                                        </p:tgtEl>
                                      </p:cBhvr>
                                    </p:animEffect>
                                    <p:set>
                                      <p:cBhvr>
                                        <p:cTn id="84" dur="1" fill="hold">
                                          <p:stCondLst>
                                            <p:cond delay="499"/>
                                          </p:stCondLst>
                                        </p:cTn>
                                        <p:tgtEl>
                                          <p:spTgt spid="25"/>
                                        </p:tgtEl>
                                        <p:attrNameLst>
                                          <p:attrName>style.visibility</p:attrName>
                                        </p:attrNameLst>
                                      </p:cBhvr>
                                      <p:to>
                                        <p:strVal val="hidden"/>
                                      </p:to>
                                    </p:set>
                                  </p:childTnLst>
                                </p:cTn>
                              </p:par>
                              <p:par>
                                <p:cTn id="85" presetID="3" presetClass="exit" presetSubtype="10" fill="hold" grpId="1" nodeType="withEffect">
                                  <p:stCondLst>
                                    <p:cond delay="0"/>
                                  </p:stCondLst>
                                  <p:childTnLst>
                                    <p:animEffect transition="out" filter="blinds(horizontal)">
                                      <p:cBhvr>
                                        <p:cTn id="86" dur="500"/>
                                        <p:tgtEl>
                                          <p:spTgt spid="26"/>
                                        </p:tgtEl>
                                      </p:cBhvr>
                                    </p:animEffect>
                                    <p:set>
                                      <p:cBhvr>
                                        <p:cTn id="87" dur="1" fill="hold">
                                          <p:stCondLst>
                                            <p:cond delay="499"/>
                                          </p:stCondLst>
                                        </p:cTn>
                                        <p:tgtEl>
                                          <p:spTgt spid="2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additive="base">
                                        <p:cTn id="92" dur="500" fill="hold"/>
                                        <p:tgtEl>
                                          <p:spTgt spid="5"/>
                                        </p:tgtEl>
                                        <p:attrNameLst>
                                          <p:attrName>ppt_x</p:attrName>
                                        </p:attrNameLst>
                                      </p:cBhvr>
                                      <p:tavLst>
                                        <p:tav tm="0">
                                          <p:val>
                                            <p:strVal val="1+#ppt_w/2"/>
                                          </p:val>
                                        </p:tav>
                                        <p:tav tm="100000">
                                          <p:val>
                                            <p:strVal val="#ppt_x"/>
                                          </p:val>
                                        </p:tav>
                                      </p:tavLst>
                                    </p:anim>
                                    <p:anim calcmode="lin" valueType="num">
                                      <p:cBhvr additive="base">
                                        <p:cTn id="93" dur="500" fill="hold"/>
                                        <p:tgtEl>
                                          <p:spTgt spid="5"/>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6"/>
                                        </p:tgtEl>
                                        <p:attrNameLst>
                                          <p:attrName>style.visibility</p:attrName>
                                        </p:attrNameLst>
                                      </p:cBhvr>
                                      <p:to>
                                        <p:strVal val="visible"/>
                                      </p:to>
                                    </p:set>
                                    <p:anim calcmode="lin" valueType="num">
                                      <p:cBhvr additive="base">
                                        <p:cTn id="96" dur="500" fill="hold"/>
                                        <p:tgtEl>
                                          <p:spTgt spid="6"/>
                                        </p:tgtEl>
                                        <p:attrNameLst>
                                          <p:attrName>ppt_x</p:attrName>
                                        </p:attrNameLst>
                                      </p:cBhvr>
                                      <p:tavLst>
                                        <p:tav tm="0">
                                          <p:val>
                                            <p:strVal val="1+#ppt_w/2"/>
                                          </p:val>
                                        </p:tav>
                                        <p:tav tm="100000">
                                          <p:val>
                                            <p:strVal val="#ppt_x"/>
                                          </p:val>
                                        </p:tav>
                                      </p:tavLst>
                                    </p:anim>
                                    <p:anim calcmode="lin" valueType="num">
                                      <p:cBhvr additive="base">
                                        <p:cTn id="9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500" fill="hold"/>
                                        <p:tgtEl>
                                          <p:spTgt spid="28"/>
                                        </p:tgtEl>
                                        <p:attrNameLst>
                                          <p:attrName>ppt_x</p:attrName>
                                        </p:attrNameLst>
                                      </p:cBhvr>
                                      <p:tavLst>
                                        <p:tav tm="0">
                                          <p:val>
                                            <p:strVal val="1+#ppt_w/2"/>
                                          </p:val>
                                        </p:tav>
                                        <p:tav tm="100000">
                                          <p:val>
                                            <p:strVal val="#ppt_x"/>
                                          </p:val>
                                        </p:tav>
                                      </p:tavLst>
                                    </p:anim>
                                    <p:anim calcmode="lin" valueType="num">
                                      <p:cBhvr additive="base">
                                        <p:cTn id="103" dur="500" fill="hold"/>
                                        <p:tgtEl>
                                          <p:spTgt spid="28"/>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cBhvr additive="base">
                                        <p:cTn id="106" dur="500" fill="hold"/>
                                        <p:tgtEl>
                                          <p:spTgt spid="29"/>
                                        </p:tgtEl>
                                        <p:attrNameLst>
                                          <p:attrName>ppt_x</p:attrName>
                                        </p:attrNameLst>
                                      </p:cBhvr>
                                      <p:tavLst>
                                        <p:tav tm="0">
                                          <p:val>
                                            <p:strVal val="1+#ppt_w/2"/>
                                          </p:val>
                                        </p:tav>
                                        <p:tav tm="100000">
                                          <p:val>
                                            <p:strVal val="#ppt_x"/>
                                          </p:val>
                                        </p:tav>
                                      </p:tavLst>
                                    </p:anim>
                                    <p:anim calcmode="lin" valueType="num">
                                      <p:cBhvr additive="base">
                                        <p:cTn id="107"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20" grpId="0"/>
      <p:bldP spid="20" grpId="1"/>
      <p:bldP spid="21" grpId="0"/>
      <p:bldP spid="21" grpId="1"/>
      <p:bldP spid="22" grpId="0"/>
      <p:bldP spid="22" grpId="1"/>
      <p:bldP spid="24" grpId="0"/>
      <p:bldP spid="24" grpId="1"/>
      <p:bldP spid="25" grpId="0"/>
      <p:bldP spid="25" grpId="1"/>
      <p:bldP spid="26" grpId="0"/>
      <p:bldP spid="26" grpId="1"/>
      <p:bldP spid="5" grpId="0" animBg="1"/>
      <p:bldP spid="6" grpId="0"/>
      <p:bldP spid="28"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p:cNvGraphicFramePr/>
          <p:nvPr>
            <p:extLst>
              <p:ext uri="{D42A27DB-BD31-4B8C-83A1-F6EECF244321}">
                <p14:modId xmlns:p14="http://schemas.microsoft.com/office/powerpoint/2010/main" val="311025207"/>
              </p:ext>
            </p:extLst>
          </p:nvPr>
        </p:nvGraphicFramePr>
        <p:xfrm>
          <a:off x="3080170" y="11247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708526" y="0"/>
            <a:ext cx="7765663" cy="16476125"/>
          </a:xfrm>
          <a:prstGeom prst="rect">
            <a:avLst/>
          </a:prstGeom>
        </p:spPr>
      </p:pic>
      <p:sp>
        <p:nvSpPr>
          <p:cNvPr id="2" name="Espace réservé du numéro de diapositive 1"/>
          <p:cNvSpPr>
            <a:spLocks noGrp="1"/>
          </p:cNvSpPr>
          <p:nvPr>
            <p:ph type="sldNum" sz="quarter" idx="12"/>
          </p:nvPr>
        </p:nvSpPr>
        <p:spPr/>
        <p:txBody>
          <a:bodyPr/>
          <a:lstStyle/>
          <a:p>
            <a:fld id="{2358415B-BCDC-467B-BB97-CB8A3D87719A}" type="slidenum">
              <a:rPr lang="fr-FR" smtClean="0">
                <a:solidFill>
                  <a:schemeClr val="bg1"/>
                </a:solidFill>
              </a:rPr>
              <a:t>3</a:t>
            </a:fld>
            <a:endParaRPr lang="fr-FR" dirty="0">
              <a:solidFill>
                <a:schemeClr val="bg1"/>
              </a:solidFill>
            </a:endParaRPr>
          </a:p>
        </p:txBody>
      </p:sp>
      <p:sp>
        <p:nvSpPr>
          <p:cNvPr id="3" name="Espace réservé du numéro de diapositive 1">
            <a:extLst>
              <a:ext uri="{FF2B5EF4-FFF2-40B4-BE49-F238E27FC236}">
                <a16:creationId xmlns:a16="http://schemas.microsoft.com/office/drawing/2014/main" id="{7A5879A1-02A9-803C-1530-791B4A22750E}"/>
              </a:ext>
            </a:extLst>
          </p:cNvPr>
          <p:cNvSpPr txBox="1">
            <a:spLocks/>
          </p:cNvSpPr>
          <p:nvPr/>
        </p:nvSpPr>
        <p:spPr>
          <a:xfrm>
            <a:off x="8948980" y="6362028"/>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58415B-BCDC-467B-BB97-CB8A3D87719A}" type="slidenum">
              <a:rPr lang="fr-FR" sz="1600" b="1" smtClean="0">
                <a:solidFill>
                  <a:schemeClr val="bg2">
                    <a:lumMod val="25000"/>
                  </a:schemeClr>
                </a:solidFill>
                <a:latin typeface="Segoe UI Light" panose="020B0502040204020203" pitchFamily="34" charset="0"/>
                <a:cs typeface="Segoe UI Light" panose="020B0502040204020203" pitchFamily="34" charset="0"/>
              </a:rPr>
              <a:pPr/>
              <a:t>3</a:t>
            </a:fld>
            <a:endParaRPr lang="fr-FR" sz="1600" b="1"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9147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24353" y="-969484"/>
            <a:ext cx="7765663" cy="16476125"/>
          </a:xfrm>
          <a:prstGeom prst="rect">
            <a:avLst/>
          </a:prstGeom>
        </p:spPr>
      </p:pic>
      <p:sp>
        <p:nvSpPr>
          <p:cNvPr id="2" name="Espace réservé du numéro de diapositive 1"/>
          <p:cNvSpPr>
            <a:spLocks noGrp="1"/>
          </p:cNvSpPr>
          <p:nvPr>
            <p:ph type="sldNum" sz="quarter" idx="12"/>
          </p:nvPr>
        </p:nvSpPr>
        <p:spPr/>
        <p:txBody>
          <a:bodyPr/>
          <a:lstStyle/>
          <a:p>
            <a:fld id="{2358415B-BCDC-467B-BB97-CB8A3D87719A}" type="slidenum">
              <a:rPr lang="fr-FR" smtClean="0">
                <a:solidFill>
                  <a:schemeClr val="bg1"/>
                </a:solidFill>
              </a:rPr>
              <a:t>4</a:t>
            </a:fld>
            <a:endParaRPr lang="fr-FR" dirty="0">
              <a:solidFill>
                <a:schemeClr val="bg1"/>
              </a:solidFill>
            </a:endParaRPr>
          </a:p>
        </p:txBody>
      </p:sp>
      <p:sp>
        <p:nvSpPr>
          <p:cNvPr id="6" name="Content Placeholder 2"/>
          <p:cNvSpPr txBox="1">
            <a:spLocks/>
          </p:cNvSpPr>
          <p:nvPr/>
        </p:nvSpPr>
        <p:spPr>
          <a:xfrm>
            <a:off x="1534561" y="2465817"/>
            <a:ext cx="10142238" cy="42709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r>
              <a:rPr lang="fr-FR" sz="2400" dirty="0">
                <a:latin typeface="Times New Roman" panose="02020603050405020304" pitchFamily="18" charset="0"/>
                <a:cs typeface="Times New Roman" panose="02020603050405020304" pitchFamily="18" charset="0"/>
              </a:rPr>
              <a:t>« La planification de tâches distribuées permet de gérer les demandes de tâches de plusieurs clients et de les distribuer à plusieurs Esclaves pour traitement. Cela permet de traiter plus rapidement les tâches ». 	</a:t>
            </a:r>
          </a:p>
        </p:txBody>
      </p:sp>
      <p:sp>
        <p:nvSpPr>
          <p:cNvPr id="7" name="Rectangle 6"/>
          <p:cNvSpPr/>
          <p:nvPr/>
        </p:nvSpPr>
        <p:spPr>
          <a:xfrm>
            <a:off x="0" y="594098"/>
            <a:ext cx="12192000" cy="59409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5007816" y="664623"/>
            <a:ext cx="217636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Problématique</a:t>
            </a:r>
          </a:p>
        </p:txBody>
      </p:sp>
      <p:sp>
        <p:nvSpPr>
          <p:cNvPr id="9" name="ZoneTexte 8"/>
          <p:cNvSpPr txBox="1"/>
          <p:nvPr/>
        </p:nvSpPr>
        <p:spPr>
          <a:xfrm>
            <a:off x="9467223" y="642818"/>
            <a:ext cx="1382110"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Objectifs</a:t>
            </a:r>
          </a:p>
        </p:txBody>
      </p:sp>
      <p:sp>
        <p:nvSpPr>
          <p:cNvPr id="10" name="Rectangle 9"/>
          <p:cNvSpPr/>
          <p:nvPr/>
        </p:nvSpPr>
        <p:spPr>
          <a:xfrm>
            <a:off x="-1" y="594091"/>
            <a:ext cx="4067441" cy="59409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04701" y="658293"/>
            <a:ext cx="249773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Contexte général</a:t>
            </a:r>
          </a:p>
        </p:txBody>
      </p:sp>
      <p:sp>
        <p:nvSpPr>
          <p:cNvPr id="12" name="ZoneTexte 11"/>
          <p:cNvSpPr txBox="1"/>
          <p:nvPr/>
        </p:nvSpPr>
        <p:spPr>
          <a:xfrm>
            <a:off x="704701" y="23308"/>
            <a:ext cx="2138791" cy="523220"/>
          </a:xfrm>
          <a:prstGeom prst="rect">
            <a:avLst/>
          </a:prstGeom>
          <a:noFill/>
        </p:spPr>
        <p:txBody>
          <a:bodyPr wrap="none" rtlCol="0">
            <a:spAutoFit/>
          </a:bodyPr>
          <a:lstStyle/>
          <a:p>
            <a:pPr algn="ctr"/>
            <a:r>
              <a:rPr lang="fr-FR" sz="2800" dirty="0">
                <a:solidFill>
                  <a:schemeClr val="accent1">
                    <a:lumMod val="50000"/>
                  </a:schemeClr>
                </a:solidFill>
                <a:latin typeface="Segoe WP" panose="020B0502040204020203" pitchFamily="34" charset="0"/>
                <a:cs typeface="Segoe WP" panose="020B0502040204020203" pitchFamily="34" charset="0"/>
              </a:rPr>
              <a:t>Introduction</a:t>
            </a:r>
          </a:p>
        </p:txBody>
      </p:sp>
      <p:sp>
        <p:nvSpPr>
          <p:cNvPr id="13" name="Ellipse 12"/>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1</a:t>
            </a:r>
          </a:p>
        </p:txBody>
      </p:sp>
      <p:sp>
        <p:nvSpPr>
          <p:cNvPr id="3" name="Rectangle 2">
            <a:extLst>
              <a:ext uri="{FF2B5EF4-FFF2-40B4-BE49-F238E27FC236}">
                <a16:creationId xmlns:a16="http://schemas.microsoft.com/office/drawing/2014/main" id="{3D1D5D43-B7F0-CA63-6093-2AAE8DBFBFB4}"/>
              </a:ext>
            </a:extLst>
          </p:cNvPr>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F8A85F97-7482-5C59-369A-57E5C2494E45}"/>
              </a:ext>
            </a:extLst>
          </p:cNvPr>
          <p:cNvSpPr/>
          <p:nvPr/>
        </p:nvSpPr>
        <p:spPr>
          <a:xfrm>
            <a:off x="-1" y="6578214"/>
            <a:ext cx="2198031" cy="28528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A70E1A9F-9A41-820D-478D-4DFB83B04C4F}"/>
              </a:ext>
            </a:extLst>
          </p:cNvPr>
          <p:cNvSpPr/>
          <p:nvPr/>
        </p:nvSpPr>
        <p:spPr>
          <a:xfrm>
            <a:off x="11764371"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
            <a:extLst>
              <a:ext uri="{FF2B5EF4-FFF2-40B4-BE49-F238E27FC236}">
                <a16:creationId xmlns:a16="http://schemas.microsoft.com/office/drawing/2014/main" id="{07DEEF6D-16DF-AC77-158D-6836ED6BD458}"/>
              </a:ext>
            </a:extLst>
          </p:cNvPr>
          <p:cNvSpPr txBox="1">
            <a:spLocks/>
          </p:cNvSpPr>
          <p:nvPr/>
        </p:nvSpPr>
        <p:spPr>
          <a:xfrm>
            <a:off x="9361228" y="6554157"/>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pPr/>
              <a:t>4</a:t>
            </a:fld>
            <a:endParaRPr lang="fr-FR" sz="1600" b="1"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1512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p:nvSpPr>
        <p:spPr>
          <a:xfrm>
            <a:off x="0" y="594098"/>
            <a:ext cx="12192000" cy="59409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1764370"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54157"/>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5</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18" name="Rectangle 17"/>
          <p:cNvSpPr/>
          <p:nvPr/>
        </p:nvSpPr>
        <p:spPr>
          <a:xfrm>
            <a:off x="3907137" y="595259"/>
            <a:ext cx="4067441" cy="59293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p:cNvSpPr txBox="1"/>
          <p:nvPr/>
        </p:nvSpPr>
        <p:spPr>
          <a:xfrm>
            <a:off x="704701" y="23308"/>
            <a:ext cx="2138791" cy="523220"/>
          </a:xfrm>
          <a:prstGeom prst="rect">
            <a:avLst/>
          </a:prstGeom>
          <a:noFill/>
        </p:spPr>
        <p:txBody>
          <a:bodyPr wrap="none" rtlCol="0">
            <a:spAutoFit/>
          </a:bodyPr>
          <a:lstStyle/>
          <a:p>
            <a:pPr algn="ctr"/>
            <a:r>
              <a:rPr lang="fr-FR" sz="2800" dirty="0">
                <a:solidFill>
                  <a:schemeClr val="accent1">
                    <a:lumMod val="50000"/>
                  </a:schemeClr>
                </a:solidFill>
                <a:latin typeface="Segoe WP" panose="020B0502040204020203" pitchFamily="34" charset="0"/>
                <a:cs typeface="Segoe WP" panose="020B0502040204020203" pitchFamily="34" charset="0"/>
              </a:rPr>
              <a:t>Introduction</a:t>
            </a:r>
          </a:p>
        </p:txBody>
      </p:sp>
      <p:sp>
        <p:nvSpPr>
          <p:cNvPr id="23" name="Ellipse 22"/>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1</a:t>
            </a:r>
          </a:p>
        </p:txBody>
      </p:sp>
      <p:sp>
        <p:nvSpPr>
          <p:cNvPr id="29" name="Rectangle 28"/>
          <p:cNvSpPr/>
          <p:nvPr/>
        </p:nvSpPr>
        <p:spPr>
          <a:xfrm>
            <a:off x="6" y="6578220"/>
            <a:ext cx="2843486"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a:off x="1583419" y="2581380"/>
            <a:ext cx="2042748" cy="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p:cNvCxnSpPr>
          <p:nvPr/>
        </p:nvCxnSpPr>
        <p:spPr>
          <a:xfrm flipH="1">
            <a:off x="1569394" y="2571380"/>
            <a:ext cx="19328" cy="3121071"/>
          </a:xfrm>
          <a:prstGeom prst="line">
            <a:avLst/>
          </a:prstGeom>
          <a:ln>
            <a:solidFill>
              <a:srgbClr val="0096B8"/>
            </a:solidFill>
          </a:ln>
        </p:spPr>
        <p:style>
          <a:lnRef idx="3">
            <a:schemeClr val="accent1"/>
          </a:lnRef>
          <a:fillRef idx="0">
            <a:schemeClr val="accent1"/>
          </a:fillRef>
          <a:effectRef idx="2">
            <a:schemeClr val="accent1"/>
          </a:effectRef>
          <a:fontRef idx="minor">
            <a:schemeClr val="tx1"/>
          </a:fontRef>
        </p:style>
      </p:cxnSp>
      <p:cxnSp>
        <p:nvCxnSpPr>
          <p:cNvPr id="37" name="Connecteur droit avec flèche 36"/>
          <p:cNvCxnSpPr>
            <a:cxnSpLocks/>
          </p:cNvCxnSpPr>
          <p:nvPr/>
        </p:nvCxnSpPr>
        <p:spPr>
          <a:xfrm>
            <a:off x="1588721" y="3497660"/>
            <a:ext cx="2095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cxnSpLocks/>
          </p:cNvCxnSpPr>
          <p:nvPr/>
        </p:nvCxnSpPr>
        <p:spPr>
          <a:xfrm>
            <a:off x="1599107" y="4512077"/>
            <a:ext cx="2109232" cy="2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754059" y="2123197"/>
            <a:ext cx="5980815" cy="79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t>Difficulté pour les clients de soumettre des tâches à exécuter rapidement  </a:t>
            </a:r>
          </a:p>
        </p:txBody>
      </p:sp>
      <p:sp>
        <p:nvSpPr>
          <p:cNvPr id="43" name="Rectangle 42"/>
          <p:cNvSpPr/>
          <p:nvPr/>
        </p:nvSpPr>
        <p:spPr>
          <a:xfrm>
            <a:off x="3754059" y="3053952"/>
            <a:ext cx="5980815" cy="887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Difficulté pour le serveur de gérer un grand nombre des demandes des tâches en même temps  </a:t>
            </a:r>
          </a:p>
        </p:txBody>
      </p:sp>
      <p:sp>
        <p:nvSpPr>
          <p:cNvPr id="44" name="Rectangle 43"/>
          <p:cNvSpPr/>
          <p:nvPr/>
        </p:nvSpPr>
        <p:spPr>
          <a:xfrm>
            <a:off x="3754059" y="4078689"/>
            <a:ext cx="5980815" cy="887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Difficulté de gestion des tâches pour leur envoi aux esclaves correspondants par le serveur.</a:t>
            </a:r>
          </a:p>
          <a:p>
            <a:pPr lvl="0" algn="ctr"/>
            <a:endParaRPr lang="fr-FR" dirty="0"/>
          </a:p>
        </p:txBody>
      </p:sp>
      <p:sp>
        <p:nvSpPr>
          <p:cNvPr id="15" name="ZoneTexte 14">
            <a:extLst>
              <a:ext uri="{FF2B5EF4-FFF2-40B4-BE49-F238E27FC236}">
                <a16:creationId xmlns:a16="http://schemas.microsoft.com/office/drawing/2014/main" id="{E54A48D5-3214-34F6-539D-7A12F169267D}"/>
              </a:ext>
            </a:extLst>
          </p:cNvPr>
          <p:cNvSpPr txBox="1"/>
          <p:nvPr/>
        </p:nvSpPr>
        <p:spPr>
          <a:xfrm>
            <a:off x="5007816" y="657065"/>
            <a:ext cx="217636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Problématique</a:t>
            </a:r>
          </a:p>
        </p:txBody>
      </p:sp>
      <p:sp>
        <p:nvSpPr>
          <p:cNvPr id="20" name="ZoneTexte 19">
            <a:extLst>
              <a:ext uri="{FF2B5EF4-FFF2-40B4-BE49-F238E27FC236}">
                <a16:creationId xmlns:a16="http://schemas.microsoft.com/office/drawing/2014/main" id="{5963250B-2CF7-539B-C5F0-4E00334179E3}"/>
              </a:ext>
            </a:extLst>
          </p:cNvPr>
          <p:cNvSpPr txBox="1"/>
          <p:nvPr/>
        </p:nvSpPr>
        <p:spPr>
          <a:xfrm>
            <a:off x="9467223" y="642818"/>
            <a:ext cx="1382110"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Objectifs</a:t>
            </a:r>
          </a:p>
        </p:txBody>
      </p:sp>
      <p:sp>
        <p:nvSpPr>
          <p:cNvPr id="21" name="ZoneTexte 20">
            <a:extLst>
              <a:ext uri="{FF2B5EF4-FFF2-40B4-BE49-F238E27FC236}">
                <a16:creationId xmlns:a16="http://schemas.microsoft.com/office/drawing/2014/main" id="{073D3996-29F0-8537-7D4F-1D87B9A52501}"/>
              </a:ext>
            </a:extLst>
          </p:cNvPr>
          <p:cNvSpPr txBox="1"/>
          <p:nvPr/>
        </p:nvSpPr>
        <p:spPr>
          <a:xfrm>
            <a:off x="704701" y="658293"/>
            <a:ext cx="249773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Contexte général</a:t>
            </a:r>
          </a:p>
        </p:txBody>
      </p:sp>
      <p:sp>
        <p:nvSpPr>
          <p:cNvPr id="4" name="Rectangle 3">
            <a:extLst>
              <a:ext uri="{FF2B5EF4-FFF2-40B4-BE49-F238E27FC236}">
                <a16:creationId xmlns:a16="http://schemas.microsoft.com/office/drawing/2014/main" id="{772CB11D-6361-6039-D58C-54FFB9684240}"/>
              </a:ext>
            </a:extLst>
          </p:cNvPr>
          <p:cNvSpPr/>
          <p:nvPr/>
        </p:nvSpPr>
        <p:spPr>
          <a:xfrm>
            <a:off x="0" y="593518"/>
            <a:ext cx="12192000" cy="59409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4D28F456-32B1-9F93-9BB2-C2332DE2313C}"/>
              </a:ext>
            </a:extLst>
          </p:cNvPr>
          <p:cNvSpPr/>
          <p:nvPr/>
        </p:nvSpPr>
        <p:spPr>
          <a:xfrm>
            <a:off x="3907137" y="594679"/>
            <a:ext cx="4067441" cy="59293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E7DEF60E-F7EB-2177-3125-438429B8366E}"/>
              </a:ext>
            </a:extLst>
          </p:cNvPr>
          <p:cNvSpPr txBox="1"/>
          <p:nvPr/>
        </p:nvSpPr>
        <p:spPr>
          <a:xfrm>
            <a:off x="5007816" y="656485"/>
            <a:ext cx="2176365"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Problématique</a:t>
            </a:r>
          </a:p>
        </p:txBody>
      </p:sp>
      <p:sp>
        <p:nvSpPr>
          <p:cNvPr id="9" name="ZoneTexte 8">
            <a:extLst>
              <a:ext uri="{FF2B5EF4-FFF2-40B4-BE49-F238E27FC236}">
                <a16:creationId xmlns:a16="http://schemas.microsoft.com/office/drawing/2014/main" id="{681671FB-A697-C01F-41C5-21486D919289}"/>
              </a:ext>
            </a:extLst>
          </p:cNvPr>
          <p:cNvSpPr txBox="1"/>
          <p:nvPr/>
        </p:nvSpPr>
        <p:spPr>
          <a:xfrm>
            <a:off x="9467223" y="642238"/>
            <a:ext cx="1382110"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Objectifs</a:t>
            </a:r>
          </a:p>
        </p:txBody>
      </p:sp>
      <p:sp>
        <p:nvSpPr>
          <p:cNvPr id="10" name="ZoneTexte 9">
            <a:extLst>
              <a:ext uri="{FF2B5EF4-FFF2-40B4-BE49-F238E27FC236}">
                <a16:creationId xmlns:a16="http://schemas.microsoft.com/office/drawing/2014/main" id="{4F14C56D-E9A4-45F4-E3E5-9FC0F8F9AADF}"/>
              </a:ext>
            </a:extLst>
          </p:cNvPr>
          <p:cNvSpPr txBox="1"/>
          <p:nvPr/>
        </p:nvSpPr>
        <p:spPr>
          <a:xfrm>
            <a:off x="704701" y="657713"/>
            <a:ext cx="2497735" cy="461665"/>
          </a:xfrm>
          <a:prstGeom prst="rect">
            <a:avLst/>
          </a:prstGeom>
          <a:noFill/>
        </p:spPr>
        <p:txBody>
          <a:bodyPr wrap="none" rtlCol="0">
            <a:spAutoFit/>
          </a:bodyPr>
          <a:lstStyle/>
          <a:p>
            <a:r>
              <a:rPr lang="fr-FR" sz="2400" dirty="0">
                <a:solidFill>
                  <a:schemeClr val="accent1">
                    <a:lumMod val="50000"/>
                  </a:schemeClr>
                </a:solidFill>
                <a:latin typeface="Segoe WP" panose="020B0502040204020203" pitchFamily="34" charset="0"/>
                <a:cs typeface="Segoe WP" panose="020B0502040204020203" pitchFamily="34" charset="0"/>
              </a:rPr>
              <a:t>Contexte général</a:t>
            </a:r>
          </a:p>
        </p:txBody>
      </p:sp>
      <p:pic>
        <p:nvPicPr>
          <p:cNvPr id="19" name="Image 18">
            <a:extLst>
              <a:ext uri="{FF2B5EF4-FFF2-40B4-BE49-F238E27FC236}">
                <a16:creationId xmlns:a16="http://schemas.microsoft.com/office/drawing/2014/main" id="{27F8C59D-880D-CBF5-8770-20B970FBA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392" y="3500437"/>
            <a:ext cx="2373608" cy="3077783"/>
          </a:xfrm>
          <a:prstGeom prst="rect">
            <a:avLst/>
          </a:prstGeom>
        </p:spPr>
      </p:pic>
      <p:sp>
        <p:nvSpPr>
          <p:cNvPr id="3" name="Rectangle 2">
            <a:extLst>
              <a:ext uri="{FF2B5EF4-FFF2-40B4-BE49-F238E27FC236}">
                <a16:creationId xmlns:a16="http://schemas.microsoft.com/office/drawing/2014/main" id="{6C2108C9-AB02-437A-CF67-FC34265806FE}"/>
              </a:ext>
            </a:extLst>
          </p:cNvPr>
          <p:cNvSpPr/>
          <p:nvPr/>
        </p:nvSpPr>
        <p:spPr>
          <a:xfrm>
            <a:off x="3754059" y="5210999"/>
            <a:ext cx="5980815" cy="887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t>Difficulté à assurer la fiabilité de l'envoi des résultats aux clients correspondants pour le serveur.</a:t>
            </a:r>
          </a:p>
        </p:txBody>
      </p:sp>
      <p:cxnSp>
        <p:nvCxnSpPr>
          <p:cNvPr id="14" name="Connecteur droit avec flèche 13">
            <a:extLst>
              <a:ext uri="{FF2B5EF4-FFF2-40B4-BE49-F238E27FC236}">
                <a16:creationId xmlns:a16="http://schemas.microsoft.com/office/drawing/2014/main" id="{328A8D83-6B03-8760-0E31-1CAB5AD4CC0B}"/>
              </a:ext>
            </a:extLst>
          </p:cNvPr>
          <p:cNvCxnSpPr>
            <a:cxnSpLocks/>
          </p:cNvCxnSpPr>
          <p:nvPr/>
        </p:nvCxnSpPr>
        <p:spPr>
          <a:xfrm>
            <a:off x="1561309" y="5692451"/>
            <a:ext cx="2109232" cy="2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584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15"/>
                                        </p:tgtEl>
                                        <p:attrNameLst>
                                          <p:attrName>style.color</p:attrName>
                                        </p:attrNameLst>
                                      </p:cBhvr>
                                      <p:to>
                                        <a:srgbClr val="1E4E79"/>
                                      </p:to>
                                    </p:animClr>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15"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p:nvSpPr>
        <p:spPr>
          <a:xfrm>
            <a:off x="-3" y="569785"/>
            <a:ext cx="12192000" cy="59409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1764371"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6</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18" name="Rectangle 17"/>
          <p:cNvSpPr/>
          <p:nvPr/>
        </p:nvSpPr>
        <p:spPr>
          <a:xfrm>
            <a:off x="8124556" y="569785"/>
            <a:ext cx="4067441" cy="59293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p:cNvSpPr txBox="1"/>
          <p:nvPr/>
        </p:nvSpPr>
        <p:spPr>
          <a:xfrm>
            <a:off x="5007816" y="657065"/>
            <a:ext cx="2176365" cy="461665"/>
          </a:xfrm>
          <a:prstGeom prst="rect">
            <a:avLst/>
          </a:prstGeom>
          <a:noFill/>
        </p:spPr>
        <p:txBody>
          <a:bodyPr wrap="none" rtlCol="0">
            <a:spAutoFit/>
          </a:bodyPr>
          <a:lstStyle/>
          <a:p>
            <a:r>
              <a:rPr lang="fr-FR" sz="2400" dirty="0">
                <a:solidFill>
                  <a:schemeClr val="accent1">
                    <a:lumMod val="50000"/>
                  </a:schemeClr>
                </a:solidFill>
                <a:latin typeface="Segoe WP" panose="020B0502040204020203" pitchFamily="34" charset="0"/>
                <a:cs typeface="Segoe WP" panose="020B0502040204020203" pitchFamily="34" charset="0"/>
              </a:rPr>
              <a:t>Problématique</a:t>
            </a:r>
          </a:p>
        </p:txBody>
      </p:sp>
      <p:sp>
        <p:nvSpPr>
          <p:cNvPr id="17" name="ZoneTexte 16"/>
          <p:cNvSpPr txBox="1"/>
          <p:nvPr/>
        </p:nvSpPr>
        <p:spPr>
          <a:xfrm>
            <a:off x="9467223" y="642818"/>
            <a:ext cx="1382110"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Objectifs</a:t>
            </a:r>
          </a:p>
        </p:txBody>
      </p:sp>
      <p:sp>
        <p:nvSpPr>
          <p:cNvPr id="19" name="ZoneTexte 18"/>
          <p:cNvSpPr txBox="1"/>
          <p:nvPr/>
        </p:nvSpPr>
        <p:spPr>
          <a:xfrm>
            <a:off x="525228" y="601752"/>
            <a:ext cx="2497735" cy="461665"/>
          </a:xfrm>
          <a:prstGeom prst="rect">
            <a:avLst/>
          </a:prstGeom>
          <a:noFill/>
        </p:spPr>
        <p:txBody>
          <a:bodyPr wrap="none" rtlCol="0">
            <a:spAutoFit/>
          </a:bodyPr>
          <a:lstStyle/>
          <a:p>
            <a:r>
              <a:rPr lang="fr-FR" sz="2400" dirty="0">
                <a:solidFill>
                  <a:schemeClr val="accent1">
                    <a:lumMod val="50000"/>
                  </a:schemeClr>
                </a:solidFill>
                <a:latin typeface="Segoe WP" panose="020B0502040204020203" pitchFamily="34" charset="0"/>
                <a:cs typeface="Segoe WP" panose="020B0502040204020203" pitchFamily="34" charset="0"/>
              </a:rPr>
              <a:t>Contexte général</a:t>
            </a:r>
          </a:p>
        </p:txBody>
      </p:sp>
      <p:sp>
        <p:nvSpPr>
          <p:cNvPr id="22" name="ZoneTexte 21"/>
          <p:cNvSpPr txBox="1"/>
          <p:nvPr/>
        </p:nvSpPr>
        <p:spPr>
          <a:xfrm>
            <a:off x="704701" y="23308"/>
            <a:ext cx="2138791" cy="523220"/>
          </a:xfrm>
          <a:prstGeom prst="rect">
            <a:avLst/>
          </a:prstGeom>
          <a:noFill/>
        </p:spPr>
        <p:txBody>
          <a:bodyPr wrap="none" rtlCol="0">
            <a:spAutoFit/>
          </a:bodyPr>
          <a:lstStyle/>
          <a:p>
            <a:pPr algn="ctr"/>
            <a:r>
              <a:rPr lang="fr-FR" sz="2800" dirty="0">
                <a:solidFill>
                  <a:schemeClr val="accent1">
                    <a:lumMod val="50000"/>
                  </a:schemeClr>
                </a:solidFill>
                <a:latin typeface="Segoe WP" panose="020B0502040204020203" pitchFamily="34" charset="0"/>
                <a:cs typeface="Segoe WP" panose="020B0502040204020203" pitchFamily="34" charset="0"/>
              </a:rPr>
              <a:t>Introduction</a:t>
            </a:r>
          </a:p>
        </p:txBody>
      </p:sp>
      <p:sp>
        <p:nvSpPr>
          <p:cNvPr id="23" name="Ellipse 22"/>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1</a:t>
            </a:r>
          </a:p>
        </p:txBody>
      </p:sp>
      <p:sp>
        <p:nvSpPr>
          <p:cNvPr id="29" name="Rectangle 28"/>
          <p:cNvSpPr/>
          <p:nvPr/>
        </p:nvSpPr>
        <p:spPr>
          <a:xfrm>
            <a:off x="5" y="6578220"/>
            <a:ext cx="4241489" cy="32072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a:off x="1326388" y="2564159"/>
            <a:ext cx="2042748" cy="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p:cNvCxnSpPr>
          <p:nvPr/>
        </p:nvCxnSpPr>
        <p:spPr>
          <a:xfrm>
            <a:off x="1326388" y="2553500"/>
            <a:ext cx="0" cy="2512923"/>
          </a:xfrm>
          <a:prstGeom prst="line">
            <a:avLst/>
          </a:prstGeom>
          <a:ln>
            <a:solidFill>
              <a:srgbClr val="0096B8"/>
            </a:solidFill>
          </a:ln>
        </p:spPr>
        <p:style>
          <a:lnRef idx="3">
            <a:schemeClr val="accent1"/>
          </a:lnRef>
          <a:fillRef idx="0">
            <a:schemeClr val="accent1"/>
          </a:fillRef>
          <a:effectRef idx="2">
            <a:schemeClr val="accent1"/>
          </a:effectRef>
          <a:fontRef idx="minor">
            <a:schemeClr val="tx1"/>
          </a:fontRef>
        </p:style>
      </p:cxnSp>
      <p:cxnSp>
        <p:nvCxnSpPr>
          <p:cNvPr id="37" name="Connecteur droit avec flèche 36"/>
          <p:cNvCxnSpPr>
            <a:cxnSpLocks/>
          </p:cNvCxnSpPr>
          <p:nvPr/>
        </p:nvCxnSpPr>
        <p:spPr>
          <a:xfrm>
            <a:off x="1326388" y="3439654"/>
            <a:ext cx="2115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cxnSpLocks/>
          </p:cNvCxnSpPr>
          <p:nvPr/>
        </p:nvCxnSpPr>
        <p:spPr>
          <a:xfrm>
            <a:off x="1326388" y="4204322"/>
            <a:ext cx="2059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64102" y="2385082"/>
            <a:ext cx="4721482" cy="4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C</a:t>
            </a:r>
            <a:r>
              <a:rPr lang="fr-FR" dirty="0"/>
              <a:t>onnexion </a:t>
            </a:r>
          </a:p>
        </p:txBody>
      </p:sp>
      <p:sp>
        <p:nvSpPr>
          <p:cNvPr id="43" name="Rectangle 42"/>
          <p:cNvSpPr/>
          <p:nvPr/>
        </p:nvSpPr>
        <p:spPr>
          <a:xfrm>
            <a:off x="3464102" y="3206352"/>
            <a:ext cx="4721482" cy="4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Rapidité </a:t>
            </a:r>
          </a:p>
        </p:txBody>
      </p:sp>
      <p:sp>
        <p:nvSpPr>
          <p:cNvPr id="44" name="Rectangle 43"/>
          <p:cNvSpPr/>
          <p:nvPr/>
        </p:nvSpPr>
        <p:spPr>
          <a:xfrm>
            <a:off x="3464102" y="4021300"/>
            <a:ext cx="4721482" cy="4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t>Gestion des taches</a:t>
            </a:r>
          </a:p>
        </p:txBody>
      </p:sp>
      <p:sp>
        <p:nvSpPr>
          <p:cNvPr id="3" name="Rectangle 2">
            <a:extLst>
              <a:ext uri="{FF2B5EF4-FFF2-40B4-BE49-F238E27FC236}">
                <a16:creationId xmlns:a16="http://schemas.microsoft.com/office/drawing/2014/main" id="{96FF872F-8CE6-214B-9BE3-27933F497BB2}"/>
              </a:ext>
            </a:extLst>
          </p:cNvPr>
          <p:cNvSpPr/>
          <p:nvPr/>
        </p:nvSpPr>
        <p:spPr>
          <a:xfrm>
            <a:off x="3464102" y="4836247"/>
            <a:ext cx="4721482" cy="4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t>Fiabilité</a:t>
            </a:r>
          </a:p>
        </p:txBody>
      </p:sp>
      <p:cxnSp>
        <p:nvCxnSpPr>
          <p:cNvPr id="4" name="Connecteur droit avec flèche 3">
            <a:extLst>
              <a:ext uri="{FF2B5EF4-FFF2-40B4-BE49-F238E27FC236}">
                <a16:creationId xmlns:a16="http://schemas.microsoft.com/office/drawing/2014/main" id="{ECC614BA-C577-203F-A022-0B1533AB51C5}"/>
              </a:ext>
            </a:extLst>
          </p:cNvPr>
          <p:cNvCxnSpPr>
            <a:cxnSpLocks/>
          </p:cNvCxnSpPr>
          <p:nvPr/>
        </p:nvCxnSpPr>
        <p:spPr>
          <a:xfrm>
            <a:off x="1326388" y="5066423"/>
            <a:ext cx="2087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88D88897-D229-11B6-B3AB-B906E3AB9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8331" y="2705363"/>
            <a:ext cx="2590384" cy="3460245"/>
          </a:xfrm>
          <a:prstGeom prst="rect">
            <a:avLst/>
          </a:prstGeom>
        </p:spPr>
      </p:pic>
    </p:spTree>
    <p:extLst>
      <p:ext uri="{BB962C8B-B14F-4D97-AF65-F5344CB8AC3E}">
        <p14:creationId xmlns:p14="http://schemas.microsoft.com/office/powerpoint/2010/main" val="2633318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16"/>
                                        </p:tgtEl>
                                        <p:attrNameLst>
                                          <p:attrName>style.color</p:attrName>
                                        </p:attrNameLst>
                                      </p:cBhvr>
                                      <p:to>
                                        <a:srgbClr val="1E4E79"/>
                                      </p:to>
                                    </p:animClr>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2" grpId="0" animBg="1"/>
      <p:bldP spid="43" grpId="0" animBg="1"/>
      <p:bldP spid="44"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p:cNvGraphicFramePr/>
          <p:nvPr>
            <p:extLst>
              <p:ext uri="{D42A27DB-BD31-4B8C-83A1-F6EECF244321}">
                <p14:modId xmlns:p14="http://schemas.microsoft.com/office/powerpoint/2010/main" val="816070908"/>
              </p:ext>
            </p:extLst>
          </p:nvPr>
        </p:nvGraphicFramePr>
        <p:xfrm>
          <a:off x="3080170" y="11247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7"/>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rot="20226902" flipH="1">
            <a:off x="487909" y="-2916759"/>
            <a:ext cx="2895600" cy="6861081"/>
          </a:xfrm>
          <a:prstGeom prst="rect">
            <a:avLst/>
          </a:prstGeom>
        </p:spPr>
      </p:pic>
      <p:sp>
        <p:nvSpPr>
          <p:cNvPr id="2" name="Espace réservé du numéro de diapositive 1"/>
          <p:cNvSpPr>
            <a:spLocks noGrp="1"/>
          </p:cNvSpPr>
          <p:nvPr>
            <p:ph type="sldNum" sz="quarter" idx="12"/>
          </p:nvPr>
        </p:nvSpPr>
        <p:spPr/>
        <p:txBody>
          <a:bodyPr/>
          <a:lstStyle/>
          <a:p>
            <a:fld id="{2358415B-BCDC-467B-BB97-CB8A3D87719A}" type="slidenum">
              <a:rPr lang="fr-FR" smtClean="0">
                <a:solidFill>
                  <a:schemeClr val="bg1"/>
                </a:solidFill>
              </a:rPr>
              <a:t>7</a:t>
            </a:fld>
            <a:endParaRPr lang="fr-FR">
              <a:solidFill>
                <a:schemeClr val="bg1"/>
              </a:solidFill>
            </a:endParaRPr>
          </a:p>
        </p:txBody>
      </p:sp>
      <p:sp>
        <p:nvSpPr>
          <p:cNvPr id="3" name="Espace réservé du numéro de diapositive 1">
            <a:extLst>
              <a:ext uri="{FF2B5EF4-FFF2-40B4-BE49-F238E27FC236}">
                <a16:creationId xmlns:a16="http://schemas.microsoft.com/office/drawing/2014/main" id="{4DC02E80-F008-6776-B9FD-2B25C8FC5B30}"/>
              </a:ext>
            </a:extLst>
          </p:cNvPr>
          <p:cNvSpPr txBox="1">
            <a:spLocks/>
          </p:cNvSpPr>
          <p:nvPr/>
        </p:nvSpPr>
        <p:spPr>
          <a:xfrm>
            <a:off x="8948980" y="6354279"/>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58415B-BCDC-467B-BB97-CB8A3D87719A}" type="slidenum">
              <a:rPr lang="fr-FR" sz="1600" b="1" smtClean="0">
                <a:solidFill>
                  <a:schemeClr val="bg2">
                    <a:lumMod val="25000"/>
                  </a:schemeClr>
                </a:solidFill>
                <a:latin typeface="Segoe UI Light" panose="020B0502040204020203" pitchFamily="34" charset="0"/>
                <a:cs typeface="Segoe UI Light" panose="020B0502040204020203" pitchFamily="34" charset="0"/>
              </a:rPr>
              <a:pPr/>
              <a:t>7</a:t>
            </a:fld>
            <a:endParaRPr lang="fr-FR" sz="1600" b="1"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8930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p:nvSpPr>
        <p:spPr>
          <a:xfrm>
            <a:off x="0" y="594091"/>
            <a:ext cx="12192000" cy="52322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1764370"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8</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24" name="Rectangle 23"/>
          <p:cNvSpPr/>
          <p:nvPr/>
        </p:nvSpPr>
        <p:spPr>
          <a:xfrm>
            <a:off x="0" y="594091"/>
            <a:ext cx="2749506" cy="52322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76248" y="671413"/>
            <a:ext cx="2603105" cy="400110"/>
          </a:xfrm>
          <a:prstGeom prst="rect">
            <a:avLst/>
          </a:prstGeom>
          <a:noFill/>
        </p:spPr>
        <p:txBody>
          <a:bodyPr wrap="square" rtlCol="0">
            <a:spAutoFit/>
          </a:bodyPr>
          <a:lstStyle/>
          <a:p>
            <a:r>
              <a:rPr lang="fr-FR" sz="2000" dirty="0">
                <a:solidFill>
                  <a:schemeClr val="bg1"/>
                </a:solidFill>
                <a:latin typeface="Segoe WP" panose="020B0502040204020203" pitchFamily="34" charset="0"/>
                <a:cs typeface="Segoe WP" panose="020B0502040204020203" pitchFamily="34" charset="0"/>
              </a:rPr>
              <a:t>Diagramme Gantt</a:t>
            </a:r>
          </a:p>
        </p:txBody>
      </p:sp>
      <p:sp>
        <p:nvSpPr>
          <p:cNvPr id="16" name="ZoneTexte 15"/>
          <p:cNvSpPr txBox="1"/>
          <p:nvPr/>
        </p:nvSpPr>
        <p:spPr>
          <a:xfrm>
            <a:off x="762018" y="25083"/>
            <a:ext cx="2210862" cy="523220"/>
          </a:xfrm>
          <a:prstGeom prst="rect">
            <a:avLst/>
          </a:prstGeom>
          <a:noFill/>
        </p:spPr>
        <p:txBody>
          <a:bodyPr wrap="none" rtlCol="0">
            <a:spAutoFit/>
          </a:bodyPr>
          <a:lstStyle/>
          <a:p>
            <a:pPr algn="ctr"/>
            <a:r>
              <a:rPr lang="fr-FR" sz="2800" dirty="0">
                <a:solidFill>
                  <a:schemeClr val="accent1">
                    <a:lumMod val="50000"/>
                  </a:schemeClr>
                </a:solidFill>
                <a:latin typeface="Segoe WP" panose="020B0502040204020203" pitchFamily="34" charset="0"/>
                <a:cs typeface="Segoe WP" panose="020B0502040204020203" pitchFamily="34" charset="0"/>
              </a:rPr>
              <a:t>Planification </a:t>
            </a:r>
          </a:p>
        </p:txBody>
      </p:sp>
      <p:sp>
        <p:nvSpPr>
          <p:cNvPr id="17" name="Ellipse 16"/>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2</a:t>
            </a:r>
          </a:p>
        </p:txBody>
      </p:sp>
      <p:sp>
        <p:nvSpPr>
          <p:cNvPr id="15" name="Rectangle 14"/>
          <p:cNvSpPr/>
          <p:nvPr/>
        </p:nvSpPr>
        <p:spPr>
          <a:xfrm>
            <a:off x="0" y="6578215"/>
            <a:ext cx="5137484" cy="279785"/>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2792081" y="634055"/>
            <a:ext cx="3357009" cy="400110"/>
          </a:xfrm>
          <a:prstGeom prst="rect">
            <a:avLst/>
          </a:prstGeom>
          <a:noFill/>
        </p:spPr>
        <p:txBody>
          <a:bodyPr wrap="none" rtlCol="0">
            <a:spAutoFit/>
          </a:bodyPr>
          <a:lstStyle/>
          <a:p>
            <a:pPr algn="just"/>
            <a:r>
              <a:rPr lang="en-US" sz="2000" dirty="0">
                <a:solidFill>
                  <a:schemeClr val="bg1"/>
                </a:solidFill>
                <a:latin typeface="Segoe WP" panose="020B0502040204020203" pitchFamily="34" charset="0"/>
                <a:cs typeface="Segoe WP" panose="020B0502040204020203" pitchFamily="34" charset="0"/>
              </a:rPr>
              <a:t>Diagramme Cas </a:t>
            </a:r>
            <a:r>
              <a:rPr lang="en-US" sz="2000" dirty="0" err="1">
                <a:solidFill>
                  <a:schemeClr val="bg1"/>
                </a:solidFill>
                <a:latin typeface="Segoe WP" panose="020B0502040204020203" pitchFamily="34" charset="0"/>
                <a:cs typeface="Segoe WP" panose="020B0502040204020203" pitchFamily="34" charset="0"/>
              </a:rPr>
              <a:t>d’utilisation</a:t>
            </a:r>
            <a:endParaRPr lang="fr-FR" sz="2000" dirty="0">
              <a:solidFill>
                <a:schemeClr val="bg1"/>
              </a:solidFill>
              <a:latin typeface="Segoe WP" panose="020B0502040204020203" pitchFamily="34" charset="0"/>
              <a:cs typeface="Segoe WP" panose="020B0502040204020203" pitchFamily="34" charset="0"/>
            </a:endParaRPr>
          </a:p>
        </p:txBody>
      </p:sp>
      <p:sp>
        <p:nvSpPr>
          <p:cNvPr id="3" name="ZoneTexte 2">
            <a:extLst>
              <a:ext uri="{FF2B5EF4-FFF2-40B4-BE49-F238E27FC236}">
                <a16:creationId xmlns:a16="http://schemas.microsoft.com/office/drawing/2014/main" id="{27D24C7C-6473-16D3-F40B-ECE1DE43278C}"/>
              </a:ext>
            </a:extLst>
          </p:cNvPr>
          <p:cNvSpPr txBox="1"/>
          <p:nvPr/>
        </p:nvSpPr>
        <p:spPr>
          <a:xfrm>
            <a:off x="6515612" y="603278"/>
            <a:ext cx="2278188"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Classe</a:t>
            </a:r>
            <a:endParaRPr lang="fr-FR" sz="2000" dirty="0">
              <a:solidFill>
                <a:schemeClr val="bg1"/>
              </a:solidFill>
              <a:latin typeface="Segoe WP" panose="020B0502040204020203" pitchFamily="34" charset="0"/>
              <a:cs typeface="Segoe WP" panose="020B0502040204020203" pitchFamily="34" charset="0"/>
            </a:endParaRPr>
          </a:p>
        </p:txBody>
      </p:sp>
      <p:sp>
        <p:nvSpPr>
          <p:cNvPr id="4" name="ZoneTexte 3">
            <a:extLst>
              <a:ext uri="{FF2B5EF4-FFF2-40B4-BE49-F238E27FC236}">
                <a16:creationId xmlns:a16="http://schemas.microsoft.com/office/drawing/2014/main" id="{4C98F12A-3A8D-C4C8-35C3-3A1AFA7FD1CF}"/>
              </a:ext>
            </a:extLst>
          </p:cNvPr>
          <p:cNvSpPr txBox="1"/>
          <p:nvPr/>
        </p:nvSpPr>
        <p:spPr>
          <a:xfrm>
            <a:off x="9119043" y="603278"/>
            <a:ext cx="2675732"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Sequence</a:t>
            </a:r>
            <a:endParaRPr lang="fr-FR" sz="2000" dirty="0">
              <a:solidFill>
                <a:schemeClr val="bg1"/>
              </a:solidFill>
              <a:latin typeface="Segoe WP" panose="020B0502040204020203" pitchFamily="34" charset="0"/>
              <a:cs typeface="Segoe WP" panose="020B0502040204020203" pitchFamily="34" charset="0"/>
            </a:endParaRPr>
          </a:p>
        </p:txBody>
      </p:sp>
      <p:pic>
        <p:nvPicPr>
          <p:cNvPr id="6" name="Image 5">
            <a:extLst>
              <a:ext uri="{FF2B5EF4-FFF2-40B4-BE49-F238E27FC236}">
                <a16:creationId xmlns:a16="http://schemas.microsoft.com/office/drawing/2014/main" id="{C01FC1E4-3A08-D15B-A408-693C70FB6AE6}"/>
              </a:ext>
            </a:extLst>
          </p:cNvPr>
          <p:cNvPicPr>
            <a:picLocks noChangeAspect="1"/>
          </p:cNvPicPr>
          <p:nvPr/>
        </p:nvPicPr>
        <p:blipFill>
          <a:blip r:embed="rId3"/>
          <a:stretch>
            <a:fillRect/>
          </a:stretch>
        </p:blipFill>
        <p:spPr>
          <a:xfrm>
            <a:off x="499241" y="2316241"/>
            <a:ext cx="11193516" cy="2749506"/>
          </a:xfrm>
          <a:prstGeom prst="rect">
            <a:avLst/>
          </a:prstGeom>
        </p:spPr>
      </p:pic>
    </p:spTree>
    <p:extLst>
      <p:ext uri="{BB962C8B-B14F-4D97-AF65-F5344CB8AC3E}">
        <p14:creationId xmlns:p14="http://schemas.microsoft.com/office/powerpoint/2010/main" val="405390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578221"/>
            <a:ext cx="12192000" cy="27977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1764370" y="6578221"/>
            <a:ext cx="427629" cy="27977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9361228" y="6533819"/>
            <a:ext cx="2743200" cy="365125"/>
          </a:xfrm>
        </p:spPr>
        <p:txBody>
          <a:bodyPr/>
          <a:lstStyle/>
          <a:p>
            <a:fld id="{2358415B-BCDC-467B-BB97-CB8A3D87719A}" type="slidenum">
              <a:rPr lang="fr-FR" sz="1600" b="1" smtClean="0">
                <a:solidFill>
                  <a:schemeClr val="bg1"/>
                </a:solidFill>
                <a:latin typeface="Segoe UI Light" panose="020B0502040204020203" pitchFamily="34" charset="0"/>
                <a:cs typeface="Segoe UI Light" panose="020B0502040204020203" pitchFamily="34" charset="0"/>
              </a:rPr>
              <a:t>9</a:t>
            </a:fld>
            <a:endParaRPr lang="fr-FR" sz="1600" b="1" dirty="0">
              <a:solidFill>
                <a:schemeClr val="bg1"/>
              </a:solidFill>
              <a:latin typeface="Segoe UI Light" panose="020B0502040204020203" pitchFamily="34" charset="0"/>
              <a:cs typeface="Segoe UI Light" panose="020B0502040204020203" pitchFamily="34" charset="0"/>
            </a:endParaRPr>
          </a:p>
        </p:txBody>
      </p:sp>
      <p:sp>
        <p:nvSpPr>
          <p:cNvPr id="20" name="ZoneTexte 19"/>
          <p:cNvSpPr txBox="1"/>
          <p:nvPr/>
        </p:nvSpPr>
        <p:spPr>
          <a:xfrm>
            <a:off x="7445338" y="660312"/>
            <a:ext cx="3406702" cy="461665"/>
          </a:xfrm>
          <a:prstGeom prst="rect">
            <a:avLst/>
          </a:prstGeom>
          <a:noFill/>
        </p:spPr>
        <p:txBody>
          <a:bodyPr wrap="none" rtlCol="0">
            <a:spAutoFit/>
          </a:bodyPr>
          <a:lstStyle/>
          <a:p>
            <a:r>
              <a:rPr lang="fr-FR" sz="2400" dirty="0">
                <a:solidFill>
                  <a:schemeClr val="bg1"/>
                </a:solidFill>
                <a:latin typeface="Segoe WP" panose="020B0502040204020203" pitchFamily="34" charset="0"/>
                <a:cs typeface="Segoe WP" panose="020B0502040204020203" pitchFamily="34" charset="0"/>
              </a:rPr>
              <a:t>Définitions des besoins </a:t>
            </a:r>
          </a:p>
        </p:txBody>
      </p:sp>
      <p:sp>
        <p:nvSpPr>
          <p:cNvPr id="22" name="Rectangle 21"/>
          <p:cNvSpPr/>
          <p:nvPr/>
        </p:nvSpPr>
        <p:spPr>
          <a:xfrm>
            <a:off x="4" y="6577028"/>
            <a:ext cx="8229596" cy="28097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700033" y="62478"/>
            <a:ext cx="2007281" cy="523220"/>
          </a:xfrm>
          <a:prstGeom prst="rect">
            <a:avLst/>
          </a:prstGeom>
          <a:noFill/>
        </p:spPr>
        <p:txBody>
          <a:bodyPr wrap="none" rtlCol="0">
            <a:spAutoFit/>
          </a:bodyPr>
          <a:lstStyle/>
          <a:p>
            <a:pPr algn="ctr"/>
            <a:r>
              <a:rPr lang="en-US" sz="2800" dirty="0">
                <a:solidFill>
                  <a:schemeClr val="accent1">
                    <a:lumMod val="50000"/>
                  </a:schemeClr>
                </a:solidFill>
                <a:latin typeface="Segoe WP" panose="020B0502040204020203" pitchFamily="34" charset="0"/>
                <a:cs typeface="Segoe WP" panose="020B0502040204020203" pitchFamily="34" charset="0"/>
              </a:rPr>
              <a:t>Conception</a:t>
            </a:r>
            <a:endParaRPr lang="fr-FR" sz="2800" dirty="0">
              <a:solidFill>
                <a:schemeClr val="accent1">
                  <a:lumMod val="50000"/>
                </a:schemeClr>
              </a:solidFill>
              <a:latin typeface="Segoe WP" panose="020B0502040204020203" pitchFamily="34" charset="0"/>
              <a:cs typeface="Segoe WP" panose="020B0502040204020203" pitchFamily="34" charset="0"/>
            </a:endParaRPr>
          </a:p>
        </p:txBody>
      </p:sp>
      <p:sp>
        <p:nvSpPr>
          <p:cNvPr id="34" name="Ellipse 33"/>
          <p:cNvSpPr/>
          <p:nvPr/>
        </p:nvSpPr>
        <p:spPr>
          <a:xfrm>
            <a:off x="344928" y="158490"/>
            <a:ext cx="359773" cy="280198"/>
          </a:xfrm>
          <a:prstGeom prst="ellipse">
            <a:avLst/>
          </a:prstGeom>
          <a:solidFill>
            <a:schemeClr val="accent1">
              <a:lumMod val="50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latin typeface="Segoe WP" panose="020B0502040204020203" pitchFamily="34" charset="0"/>
                <a:cs typeface="Segoe WP" panose="020B0502040204020203" pitchFamily="34" charset="0"/>
              </a:rPr>
              <a:t>2</a:t>
            </a:r>
          </a:p>
        </p:txBody>
      </p:sp>
      <p:sp>
        <p:nvSpPr>
          <p:cNvPr id="3" name="Rectangle 2">
            <a:extLst>
              <a:ext uri="{FF2B5EF4-FFF2-40B4-BE49-F238E27FC236}">
                <a16:creationId xmlns:a16="http://schemas.microsoft.com/office/drawing/2014/main" id="{3C92DDBC-1055-AFEB-E10E-71A8F2E05986}"/>
              </a:ext>
            </a:extLst>
          </p:cNvPr>
          <p:cNvSpPr/>
          <p:nvPr/>
        </p:nvSpPr>
        <p:spPr>
          <a:xfrm>
            <a:off x="-1" y="562529"/>
            <a:ext cx="12192000" cy="52322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a:extLst>
              <a:ext uri="{FF2B5EF4-FFF2-40B4-BE49-F238E27FC236}">
                <a16:creationId xmlns:a16="http://schemas.microsoft.com/office/drawing/2014/main" id="{0B86BD90-E65E-868A-38F6-56C45558E498}"/>
              </a:ext>
            </a:extLst>
          </p:cNvPr>
          <p:cNvSpPr txBox="1"/>
          <p:nvPr/>
        </p:nvSpPr>
        <p:spPr>
          <a:xfrm>
            <a:off x="240139" y="634055"/>
            <a:ext cx="2199641" cy="400110"/>
          </a:xfrm>
          <a:prstGeom prst="rect">
            <a:avLst/>
          </a:prstGeom>
          <a:noFill/>
        </p:spPr>
        <p:txBody>
          <a:bodyPr wrap="none" rtlCol="0">
            <a:spAutoFit/>
          </a:bodyPr>
          <a:lstStyle/>
          <a:p>
            <a:pPr algn="ctr"/>
            <a:r>
              <a:rPr lang="en-US" sz="2000" dirty="0">
                <a:solidFill>
                  <a:schemeClr val="accent1">
                    <a:lumMod val="50000"/>
                  </a:schemeClr>
                </a:solidFill>
                <a:latin typeface="Segoe WP" panose="020B0502040204020203" pitchFamily="34" charset="0"/>
              </a:rPr>
              <a:t>Diagramme Gantt</a:t>
            </a:r>
            <a:endParaRPr lang="fr-FR" sz="2000" dirty="0">
              <a:solidFill>
                <a:schemeClr val="accent1">
                  <a:lumMod val="50000"/>
                </a:schemeClr>
              </a:solidFill>
              <a:latin typeface="Segoe WP" panose="020B0502040204020203" pitchFamily="34" charset="0"/>
            </a:endParaRPr>
          </a:p>
        </p:txBody>
      </p:sp>
      <p:sp>
        <p:nvSpPr>
          <p:cNvPr id="6" name="ZoneTexte 5">
            <a:extLst>
              <a:ext uri="{FF2B5EF4-FFF2-40B4-BE49-F238E27FC236}">
                <a16:creationId xmlns:a16="http://schemas.microsoft.com/office/drawing/2014/main" id="{592F9F98-1E55-FDA4-ABBD-E56A216196F8}"/>
              </a:ext>
            </a:extLst>
          </p:cNvPr>
          <p:cNvSpPr txBox="1"/>
          <p:nvPr/>
        </p:nvSpPr>
        <p:spPr>
          <a:xfrm>
            <a:off x="6515612" y="603278"/>
            <a:ext cx="2278188"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Classe</a:t>
            </a:r>
            <a:endParaRPr lang="fr-FR" sz="2000" dirty="0">
              <a:solidFill>
                <a:schemeClr val="bg1"/>
              </a:solidFill>
              <a:latin typeface="Segoe WP" panose="020B0502040204020203" pitchFamily="34" charset="0"/>
              <a:cs typeface="Segoe WP" panose="020B0502040204020203" pitchFamily="34" charset="0"/>
            </a:endParaRPr>
          </a:p>
        </p:txBody>
      </p:sp>
      <p:sp>
        <p:nvSpPr>
          <p:cNvPr id="9" name="ZoneTexte 8">
            <a:extLst>
              <a:ext uri="{FF2B5EF4-FFF2-40B4-BE49-F238E27FC236}">
                <a16:creationId xmlns:a16="http://schemas.microsoft.com/office/drawing/2014/main" id="{0138B518-2420-8030-B27F-954A47CCF7C4}"/>
              </a:ext>
            </a:extLst>
          </p:cNvPr>
          <p:cNvSpPr txBox="1"/>
          <p:nvPr/>
        </p:nvSpPr>
        <p:spPr>
          <a:xfrm>
            <a:off x="9119043" y="603278"/>
            <a:ext cx="2675732" cy="400110"/>
          </a:xfrm>
          <a:prstGeom prst="rect">
            <a:avLst/>
          </a:prstGeom>
          <a:noFill/>
        </p:spPr>
        <p:txBody>
          <a:bodyPr wrap="none" rtlCol="0">
            <a:spAutoFit/>
          </a:bodyPr>
          <a:lstStyle/>
          <a:p>
            <a:r>
              <a:rPr lang="en-US" sz="2000" dirty="0">
                <a:solidFill>
                  <a:schemeClr val="bg1"/>
                </a:solidFill>
                <a:latin typeface="Segoe WP" panose="020B0502040204020203" pitchFamily="34" charset="0"/>
                <a:cs typeface="Segoe WP" panose="020B0502040204020203" pitchFamily="34" charset="0"/>
              </a:rPr>
              <a:t>Diagramme Sequence</a:t>
            </a:r>
            <a:endParaRPr lang="fr-FR" sz="2000" dirty="0">
              <a:solidFill>
                <a:schemeClr val="bg1"/>
              </a:solidFill>
              <a:latin typeface="Segoe WP" panose="020B0502040204020203" pitchFamily="34" charset="0"/>
              <a:cs typeface="Segoe WP" panose="020B0502040204020203" pitchFamily="34" charset="0"/>
            </a:endParaRPr>
          </a:p>
        </p:txBody>
      </p:sp>
      <p:sp>
        <p:nvSpPr>
          <p:cNvPr id="12" name="Rectangle 11">
            <a:extLst>
              <a:ext uri="{FF2B5EF4-FFF2-40B4-BE49-F238E27FC236}">
                <a16:creationId xmlns:a16="http://schemas.microsoft.com/office/drawing/2014/main" id="{E198BA42-327A-7F41-9700-A83C54C33D8D}"/>
              </a:ext>
            </a:extLst>
          </p:cNvPr>
          <p:cNvSpPr/>
          <p:nvPr/>
        </p:nvSpPr>
        <p:spPr>
          <a:xfrm>
            <a:off x="2528788" y="562529"/>
            <a:ext cx="3739581" cy="52322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52F465ED-FC34-5323-C69F-3B19B9A3548C}"/>
              </a:ext>
            </a:extLst>
          </p:cNvPr>
          <p:cNvSpPr txBox="1"/>
          <p:nvPr/>
        </p:nvSpPr>
        <p:spPr>
          <a:xfrm>
            <a:off x="2679920" y="603278"/>
            <a:ext cx="3406701" cy="400110"/>
          </a:xfrm>
          <a:prstGeom prst="rect">
            <a:avLst/>
          </a:prstGeom>
          <a:noFill/>
        </p:spPr>
        <p:txBody>
          <a:bodyPr wrap="square" rtlCol="0">
            <a:spAutoFit/>
          </a:bodyPr>
          <a:lstStyle/>
          <a:p>
            <a:r>
              <a:rPr lang="fr-FR" sz="2000" dirty="0">
                <a:solidFill>
                  <a:schemeClr val="bg1"/>
                </a:solidFill>
                <a:latin typeface="Segoe WP" panose="020B0502040204020203" pitchFamily="34" charset="0"/>
                <a:cs typeface="Segoe WP" panose="020B0502040204020203" pitchFamily="34" charset="0"/>
              </a:rPr>
              <a:t>Diagramme cas d’utilisation</a:t>
            </a:r>
          </a:p>
        </p:txBody>
      </p:sp>
      <p:pic>
        <p:nvPicPr>
          <p:cNvPr id="14" name="Image 13">
            <a:extLst>
              <a:ext uri="{FF2B5EF4-FFF2-40B4-BE49-F238E27FC236}">
                <a16:creationId xmlns:a16="http://schemas.microsoft.com/office/drawing/2014/main" id="{206F36D8-CFB0-E6D0-28BC-95F3A5EA1D7E}"/>
              </a:ext>
            </a:extLst>
          </p:cNvPr>
          <p:cNvPicPr>
            <a:picLocks noChangeAspect="1"/>
          </p:cNvPicPr>
          <p:nvPr/>
        </p:nvPicPr>
        <p:blipFill>
          <a:blip r:embed="rId3"/>
          <a:stretch>
            <a:fillRect/>
          </a:stretch>
        </p:blipFill>
        <p:spPr>
          <a:xfrm>
            <a:off x="73548" y="2385726"/>
            <a:ext cx="5715175" cy="3472738"/>
          </a:xfrm>
          <a:prstGeom prst="rect">
            <a:avLst/>
          </a:prstGeom>
        </p:spPr>
      </p:pic>
      <p:pic>
        <p:nvPicPr>
          <p:cNvPr id="15" name="Image 14">
            <a:extLst>
              <a:ext uri="{FF2B5EF4-FFF2-40B4-BE49-F238E27FC236}">
                <a16:creationId xmlns:a16="http://schemas.microsoft.com/office/drawing/2014/main" id="{AF4E0A96-7F1B-F52E-10A6-FABF1F87128C}"/>
              </a:ext>
            </a:extLst>
          </p:cNvPr>
          <p:cNvPicPr>
            <a:picLocks noChangeAspect="1"/>
          </p:cNvPicPr>
          <p:nvPr/>
        </p:nvPicPr>
        <p:blipFill>
          <a:blip r:embed="rId4"/>
          <a:stretch>
            <a:fillRect/>
          </a:stretch>
        </p:blipFill>
        <p:spPr>
          <a:xfrm>
            <a:off x="6258197" y="2385726"/>
            <a:ext cx="5780983" cy="3472739"/>
          </a:xfrm>
          <a:prstGeom prst="rect">
            <a:avLst/>
          </a:prstGeom>
        </p:spPr>
      </p:pic>
      <p:sp>
        <p:nvSpPr>
          <p:cNvPr id="17" name="ZoneTexte 16">
            <a:extLst>
              <a:ext uri="{FF2B5EF4-FFF2-40B4-BE49-F238E27FC236}">
                <a16:creationId xmlns:a16="http://schemas.microsoft.com/office/drawing/2014/main" id="{E0AD005D-CC6C-22A8-A71C-A3C0D1A7BF91}"/>
              </a:ext>
            </a:extLst>
          </p:cNvPr>
          <p:cNvSpPr txBox="1"/>
          <p:nvPr/>
        </p:nvSpPr>
        <p:spPr>
          <a:xfrm>
            <a:off x="1768782" y="1659688"/>
            <a:ext cx="1983412" cy="412934"/>
          </a:xfrm>
          <a:prstGeom prst="rect">
            <a:avLst/>
          </a:prstGeom>
          <a:noFill/>
        </p:spPr>
        <p:txBody>
          <a:bodyPr wrap="square">
            <a:spAutoFit/>
          </a:bodyPr>
          <a:lstStyle/>
          <a:p>
            <a:pPr marR="0" lvl="0">
              <a:lnSpc>
                <a:spcPct val="125000"/>
              </a:lnSpc>
              <a:spcBef>
                <a:spcPts val="0"/>
              </a:spcBef>
              <a:spcAft>
                <a:spcPts val="800"/>
              </a:spcAft>
            </a:pPr>
            <a:r>
              <a:rPr lang="fr-FR" sz="1800" b="1" dirty="0">
                <a:effectLst/>
                <a:latin typeface="Calibri" panose="020F0502020204030204" pitchFamily="34" charset="0"/>
                <a:ea typeface="Times New Roman" panose="02020603050405020304" pitchFamily="18" charset="0"/>
                <a:cs typeface="Times New Roman" panose="02020603050405020304" pitchFamily="18" charset="0"/>
              </a:rPr>
              <a:t>Client-Serveur </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9" name="ZoneTexte 18">
            <a:extLst>
              <a:ext uri="{FF2B5EF4-FFF2-40B4-BE49-F238E27FC236}">
                <a16:creationId xmlns:a16="http://schemas.microsoft.com/office/drawing/2014/main" id="{6CC76C0E-25C3-A2AA-63DE-5D670A35F98F}"/>
              </a:ext>
            </a:extLst>
          </p:cNvPr>
          <p:cNvSpPr txBox="1"/>
          <p:nvPr/>
        </p:nvSpPr>
        <p:spPr>
          <a:xfrm>
            <a:off x="8229600" y="1659688"/>
            <a:ext cx="1983412" cy="412934"/>
          </a:xfrm>
          <a:prstGeom prst="rect">
            <a:avLst/>
          </a:prstGeom>
          <a:noFill/>
        </p:spPr>
        <p:txBody>
          <a:bodyPr wrap="square">
            <a:spAutoFit/>
          </a:bodyPr>
          <a:lstStyle/>
          <a:p>
            <a:pPr marR="0" lvl="0">
              <a:lnSpc>
                <a:spcPct val="125000"/>
              </a:lnSpc>
              <a:spcBef>
                <a:spcPts val="0"/>
              </a:spcBef>
              <a:spcAft>
                <a:spcPts val="800"/>
              </a:spcAft>
            </a:pPr>
            <a:r>
              <a:rPr lang="fr-FR" sz="1800" b="1" dirty="0">
                <a:effectLst/>
                <a:latin typeface="Calibri" panose="020F0502020204030204" pitchFamily="34" charset="0"/>
                <a:ea typeface="Times New Roman" panose="02020603050405020304" pitchFamily="18" charset="0"/>
                <a:cs typeface="Times New Roman" panose="02020603050405020304" pitchFamily="18" charset="0"/>
              </a:rPr>
              <a:t>Serveur-Esclave </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608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12427</TotalTime>
  <Words>804</Words>
  <Application>Microsoft Office PowerPoint</Application>
  <PresentationFormat>Grand écran</PresentationFormat>
  <Paragraphs>162</Paragraphs>
  <Slides>16</Slides>
  <Notes>16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Arial</vt:lpstr>
      <vt:lpstr>Baskerville Old Face</vt:lpstr>
      <vt:lpstr>Calibri</vt:lpstr>
      <vt:lpstr>Calibri Light</vt:lpstr>
      <vt:lpstr>Segoe UI</vt:lpstr>
      <vt:lpstr>Segoe UI Light</vt:lpstr>
      <vt:lpstr>Segoe WP</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Takfa 92Ü</dc:creator>
  <cp:lastModifiedBy>hp</cp:lastModifiedBy>
  <cp:revision>805</cp:revision>
  <dcterms:created xsi:type="dcterms:W3CDTF">2014-06-08T19:37:26Z</dcterms:created>
  <dcterms:modified xsi:type="dcterms:W3CDTF">2023-02-22T11:23:18Z</dcterms:modified>
</cp:coreProperties>
</file>