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65d4d398-86f1-43d9-94f9-c2a4a9e45407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14ed858298214c41" /><Relationship Type="http://schemas.openxmlformats.org/officeDocument/2006/relationships/hyperlink" Target="https://app.powerbi.com/reports/65d4d398-86f1-43d9-94f9-c2a4a9e45407/ReportSection?pbi_source=PowerPoint" TargetMode="External" Id="RelId0" /><Relationship Type="http://schemas.openxmlformats.org/officeDocument/2006/relationships/image" Target="/ppt/media/image4.png" Id="imgId5999542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82c75ba1e6ae4820" /><Relationship Type="http://schemas.openxmlformats.org/officeDocument/2006/relationships/hyperlink" Target="https://app.powerbi.com/reports/65d4d398-86f1-43d9-94f9-c2a4a9e45407/ReportSection90f93c32a5d69741907a?pbi_source=PowerPoint" TargetMode="External" Id="RelId1" /><Relationship Type="http://schemas.openxmlformats.org/officeDocument/2006/relationships/image" Target="/ppt/media/image5.png" Id="imgId5999542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11639a76a02d483d" /><Relationship Type="http://schemas.openxmlformats.org/officeDocument/2006/relationships/hyperlink" Target="https://app.powerbi.com/reports/65d4d398-86f1-43d9-94f9-c2a4a9e45407/ReportSection25d75a07bb020aeb6362?pbi_source=PowerPoint" TargetMode="External" Id="RelId2" /><Relationship Type="http://schemas.openxmlformats.org/officeDocument/2006/relationships/image" Target="/ppt/media/image6.png" Id="imgId59995423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AdventureWorks_Report_backup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7/2/2020 12:44:58 AM Eastern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7/2/2020 12:39:17 AM Eastern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999542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999542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999542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