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69" r:id="rId6"/>
    <p:sldId id="270" r:id="rId7"/>
    <p:sldId id="271" r:id="rId8"/>
    <p:sldId id="272" r:id="rId9"/>
    <p:sldId id="303" r:id="rId10"/>
    <p:sldId id="276" r:id="rId11"/>
    <p:sldId id="281" r:id="rId12"/>
    <p:sldId id="304" r:id="rId13"/>
    <p:sldId id="284" r:id="rId14"/>
  </p:sldIdLst>
  <p:sldSz cx="9144000" cy="5143500" type="screen16x9"/>
  <p:notesSz cx="6858000" cy="9144000"/>
  <p:embeddedFontLst>
    <p:embeddedFont>
      <p:font typeface="Bahiana" panose="020B0604020202020204" charset="0"/>
      <p:regular r:id="rId16"/>
    </p:embeddedFon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D55BE7-3727-4459-AB7A-F3F326140B88}">
  <a:tblStyle styleId="{9AD55BE7-3727-4459-AB7A-F3F326140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1" autoAdjust="0"/>
  </p:normalViewPr>
  <p:slideViewPr>
    <p:cSldViewPr snapToGrid="0">
      <p:cViewPr varScale="1">
        <p:scale>
          <a:sx n="80" d="100"/>
          <a:sy n="80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1019570e5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1019570e5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6bd56c9061_0_1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6bd56c9061_0_1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1019570e5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1019570e5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Comme vous le savez la pandémie était une cause de fermeture de plusieurs établissement par contre de l’aide de ce site les étudiants peuvent découvrir, s’inscrire et contacter l’</a:t>
            </a:r>
            <a:r>
              <a:rPr lang="fr-FR" dirty="0" err="1"/>
              <a:t>ecole</a:t>
            </a:r>
            <a:r>
              <a:rPr lang="fr-FR" dirty="0"/>
              <a:t> même restant chez eux et pour conclure 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 projet est à mon gout une réussite, Les expériences et les compétences que j’en ai tiré me serviront absolument dans mon futur emploi et je tiens à remercier les membres de jury 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pour l'honneur qu'ils me font en acceptant de juger ce travail.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096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Une journée portes ouvertes (JPO) est un événement durant lequel des monuments ou des lieux d'accès généralement interdits au public sont exceptionnellement ouverts à la visite. Etant une </a:t>
            </a:r>
            <a:r>
              <a:rPr lang="fr-FR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ecole</a:t>
            </a: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d’</a:t>
            </a:r>
            <a:r>
              <a:rPr lang="fr-FR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ingenieur</a:t>
            </a: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ce site de la journée porte ouvertes </a:t>
            </a:r>
            <a:r>
              <a:rPr lang="fr-FR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yncrea</a:t>
            </a: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maroc</a:t>
            </a: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à pour but de faire découvrir </a:t>
            </a:r>
            <a:r>
              <a:rPr lang="fr-FR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yncrea</a:t>
            </a: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maroc</a:t>
            </a:r>
            <a:r>
              <a:rPr lang="fr-FR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les 19 domaines professionnels et aussi répondre au besoin et de se rapprocher des étudiants en recevant leurs avis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1019570e5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1019570e5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CAPTATION : HTML FORMULAIRE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TRAITEMENT ET INSERTION : PHP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1019570e5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1019570e5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Etudiant</a:t>
            </a:r>
            <a:r>
              <a:rPr lang="fr-CA" dirty="0"/>
              <a:t> :l’ID de l’étudiant, nom, prénom, sexe, numéro de téléphone, courriel, école actuelle, filière actuelle, date de naissance, intéressé (Oui/Non), filière intéressé (Si intéressé), Année universitaire, Mention Bac, Année d’obtention, et enfin son avis.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Filière :ID de la filière, Nom de la filière, Définition, </a:t>
            </a:r>
            <a:r>
              <a:rPr lang="fr-CA" dirty="0" err="1"/>
              <a:t>Ecole</a:t>
            </a:r>
            <a:r>
              <a:rPr lang="fr-CA" dirty="0"/>
              <a:t> (ISEN/ISA/HEI), salaire, formation, principaux employeurs, qualités et compétences nécessaires, lien du fichier PHP par contre pour l’affichage des données la page doit être codées manuellement.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Concours : ID du concours Date et Heure.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Administrateur : </a:t>
            </a:r>
            <a:r>
              <a:rPr lang="fr-CA" dirty="0" err="1"/>
              <a:t>IDde</a:t>
            </a:r>
            <a:r>
              <a:rPr lang="fr-CA" dirty="0"/>
              <a:t> l’administrateur, Nom complet, </a:t>
            </a:r>
            <a:r>
              <a:rPr lang="fr-CA" dirty="0" err="1"/>
              <a:t>username</a:t>
            </a:r>
            <a:r>
              <a:rPr lang="fr-CA" dirty="0"/>
              <a:t> et mot de passe.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partie on affiche les </a:t>
            </a:r>
            <a:r>
              <a:rPr lang="fr-FR" dirty="0" err="1"/>
              <a:t>donnees</a:t>
            </a:r>
            <a:r>
              <a:rPr lang="fr-FR" dirty="0"/>
              <a:t> entrée ou voulu à l’aide du 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Par exemple les </a:t>
            </a:r>
            <a:r>
              <a:rPr lang="fr-FR" dirty="0" err="1"/>
              <a:t>donnees</a:t>
            </a:r>
            <a:r>
              <a:rPr lang="fr-FR" dirty="0"/>
              <a:t> des filières , les dates du concours, utilisation des cookies pour l’affichage du nom complet de l’admin durant son navigation,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la </a:t>
            </a:r>
            <a:r>
              <a:rPr lang="fr-FR" dirty="0" err="1"/>
              <a:t>decoration</a:t>
            </a:r>
            <a:r>
              <a:rPr lang="fr-FR" dirty="0"/>
              <a:t> à faite à l’aide de </a:t>
            </a:r>
            <a:r>
              <a:rPr lang="fr-FR" dirty="0" err="1"/>
              <a:t>bootstrap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81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422" name="Google Shape;422;p25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5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" name="Google Shape;428;p2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29" name="Google Shape;429;p2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2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5"/>
          <p:cNvSpPr txBox="1">
            <a:spLocks noGrp="1"/>
          </p:cNvSpPr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1"/>
          </p:nvPr>
        </p:nvSpPr>
        <p:spPr>
          <a:xfrm>
            <a:off x="725275" y="2159225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5628450" y="1155025"/>
            <a:ext cx="2796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33" name="Google Shape;133;p9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9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9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 flipH="1">
            <a:off x="455562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subTitle" idx="1"/>
          </p:nvPr>
        </p:nvSpPr>
        <p:spPr>
          <a:xfrm flipH="1">
            <a:off x="237462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4212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 flipH="1">
            <a:off x="900063" y="0"/>
            <a:ext cx="2496775" cy="5143500"/>
            <a:chOff x="5744400" y="0"/>
            <a:chExt cx="2496775" cy="5143500"/>
          </a:xfrm>
        </p:grpSpPr>
        <p:sp>
          <p:nvSpPr>
            <p:cNvPr id="147" name="Google Shape;147;p10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/>
          <p:nvPr/>
        </p:nvSpPr>
        <p:spPr>
          <a:xfrm rot="5400000">
            <a:off x="5830875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51" name="Google Shape;151;p1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1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56" name="Google Shape;156;p1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1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0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subTitle" idx="1"/>
          </p:nvPr>
        </p:nvSpPr>
        <p:spPr>
          <a:xfrm>
            <a:off x="60950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2"/>
          </p:nvPr>
        </p:nvSpPr>
        <p:spPr>
          <a:xfrm>
            <a:off x="342142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3"/>
          </p:nvPr>
        </p:nvSpPr>
        <p:spPr>
          <a:xfrm>
            <a:off x="7477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4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5"/>
          </p:nvPr>
        </p:nvSpPr>
        <p:spPr>
          <a:xfrm>
            <a:off x="342142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6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2410550" y="0"/>
            <a:ext cx="6730688" cy="6715400"/>
            <a:chOff x="2407950" y="0"/>
            <a:chExt cx="6730688" cy="6715400"/>
          </a:xfrm>
        </p:grpSpPr>
        <p:sp>
          <p:nvSpPr>
            <p:cNvPr id="247" name="Google Shape;247;p15"/>
            <p:cNvSpPr/>
            <p:nvPr/>
          </p:nvSpPr>
          <p:spPr>
            <a:xfrm>
              <a:off x="2407950" y="41039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8357563" y="3476400"/>
              <a:ext cx="781075" cy="995825"/>
            </a:xfrm>
            <a:custGeom>
              <a:avLst/>
              <a:gdLst/>
              <a:ahLst/>
              <a:cxnLst/>
              <a:rect l="l" t="t" r="r" b="b"/>
              <a:pathLst>
                <a:path w="31243" h="39833" extrusionOk="0">
                  <a:moveTo>
                    <a:pt x="1" y="1"/>
                  </a:moveTo>
                  <a:lnTo>
                    <a:pt x="1" y="7491"/>
                  </a:lnTo>
                  <a:lnTo>
                    <a:pt x="21885" y="22311"/>
                  </a:lnTo>
                  <a:lnTo>
                    <a:pt x="1" y="32938"/>
                  </a:lnTo>
                  <a:lnTo>
                    <a:pt x="1" y="39832"/>
                  </a:lnTo>
                  <a:lnTo>
                    <a:pt x="29423" y="25547"/>
                  </a:lnTo>
                  <a:cubicBezTo>
                    <a:pt x="29727" y="25400"/>
                    <a:pt x="29996" y="25210"/>
                    <a:pt x="30229" y="24983"/>
                  </a:cubicBezTo>
                  <a:cubicBezTo>
                    <a:pt x="30769" y="24462"/>
                    <a:pt x="31110" y="23751"/>
                    <a:pt x="31167" y="22979"/>
                  </a:cubicBezTo>
                  <a:cubicBezTo>
                    <a:pt x="31242" y="21871"/>
                    <a:pt x="30726" y="20810"/>
                    <a:pt x="29812" y="20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51" name="Google Shape;251;p1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92" name="Google Shape;292;p18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8"/>
          <p:cNvGrpSpPr/>
          <p:nvPr/>
        </p:nvGrpSpPr>
        <p:grpSpPr>
          <a:xfrm>
            <a:off x="1780225" y="0"/>
            <a:ext cx="5765525" cy="5143500"/>
            <a:chOff x="1777625" y="0"/>
            <a:chExt cx="5765525" cy="5143500"/>
          </a:xfrm>
        </p:grpSpPr>
        <p:sp>
          <p:nvSpPr>
            <p:cNvPr id="302" name="Google Shape;302;p18"/>
            <p:cNvSpPr/>
            <p:nvPr/>
          </p:nvSpPr>
          <p:spPr>
            <a:xfrm>
              <a:off x="1777625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 txBox="1">
            <a:spLocks noGrp="1"/>
          </p:cNvSpPr>
          <p:nvPr>
            <p:ph type="subTitle" idx="1"/>
          </p:nvPr>
        </p:nvSpPr>
        <p:spPr>
          <a:xfrm>
            <a:off x="725263" y="1438563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2"/>
          </p:nvPr>
        </p:nvSpPr>
        <p:spPr>
          <a:xfrm>
            <a:off x="6034224" y="1438563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ubTitle" idx="3"/>
          </p:nvPr>
        </p:nvSpPr>
        <p:spPr>
          <a:xfrm>
            <a:off x="725298" y="20258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6034188" y="20258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5"/>
          </p:nvPr>
        </p:nvSpPr>
        <p:spPr>
          <a:xfrm>
            <a:off x="725263" y="3032669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6034223" y="303266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7"/>
          </p:nvPr>
        </p:nvSpPr>
        <p:spPr>
          <a:xfrm>
            <a:off x="725298" y="36199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8"/>
          </p:nvPr>
        </p:nvSpPr>
        <p:spPr>
          <a:xfrm>
            <a:off x="6034188" y="36199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3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387" name="Google Shape;387;p23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91" name="Google Shape;391;p2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2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96" name="Google Shape;396;p2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2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3"/>
          <p:cNvSpPr txBox="1">
            <a:spLocks noGrp="1"/>
          </p:cNvSpPr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subTitle" idx="1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ctrTitle" idx="2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61" r:id="rId6"/>
    <p:sldLayoutId id="2147483663" r:id="rId7"/>
    <p:sldLayoutId id="2147483664" r:id="rId8"/>
    <p:sldLayoutId id="2147483669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127.0.0.1/Projet/App/main/mai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>
            <a:spLocks noGrp="1"/>
          </p:cNvSpPr>
          <p:nvPr>
            <p:ph type="subTitle" idx="1"/>
          </p:nvPr>
        </p:nvSpPr>
        <p:spPr>
          <a:xfrm>
            <a:off x="2249500" y="1367350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b="1" dirty="0"/>
              <a:t>Journées portes ouvertes Yncréa Maroc</a:t>
            </a:r>
            <a:endParaRPr b="1"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ctrTitle"/>
          </p:nvPr>
        </p:nvSpPr>
        <p:spPr>
          <a:xfrm>
            <a:off x="1891150" y="506592"/>
            <a:ext cx="53616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</a:t>
            </a:r>
            <a:endParaRPr dirty="0"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0"/>
          <p:cNvSpPr txBox="1">
            <a:spLocks noGrp="1"/>
          </p:cNvSpPr>
          <p:nvPr>
            <p:ph type="title"/>
          </p:nvPr>
        </p:nvSpPr>
        <p:spPr>
          <a:xfrm>
            <a:off x="725275" y="1812009"/>
            <a:ext cx="4123172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51" name="Google Shape;851;p50"/>
          <p:cNvSpPr txBox="1">
            <a:spLocks noGrp="1"/>
          </p:cNvSpPr>
          <p:nvPr>
            <p:ph type="title" idx="2"/>
          </p:nvPr>
        </p:nvSpPr>
        <p:spPr>
          <a:xfrm>
            <a:off x="725275" y="952809"/>
            <a:ext cx="117660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853" name="Google Shape;853;p50"/>
          <p:cNvPicPr preferRelativeResize="0"/>
          <p:nvPr/>
        </p:nvPicPr>
        <p:blipFill rotWithShape="1">
          <a:blip r:embed="rId3">
            <a:alphaModFix/>
          </a:blip>
          <a:srcRect r="81534" b="59940"/>
          <a:stretch/>
        </p:blipFill>
        <p:spPr>
          <a:xfrm>
            <a:off x="3323712" y="201075"/>
            <a:ext cx="1041826" cy="12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5"/>
          <p:cNvSpPr/>
          <p:nvPr/>
        </p:nvSpPr>
        <p:spPr>
          <a:xfrm>
            <a:off x="4958475" y="1588050"/>
            <a:ext cx="3233100" cy="3063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55"/>
          <p:cNvGrpSpPr/>
          <p:nvPr/>
        </p:nvGrpSpPr>
        <p:grpSpPr>
          <a:xfrm>
            <a:off x="720010" y="1588047"/>
            <a:ext cx="4021500" cy="3062887"/>
            <a:chOff x="720010" y="1419647"/>
            <a:chExt cx="4021500" cy="3062887"/>
          </a:xfrm>
        </p:grpSpPr>
        <p:sp>
          <p:nvSpPr>
            <p:cNvPr id="1043" name="Google Shape;1043;p55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47" name="Google Shape;1047;p55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030783-8460-4586-826C-463D2DF3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9" y="1716519"/>
            <a:ext cx="3746539" cy="2285700"/>
          </a:xfrm>
          <a:prstGeom prst="rect">
            <a:avLst/>
          </a:prstGeom>
        </p:spPr>
      </p:pic>
      <p:sp>
        <p:nvSpPr>
          <p:cNvPr id="8" name="Rectangle : coins arrondis 7">
            <a:hlinkClick r:id="rId4"/>
            <a:extLst>
              <a:ext uri="{FF2B5EF4-FFF2-40B4-BE49-F238E27FC236}">
                <a16:creationId xmlns:a16="http://schemas.microsoft.com/office/drawing/2014/main" id="{3D37C8A5-4AD4-4905-9125-2F8D290A32D3}"/>
              </a:ext>
            </a:extLst>
          </p:cNvPr>
          <p:cNvSpPr/>
          <p:nvPr/>
        </p:nvSpPr>
        <p:spPr>
          <a:xfrm>
            <a:off x="5428924" y="2571750"/>
            <a:ext cx="2492332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504693-D434-468F-A35E-5381532AD9F2}"/>
              </a:ext>
            </a:extLst>
          </p:cNvPr>
          <p:cNvSpPr txBox="1"/>
          <p:nvPr/>
        </p:nvSpPr>
        <p:spPr>
          <a:xfrm>
            <a:off x="5654364" y="2657885"/>
            <a:ext cx="204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CLIQUEZ ICI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0"/>
          <p:cNvSpPr txBox="1">
            <a:spLocks noGrp="1"/>
          </p:cNvSpPr>
          <p:nvPr>
            <p:ph type="title"/>
          </p:nvPr>
        </p:nvSpPr>
        <p:spPr>
          <a:xfrm>
            <a:off x="725275" y="1786067"/>
            <a:ext cx="4123172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51" name="Google Shape;851;p50"/>
          <p:cNvSpPr txBox="1">
            <a:spLocks noGrp="1"/>
          </p:cNvSpPr>
          <p:nvPr>
            <p:ph type="title" idx="2"/>
          </p:nvPr>
        </p:nvSpPr>
        <p:spPr>
          <a:xfrm>
            <a:off x="725275" y="952809"/>
            <a:ext cx="117660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853" name="Google Shape;853;p50"/>
          <p:cNvPicPr preferRelativeResize="0"/>
          <p:nvPr/>
        </p:nvPicPr>
        <p:blipFill rotWithShape="1">
          <a:blip r:embed="rId3">
            <a:alphaModFix/>
          </a:blip>
          <a:srcRect r="81534" b="59940"/>
          <a:stretch/>
        </p:blipFill>
        <p:spPr>
          <a:xfrm>
            <a:off x="3323712" y="201075"/>
            <a:ext cx="1041826" cy="127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94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FDA1D1-1D0C-4A46-BC6E-7B618C465082}"/>
              </a:ext>
            </a:extLst>
          </p:cNvPr>
          <p:cNvSpPr/>
          <p:nvPr/>
        </p:nvSpPr>
        <p:spPr>
          <a:xfrm>
            <a:off x="5869173" y="1222745"/>
            <a:ext cx="2483028" cy="87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2" name="Google Shape;1092;p58"/>
          <p:cNvSpPr txBox="1">
            <a:spLocks noGrp="1"/>
          </p:cNvSpPr>
          <p:nvPr>
            <p:ph type="title"/>
          </p:nvPr>
        </p:nvSpPr>
        <p:spPr>
          <a:xfrm>
            <a:off x="5869172" y="872613"/>
            <a:ext cx="2549553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MERCI!</a:t>
            </a:r>
            <a:endParaRPr dirty="0"/>
          </a:p>
        </p:txBody>
      </p:sp>
      <p:grpSp>
        <p:nvGrpSpPr>
          <p:cNvPr id="1109" name="Google Shape;1109;p5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110" name="Google Shape;1110;p58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8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8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" name="Google Shape;1114;p5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15" name="Google Shape;1115;p5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7" name="Google Shape;1117;p5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2320525" y="478650"/>
            <a:ext cx="4503000" cy="4186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ctrTitle" idx="2"/>
          </p:nvPr>
        </p:nvSpPr>
        <p:spPr>
          <a:xfrm>
            <a:off x="2464200" y="260023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 idx="4"/>
          </p:nvPr>
        </p:nvSpPr>
        <p:spPr>
          <a:xfrm>
            <a:off x="2464200" y="162149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SPECIFICATIONS TECHNIQUES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title"/>
          </p:nvPr>
        </p:nvSpPr>
        <p:spPr>
          <a:xfrm>
            <a:off x="749348" y="1765133"/>
            <a:ext cx="4039608" cy="859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5813606" y="0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3" name="Google Shape;603;p36"/>
          <p:cNvSpPr txBox="1">
            <a:spLocks noGrp="1"/>
          </p:cNvSpPr>
          <p:nvPr>
            <p:ph type="title" idx="2"/>
          </p:nvPr>
        </p:nvSpPr>
        <p:spPr>
          <a:xfrm>
            <a:off x="725275" y="952809"/>
            <a:ext cx="117660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"/>
          <p:cNvSpPr/>
          <p:nvPr/>
        </p:nvSpPr>
        <p:spPr>
          <a:xfrm>
            <a:off x="558775" y="1939000"/>
            <a:ext cx="80334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5324214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1"/>
          </p:nvPr>
        </p:nvSpPr>
        <p:spPr>
          <a:xfrm>
            <a:off x="6118957" y="2895100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ETUDIANTS</a:t>
            </a:r>
            <a:endParaRPr dirty="0"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3"/>
          </p:nvPr>
        </p:nvSpPr>
        <p:spPr>
          <a:xfrm>
            <a:off x="769943" y="2895100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YNCREA MAROC</a:t>
            </a:r>
            <a:endParaRPr dirty="0"/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2"/>
          </p:nvPr>
        </p:nvSpPr>
        <p:spPr>
          <a:xfrm>
            <a:off x="3444450" y="3089146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DOMAINES PROFESSIONNELS</a:t>
            </a:r>
            <a:endParaRPr dirty="0"/>
          </a:p>
        </p:txBody>
      </p:sp>
      <p:sp>
        <p:nvSpPr>
          <p:cNvPr id="17" name="Google Shape;624;p38">
            <a:extLst>
              <a:ext uri="{FF2B5EF4-FFF2-40B4-BE49-F238E27FC236}">
                <a16:creationId xmlns:a16="http://schemas.microsoft.com/office/drawing/2014/main" id="{73A6015B-954C-4F83-98C4-2590F5A795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02829" y="671535"/>
            <a:ext cx="1621385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OBJECTIFS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43"/>
          <p:cNvGrpSpPr/>
          <p:nvPr/>
        </p:nvGrpSpPr>
        <p:grpSpPr>
          <a:xfrm>
            <a:off x="-1115885" y="-1327341"/>
            <a:ext cx="10835817" cy="7361836"/>
            <a:chOff x="-2354410" y="-1327341"/>
            <a:chExt cx="10835817" cy="7361836"/>
          </a:xfrm>
        </p:grpSpPr>
        <p:sp>
          <p:nvSpPr>
            <p:cNvPr id="698" name="Google Shape;698;p4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3"/>
          <p:cNvSpPr txBox="1">
            <a:spLocks noGrp="1"/>
          </p:cNvSpPr>
          <p:nvPr>
            <p:ph type="title"/>
          </p:nvPr>
        </p:nvSpPr>
        <p:spPr>
          <a:xfrm flipH="1">
            <a:off x="3949491" y="1826593"/>
            <a:ext cx="4469234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SPECIFICATIONS TECHNIQUES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03" name="Google Shape;703;p43"/>
          <p:cNvSpPr txBox="1">
            <a:spLocks noGrp="1"/>
          </p:cNvSpPr>
          <p:nvPr>
            <p:ph type="title" idx="2"/>
          </p:nvPr>
        </p:nvSpPr>
        <p:spPr>
          <a:xfrm flipH="1">
            <a:off x="7242125" y="952809"/>
            <a:ext cx="117660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4" name="Google Shape;704;p43"/>
          <p:cNvSpPr/>
          <p:nvPr/>
        </p:nvSpPr>
        <p:spPr>
          <a:xfrm>
            <a:off x="3847567" y="4061536"/>
            <a:ext cx="708055" cy="134873"/>
          </a:xfrm>
          <a:custGeom>
            <a:avLst/>
            <a:gdLst/>
            <a:ahLst/>
            <a:cxnLst/>
            <a:rect l="l" t="t" r="r" b="b"/>
            <a:pathLst>
              <a:path w="20637" h="3931" extrusionOk="0">
                <a:moveTo>
                  <a:pt x="20636" y="3931"/>
                </a:move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ctrTitle"/>
          </p:nvPr>
        </p:nvSpPr>
        <p:spPr>
          <a:xfrm>
            <a:off x="2585667" y="655300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</a:rPr>
              <a:t>SPECIFICATIONS TECHNIQUES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1" name="Google Shape;711;p44"/>
          <p:cNvSpPr txBox="1">
            <a:spLocks noGrp="1"/>
          </p:cNvSpPr>
          <p:nvPr>
            <p:ph type="subTitle" idx="4294967295"/>
          </p:nvPr>
        </p:nvSpPr>
        <p:spPr>
          <a:xfrm>
            <a:off x="1546111" y="2842149"/>
            <a:ext cx="19113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BACKEND</a:t>
            </a:r>
            <a:endParaRPr dirty="0"/>
          </a:p>
        </p:txBody>
      </p:sp>
      <p:sp>
        <p:nvSpPr>
          <p:cNvPr id="712" name="Google Shape;712;p44"/>
          <p:cNvSpPr txBox="1">
            <a:spLocks noGrp="1"/>
          </p:cNvSpPr>
          <p:nvPr>
            <p:ph type="subTitle" idx="4294967295"/>
          </p:nvPr>
        </p:nvSpPr>
        <p:spPr>
          <a:xfrm>
            <a:off x="3648198" y="3597950"/>
            <a:ext cx="19113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STOCKAGE EN BASE DE DONNEES</a:t>
            </a:r>
            <a:endParaRPr dirty="0"/>
          </a:p>
        </p:txBody>
      </p:sp>
      <p:sp>
        <p:nvSpPr>
          <p:cNvPr id="713" name="Google Shape;713;p44"/>
          <p:cNvSpPr txBox="1">
            <a:spLocks noGrp="1"/>
          </p:cNvSpPr>
          <p:nvPr>
            <p:ph type="subTitle" idx="4294967295"/>
          </p:nvPr>
        </p:nvSpPr>
        <p:spPr>
          <a:xfrm>
            <a:off x="5683984" y="2842149"/>
            <a:ext cx="19113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FRONTEND</a:t>
            </a:r>
            <a:endParaRPr dirty="0"/>
          </a:p>
        </p:txBody>
      </p:sp>
      <p:sp>
        <p:nvSpPr>
          <p:cNvPr id="714" name="Google Shape;714;p44"/>
          <p:cNvSpPr txBox="1"/>
          <p:nvPr/>
        </p:nvSpPr>
        <p:spPr>
          <a:xfrm>
            <a:off x="2160061" y="2322050"/>
            <a:ext cx="683400" cy="523200"/>
          </a:xfrm>
          <a:prstGeom prst="rect">
            <a:avLst/>
          </a:prstGeom>
          <a:gradFill>
            <a:gsLst>
              <a:gs pos="0">
                <a:srgbClr val="2EE6C4">
                  <a:alpha val="5372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300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15" name="Google Shape;715;p44"/>
          <p:cNvSpPr txBox="1"/>
          <p:nvPr/>
        </p:nvSpPr>
        <p:spPr>
          <a:xfrm>
            <a:off x="4247423" y="3074750"/>
            <a:ext cx="646500" cy="523200"/>
          </a:xfrm>
          <a:prstGeom prst="rect">
            <a:avLst/>
          </a:prstGeom>
          <a:gradFill>
            <a:gsLst>
              <a:gs pos="0">
                <a:srgbClr val="2EE6C4">
                  <a:alpha val="5372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300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16" name="Google Shape;716;p44"/>
          <p:cNvSpPr txBox="1"/>
          <p:nvPr/>
        </p:nvSpPr>
        <p:spPr>
          <a:xfrm>
            <a:off x="6316298" y="2322050"/>
            <a:ext cx="646500" cy="523200"/>
          </a:xfrm>
          <a:prstGeom prst="rect">
            <a:avLst/>
          </a:prstGeom>
          <a:gradFill>
            <a:gsLst>
              <a:gs pos="0">
                <a:srgbClr val="2EE6C4">
                  <a:alpha val="5372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3000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717" name="Google Shape;717;p44"/>
          <p:cNvGrpSpPr/>
          <p:nvPr/>
        </p:nvGrpSpPr>
        <p:grpSpPr>
          <a:xfrm>
            <a:off x="2417854" y="1878266"/>
            <a:ext cx="4322457" cy="915254"/>
            <a:chOff x="2386006" y="1878266"/>
            <a:chExt cx="4322457" cy="915254"/>
          </a:xfrm>
        </p:grpSpPr>
        <p:sp>
          <p:nvSpPr>
            <p:cNvPr id="718" name="Google Shape;718;p44"/>
            <p:cNvSpPr/>
            <p:nvPr/>
          </p:nvSpPr>
          <p:spPr>
            <a:xfrm>
              <a:off x="2386006" y="1878266"/>
              <a:ext cx="167813" cy="162554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242" y="0"/>
                  </a:moveTo>
                  <a:cubicBezTo>
                    <a:pt x="186" y="0"/>
                    <a:pt x="129" y="20"/>
                    <a:pt x="87" y="61"/>
                  </a:cubicBezTo>
                  <a:cubicBezTo>
                    <a:pt x="1" y="147"/>
                    <a:pt x="1" y="287"/>
                    <a:pt x="87" y="373"/>
                  </a:cubicBezTo>
                  <a:lnTo>
                    <a:pt x="394" y="680"/>
                  </a:lnTo>
                  <a:lnTo>
                    <a:pt x="87" y="986"/>
                  </a:lnTo>
                  <a:cubicBezTo>
                    <a:pt x="1" y="1073"/>
                    <a:pt x="1" y="1212"/>
                    <a:pt x="87" y="1298"/>
                  </a:cubicBezTo>
                  <a:cubicBezTo>
                    <a:pt x="132" y="1338"/>
                    <a:pt x="186" y="1361"/>
                    <a:pt x="240" y="1361"/>
                  </a:cubicBezTo>
                  <a:cubicBezTo>
                    <a:pt x="299" y="1361"/>
                    <a:pt x="353" y="1338"/>
                    <a:pt x="398" y="1298"/>
                  </a:cubicBezTo>
                  <a:lnTo>
                    <a:pt x="705" y="991"/>
                  </a:lnTo>
                  <a:lnTo>
                    <a:pt x="1011" y="1298"/>
                  </a:lnTo>
                  <a:cubicBezTo>
                    <a:pt x="1053" y="1338"/>
                    <a:pt x="1111" y="1361"/>
                    <a:pt x="1165" y="1361"/>
                  </a:cubicBezTo>
                  <a:cubicBezTo>
                    <a:pt x="1219" y="1361"/>
                    <a:pt x="1278" y="1338"/>
                    <a:pt x="1319" y="1298"/>
                  </a:cubicBezTo>
                  <a:cubicBezTo>
                    <a:pt x="1405" y="1212"/>
                    <a:pt x="1405" y="1073"/>
                    <a:pt x="1319" y="986"/>
                  </a:cubicBezTo>
                  <a:lnTo>
                    <a:pt x="1011" y="680"/>
                  </a:lnTo>
                  <a:lnTo>
                    <a:pt x="1319" y="373"/>
                  </a:lnTo>
                  <a:cubicBezTo>
                    <a:pt x="1405" y="287"/>
                    <a:pt x="1405" y="147"/>
                    <a:pt x="1319" y="61"/>
                  </a:cubicBezTo>
                  <a:cubicBezTo>
                    <a:pt x="1276" y="20"/>
                    <a:pt x="1221" y="0"/>
                    <a:pt x="1166" y="0"/>
                  </a:cubicBezTo>
                  <a:cubicBezTo>
                    <a:pt x="1110" y="0"/>
                    <a:pt x="1055" y="20"/>
                    <a:pt x="1011" y="61"/>
                  </a:cubicBezTo>
                  <a:lnTo>
                    <a:pt x="705" y="369"/>
                  </a:lnTo>
                  <a:lnTo>
                    <a:pt x="398" y="61"/>
                  </a:lnTo>
                  <a:cubicBezTo>
                    <a:pt x="356" y="20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454925" y="2630966"/>
              <a:ext cx="167813" cy="162554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242" y="0"/>
                  </a:moveTo>
                  <a:cubicBezTo>
                    <a:pt x="186" y="0"/>
                    <a:pt x="129" y="20"/>
                    <a:pt x="87" y="61"/>
                  </a:cubicBezTo>
                  <a:cubicBezTo>
                    <a:pt x="1" y="147"/>
                    <a:pt x="1" y="287"/>
                    <a:pt x="87" y="373"/>
                  </a:cubicBezTo>
                  <a:lnTo>
                    <a:pt x="394" y="680"/>
                  </a:lnTo>
                  <a:lnTo>
                    <a:pt x="87" y="986"/>
                  </a:lnTo>
                  <a:cubicBezTo>
                    <a:pt x="1" y="1073"/>
                    <a:pt x="1" y="1212"/>
                    <a:pt x="87" y="1298"/>
                  </a:cubicBezTo>
                  <a:cubicBezTo>
                    <a:pt x="132" y="1338"/>
                    <a:pt x="186" y="1361"/>
                    <a:pt x="240" y="1361"/>
                  </a:cubicBezTo>
                  <a:cubicBezTo>
                    <a:pt x="299" y="1361"/>
                    <a:pt x="353" y="1338"/>
                    <a:pt x="398" y="1298"/>
                  </a:cubicBezTo>
                  <a:lnTo>
                    <a:pt x="705" y="991"/>
                  </a:lnTo>
                  <a:lnTo>
                    <a:pt x="1011" y="1298"/>
                  </a:lnTo>
                  <a:cubicBezTo>
                    <a:pt x="1053" y="1338"/>
                    <a:pt x="1111" y="1361"/>
                    <a:pt x="1165" y="1361"/>
                  </a:cubicBezTo>
                  <a:cubicBezTo>
                    <a:pt x="1219" y="1361"/>
                    <a:pt x="1278" y="1338"/>
                    <a:pt x="1319" y="1298"/>
                  </a:cubicBezTo>
                  <a:cubicBezTo>
                    <a:pt x="1405" y="1212"/>
                    <a:pt x="1405" y="1073"/>
                    <a:pt x="1319" y="986"/>
                  </a:cubicBezTo>
                  <a:lnTo>
                    <a:pt x="1011" y="680"/>
                  </a:lnTo>
                  <a:lnTo>
                    <a:pt x="1319" y="373"/>
                  </a:lnTo>
                  <a:cubicBezTo>
                    <a:pt x="1405" y="287"/>
                    <a:pt x="1405" y="147"/>
                    <a:pt x="1319" y="61"/>
                  </a:cubicBezTo>
                  <a:cubicBezTo>
                    <a:pt x="1276" y="20"/>
                    <a:pt x="1221" y="0"/>
                    <a:pt x="1166" y="0"/>
                  </a:cubicBezTo>
                  <a:cubicBezTo>
                    <a:pt x="1110" y="0"/>
                    <a:pt x="1055" y="20"/>
                    <a:pt x="1011" y="61"/>
                  </a:cubicBezTo>
                  <a:lnTo>
                    <a:pt x="705" y="369"/>
                  </a:lnTo>
                  <a:lnTo>
                    <a:pt x="398" y="61"/>
                  </a:lnTo>
                  <a:cubicBezTo>
                    <a:pt x="356" y="20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540650" y="1878266"/>
              <a:ext cx="167813" cy="162554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242" y="0"/>
                  </a:moveTo>
                  <a:cubicBezTo>
                    <a:pt x="186" y="0"/>
                    <a:pt x="129" y="20"/>
                    <a:pt x="87" y="61"/>
                  </a:cubicBezTo>
                  <a:cubicBezTo>
                    <a:pt x="1" y="147"/>
                    <a:pt x="1" y="287"/>
                    <a:pt x="87" y="373"/>
                  </a:cubicBezTo>
                  <a:lnTo>
                    <a:pt x="394" y="680"/>
                  </a:lnTo>
                  <a:lnTo>
                    <a:pt x="87" y="986"/>
                  </a:lnTo>
                  <a:cubicBezTo>
                    <a:pt x="1" y="1073"/>
                    <a:pt x="1" y="1212"/>
                    <a:pt x="87" y="1298"/>
                  </a:cubicBezTo>
                  <a:cubicBezTo>
                    <a:pt x="132" y="1338"/>
                    <a:pt x="186" y="1361"/>
                    <a:pt x="240" y="1361"/>
                  </a:cubicBezTo>
                  <a:cubicBezTo>
                    <a:pt x="299" y="1361"/>
                    <a:pt x="353" y="1338"/>
                    <a:pt x="398" y="1298"/>
                  </a:cubicBezTo>
                  <a:lnTo>
                    <a:pt x="705" y="991"/>
                  </a:lnTo>
                  <a:lnTo>
                    <a:pt x="1011" y="1298"/>
                  </a:lnTo>
                  <a:cubicBezTo>
                    <a:pt x="1053" y="1338"/>
                    <a:pt x="1111" y="1361"/>
                    <a:pt x="1165" y="1361"/>
                  </a:cubicBezTo>
                  <a:cubicBezTo>
                    <a:pt x="1219" y="1361"/>
                    <a:pt x="1278" y="1338"/>
                    <a:pt x="1319" y="1298"/>
                  </a:cubicBezTo>
                  <a:cubicBezTo>
                    <a:pt x="1405" y="1212"/>
                    <a:pt x="1405" y="1073"/>
                    <a:pt x="1319" y="986"/>
                  </a:cubicBezTo>
                  <a:lnTo>
                    <a:pt x="1011" y="680"/>
                  </a:lnTo>
                  <a:lnTo>
                    <a:pt x="1319" y="373"/>
                  </a:lnTo>
                  <a:cubicBezTo>
                    <a:pt x="1405" y="287"/>
                    <a:pt x="1405" y="147"/>
                    <a:pt x="1319" y="61"/>
                  </a:cubicBezTo>
                  <a:cubicBezTo>
                    <a:pt x="1276" y="20"/>
                    <a:pt x="1221" y="0"/>
                    <a:pt x="1166" y="0"/>
                  </a:cubicBezTo>
                  <a:cubicBezTo>
                    <a:pt x="1110" y="0"/>
                    <a:pt x="1055" y="20"/>
                    <a:pt x="1011" y="61"/>
                  </a:cubicBezTo>
                  <a:lnTo>
                    <a:pt x="705" y="369"/>
                  </a:lnTo>
                  <a:lnTo>
                    <a:pt x="398" y="61"/>
                  </a:lnTo>
                  <a:cubicBezTo>
                    <a:pt x="356" y="20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44"/>
            <p:cNvCxnSpPr/>
            <p:nvPr/>
          </p:nvCxnSpPr>
          <p:spPr>
            <a:xfrm>
              <a:off x="2471850" y="1957950"/>
              <a:ext cx="2079600" cy="754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4"/>
            <p:cNvCxnSpPr/>
            <p:nvPr/>
          </p:nvCxnSpPr>
          <p:spPr>
            <a:xfrm flipH="1">
              <a:off x="4544150" y="1965350"/>
              <a:ext cx="2094300" cy="747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123394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BACKEND</a:t>
            </a:r>
            <a:endParaRPr dirty="0"/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6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2"/>
                </a:solidFill>
              </a:rPr>
              <a:t>STOCKAGE EN BASE DE DONNEES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39" name="Google Shape;739;p46"/>
          <p:cNvSpPr txBox="1">
            <a:spLocks noGrp="1"/>
          </p:cNvSpPr>
          <p:nvPr>
            <p:ph type="subTitle" idx="1"/>
          </p:nvPr>
        </p:nvSpPr>
        <p:spPr>
          <a:xfrm>
            <a:off x="725263" y="1438563"/>
            <a:ext cx="239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40" name="Google Shape;740;p46"/>
          <p:cNvSpPr txBox="1">
            <a:spLocks noGrp="1"/>
          </p:cNvSpPr>
          <p:nvPr>
            <p:ph type="subTitle" idx="2"/>
          </p:nvPr>
        </p:nvSpPr>
        <p:spPr>
          <a:xfrm>
            <a:off x="6034224" y="1438563"/>
            <a:ext cx="239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1" name="Google Shape;741;p46"/>
          <p:cNvSpPr txBox="1">
            <a:spLocks noGrp="1"/>
          </p:cNvSpPr>
          <p:nvPr>
            <p:ph type="subTitle" idx="3"/>
          </p:nvPr>
        </p:nvSpPr>
        <p:spPr>
          <a:xfrm>
            <a:off x="725298" y="20258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ETUDIANTS</a:t>
            </a:r>
            <a:endParaRPr dirty="0"/>
          </a:p>
        </p:txBody>
      </p:sp>
      <p:sp>
        <p:nvSpPr>
          <p:cNvPr id="742" name="Google Shape;742;p46"/>
          <p:cNvSpPr txBox="1">
            <a:spLocks noGrp="1"/>
          </p:cNvSpPr>
          <p:nvPr>
            <p:ph type="subTitle" idx="4"/>
          </p:nvPr>
        </p:nvSpPr>
        <p:spPr>
          <a:xfrm>
            <a:off x="6034188" y="20258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FILIERES</a:t>
            </a:r>
            <a:endParaRPr dirty="0"/>
          </a:p>
        </p:txBody>
      </p:sp>
      <p:sp>
        <p:nvSpPr>
          <p:cNvPr id="743" name="Google Shape;743;p46"/>
          <p:cNvSpPr txBox="1">
            <a:spLocks noGrp="1"/>
          </p:cNvSpPr>
          <p:nvPr>
            <p:ph type="subTitle" idx="5"/>
          </p:nvPr>
        </p:nvSpPr>
        <p:spPr>
          <a:xfrm>
            <a:off x="725263" y="3032669"/>
            <a:ext cx="239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4" name="Google Shape;744;p46"/>
          <p:cNvSpPr txBox="1">
            <a:spLocks noGrp="1"/>
          </p:cNvSpPr>
          <p:nvPr>
            <p:ph type="subTitle" idx="6"/>
          </p:nvPr>
        </p:nvSpPr>
        <p:spPr>
          <a:xfrm>
            <a:off x="6034223" y="3032662"/>
            <a:ext cx="2396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5" name="Google Shape;745;p46"/>
          <p:cNvSpPr txBox="1">
            <a:spLocks noGrp="1"/>
          </p:cNvSpPr>
          <p:nvPr>
            <p:ph type="subTitle" idx="7"/>
          </p:nvPr>
        </p:nvSpPr>
        <p:spPr>
          <a:xfrm>
            <a:off x="725298" y="36199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ADMINISTRATEUR</a:t>
            </a:r>
            <a:endParaRPr dirty="0"/>
          </a:p>
        </p:txBody>
      </p:sp>
      <p:sp>
        <p:nvSpPr>
          <p:cNvPr id="746" name="Google Shape;746;p46"/>
          <p:cNvSpPr txBox="1">
            <a:spLocks noGrp="1"/>
          </p:cNvSpPr>
          <p:nvPr>
            <p:ph type="subTitle" idx="8"/>
          </p:nvPr>
        </p:nvSpPr>
        <p:spPr>
          <a:xfrm>
            <a:off x="6034188" y="3619975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CONCOURS</a:t>
            </a:r>
            <a:endParaRPr dirty="0"/>
          </a:p>
        </p:txBody>
      </p:sp>
      <p:grpSp>
        <p:nvGrpSpPr>
          <p:cNvPr id="747" name="Google Shape;747;p46"/>
          <p:cNvGrpSpPr/>
          <p:nvPr/>
        </p:nvGrpSpPr>
        <p:grpSpPr>
          <a:xfrm>
            <a:off x="3338990" y="1438585"/>
            <a:ext cx="2466016" cy="3018015"/>
            <a:chOff x="2458000" y="1100817"/>
            <a:chExt cx="3141422" cy="3844605"/>
          </a:xfrm>
        </p:grpSpPr>
        <p:grpSp>
          <p:nvGrpSpPr>
            <p:cNvPr id="748" name="Google Shape;748;p46"/>
            <p:cNvGrpSpPr/>
            <p:nvPr/>
          </p:nvGrpSpPr>
          <p:grpSpPr>
            <a:xfrm rot="-658027">
              <a:off x="3080401" y="1292820"/>
              <a:ext cx="2208712" cy="3474228"/>
              <a:chOff x="2109725" y="1669400"/>
              <a:chExt cx="1745732" cy="2745976"/>
            </a:xfrm>
          </p:grpSpPr>
          <p:sp>
            <p:nvSpPr>
              <p:cNvPr id="749" name="Google Shape;749;p46"/>
              <p:cNvSpPr/>
              <p:nvPr/>
            </p:nvSpPr>
            <p:spPr>
              <a:xfrm>
                <a:off x="2109725" y="1669400"/>
                <a:ext cx="1351951" cy="2107766"/>
              </a:xfrm>
              <a:custGeom>
                <a:avLst/>
                <a:gdLst/>
                <a:ahLst/>
                <a:cxnLst/>
                <a:rect l="l" t="t" r="r" b="b"/>
                <a:pathLst>
                  <a:path w="39404" h="61433" extrusionOk="0">
                    <a:moveTo>
                      <a:pt x="1681" y="1"/>
                    </a:moveTo>
                    <a:cubicBezTo>
                      <a:pt x="1417" y="1"/>
                      <a:pt x="1150" y="72"/>
                      <a:pt x="909" y="220"/>
                    </a:cubicBezTo>
                    <a:cubicBezTo>
                      <a:pt x="215" y="646"/>
                      <a:pt x="1" y="1554"/>
                      <a:pt x="427" y="2248"/>
                    </a:cubicBezTo>
                    <a:lnTo>
                      <a:pt x="36893" y="61432"/>
                    </a:lnTo>
                    <a:lnTo>
                      <a:pt x="39403" y="59886"/>
                    </a:lnTo>
                    <a:lnTo>
                      <a:pt x="2938" y="702"/>
                    </a:lnTo>
                    <a:cubicBezTo>
                      <a:pt x="2659" y="250"/>
                      <a:pt x="2176" y="1"/>
                      <a:pt x="16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128588" dist="9525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6"/>
              <p:cNvSpPr/>
              <p:nvPr/>
            </p:nvSpPr>
            <p:spPr>
              <a:xfrm>
                <a:off x="3364858" y="3717577"/>
                <a:ext cx="490599" cy="688224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20059" extrusionOk="0">
                    <a:moveTo>
                      <a:pt x="3128" y="0"/>
                    </a:moveTo>
                    <a:lnTo>
                      <a:pt x="1" y="1926"/>
                    </a:lnTo>
                    <a:lnTo>
                      <a:pt x="11171" y="20059"/>
                    </a:lnTo>
                    <a:lnTo>
                      <a:pt x="14299" y="18133"/>
                    </a:lnTo>
                    <a:lnTo>
                      <a:pt x="31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20124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6"/>
              <p:cNvSpPr/>
              <p:nvPr/>
            </p:nvSpPr>
            <p:spPr>
              <a:xfrm>
                <a:off x="3364858" y="3759744"/>
                <a:ext cx="456632" cy="646057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8830" extrusionOk="0">
                    <a:moveTo>
                      <a:pt x="1138" y="0"/>
                    </a:moveTo>
                    <a:lnTo>
                      <a:pt x="1" y="697"/>
                    </a:lnTo>
                    <a:lnTo>
                      <a:pt x="11171" y="18830"/>
                    </a:lnTo>
                    <a:lnTo>
                      <a:pt x="13309" y="17513"/>
                    </a:lnTo>
                    <a:lnTo>
                      <a:pt x="11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20124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6"/>
              <p:cNvSpPr/>
              <p:nvPr/>
            </p:nvSpPr>
            <p:spPr>
              <a:xfrm>
                <a:off x="3353261" y="3703064"/>
                <a:ext cx="130652" cy="95107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2772" extrusionOk="0">
                    <a:moveTo>
                      <a:pt x="3381" y="1"/>
                    </a:moveTo>
                    <a:lnTo>
                      <a:pt x="1" y="2086"/>
                    </a:lnTo>
                    <a:lnTo>
                      <a:pt x="423" y="2772"/>
                    </a:lnTo>
                    <a:lnTo>
                      <a:pt x="3807" y="687"/>
                    </a:lnTo>
                    <a:lnTo>
                      <a:pt x="33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6"/>
              <p:cNvSpPr/>
              <p:nvPr/>
            </p:nvSpPr>
            <p:spPr>
              <a:xfrm>
                <a:off x="3353261" y="3739913"/>
                <a:ext cx="71330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698" extrusionOk="0">
                    <a:moveTo>
                      <a:pt x="1642" y="1"/>
                    </a:moveTo>
                    <a:lnTo>
                      <a:pt x="1" y="1012"/>
                    </a:lnTo>
                    <a:lnTo>
                      <a:pt x="423" y="1698"/>
                    </a:lnTo>
                    <a:lnTo>
                      <a:pt x="2078" y="680"/>
                    </a:lnTo>
                    <a:lnTo>
                      <a:pt x="164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6"/>
              <p:cNvSpPr/>
              <p:nvPr/>
            </p:nvSpPr>
            <p:spPr>
              <a:xfrm>
                <a:off x="3439894" y="3808945"/>
                <a:ext cx="63233" cy="5541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15" extrusionOk="0">
                    <a:moveTo>
                      <a:pt x="918" y="1"/>
                    </a:moveTo>
                    <a:cubicBezTo>
                      <a:pt x="775" y="1"/>
                      <a:pt x="629" y="39"/>
                      <a:pt x="497" y="120"/>
                    </a:cubicBezTo>
                    <a:cubicBezTo>
                      <a:pt x="120" y="355"/>
                      <a:pt x="0" y="851"/>
                      <a:pt x="237" y="1232"/>
                    </a:cubicBezTo>
                    <a:cubicBezTo>
                      <a:pt x="388" y="1477"/>
                      <a:pt x="652" y="1614"/>
                      <a:pt x="922" y="1614"/>
                    </a:cubicBezTo>
                    <a:cubicBezTo>
                      <a:pt x="1067" y="1614"/>
                      <a:pt x="1213" y="1575"/>
                      <a:pt x="1346" y="1493"/>
                    </a:cubicBezTo>
                    <a:cubicBezTo>
                      <a:pt x="1723" y="1261"/>
                      <a:pt x="1843" y="764"/>
                      <a:pt x="1606" y="383"/>
                    </a:cubicBezTo>
                    <a:cubicBezTo>
                      <a:pt x="1454" y="137"/>
                      <a:pt x="1190" y="1"/>
                      <a:pt x="9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6"/>
              <p:cNvSpPr/>
              <p:nvPr/>
            </p:nvSpPr>
            <p:spPr>
              <a:xfrm>
                <a:off x="3758121" y="4345727"/>
                <a:ext cx="96960" cy="69649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030" extrusionOk="0">
                    <a:moveTo>
                      <a:pt x="2537" y="1"/>
                    </a:moveTo>
                    <a:lnTo>
                      <a:pt x="1" y="1564"/>
                    </a:lnTo>
                    <a:lnTo>
                      <a:pt x="290" y="2029"/>
                    </a:lnTo>
                    <a:lnTo>
                      <a:pt x="2826" y="465"/>
                    </a:lnTo>
                    <a:lnTo>
                      <a:pt x="25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6"/>
              <p:cNvSpPr/>
              <p:nvPr/>
            </p:nvSpPr>
            <p:spPr>
              <a:xfrm>
                <a:off x="3511293" y="3774841"/>
                <a:ext cx="37844" cy="51259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494" extrusionOk="0">
                    <a:moveTo>
                      <a:pt x="293" y="0"/>
                    </a:moveTo>
                    <a:lnTo>
                      <a:pt x="1" y="180"/>
                    </a:lnTo>
                    <a:lnTo>
                      <a:pt x="810" y="1494"/>
                    </a:lnTo>
                    <a:lnTo>
                      <a:pt x="1103" y="1314"/>
                    </a:lnTo>
                    <a:lnTo>
                      <a:pt x="2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6"/>
              <p:cNvSpPr/>
              <p:nvPr/>
            </p:nvSpPr>
            <p:spPr>
              <a:xfrm>
                <a:off x="3393987" y="3847235"/>
                <a:ext cx="37707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490" extrusionOk="0">
                    <a:moveTo>
                      <a:pt x="289" y="0"/>
                    </a:moveTo>
                    <a:lnTo>
                      <a:pt x="0" y="179"/>
                    </a:lnTo>
                    <a:lnTo>
                      <a:pt x="807" y="1489"/>
                    </a:lnTo>
                    <a:lnTo>
                      <a:pt x="1099" y="1310"/>
                    </a:lnTo>
                    <a:lnTo>
                      <a:pt x="28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6"/>
              <p:cNvSpPr/>
              <p:nvPr/>
            </p:nvSpPr>
            <p:spPr>
              <a:xfrm>
                <a:off x="3413784" y="3774223"/>
                <a:ext cx="134152" cy="155287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526" extrusionOk="0">
                    <a:moveTo>
                      <a:pt x="1807" y="1"/>
                    </a:moveTo>
                    <a:lnTo>
                      <a:pt x="0" y="1114"/>
                    </a:lnTo>
                    <a:lnTo>
                      <a:pt x="2103" y="4526"/>
                    </a:lnTo>
                    <a:lnTo>
                      <a:pt x="3909" y="3409"/>
                    </a:lnTo>
                    <a:lnTo>
                      <a:pt x="18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6"/>
              <p:cNvSpPr/>
              <p:nvPr/>
            </p:nvSpPr>
            <p:spPr>
              <a:xfrm>
                <a:off x="3526767" y="3980221"/>
                <a:ext cx="107219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8" extrusionOk="0">
                    <a:moveTo>
                      <a:pt x="3124" y="1"/>
                    </a:moveTo>
                    <a:lnTo>
                      <a:pt x="0" y="192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6"/>
              <p:cNvSpPr/>
              <p:nvPr/>
            </p:nvSpPr>
            <p:spPr>
              <a:xfrm>
                <a:off x="3537747" y="3998234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6"/>
              <p:cNvSpPr/>
              <p:nvPr/>
            </p:nvSpPr>
            <p:spPr>
              <a:xfrm>
                <a:off x="3548897" y="4016144"/>
                <a:ext cx="107047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923" extrusionOk="0">
                    <a:moveTo>
                      <a:pt x="3120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6"/>
              <p:cNvSpPr/>
              <p:nvPr/>
            </p:nvSpPr>
            <p:spPr>
              <a:xfrm>
                <a:off x="3559877" y="4033985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0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6"/>
              <p:cNvSpPr/>
              <p:nvPr/>
            </p:nvSpPr>
            <p:spPr>
              <a:xfrm>
                <a:off x="3570856" y="4051895"/>
                <a:ext cx="107219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7" extrusionOk="0">
                    <a:moveTo>
                      <a:pt x="3125" y="0"/>
                    </a:moveTo>
                    <a:lnTo>
                      <a:pt x="1" y="1926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6"/>
              <p:cNvSpPr/>
              <p:nvPr/>
            </p:nvSpPr>
            <p:spPr>
              <a:xfrm>
                <a:off x="3581972" y="4069908"/>
                <a:ext cx="107082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3" extrusionOk="0">
                    <a:moveTo>
                      <a:pt x="3121" y="0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6"/>
              <p:cNvSpPr/>
              <p:nvPr/>
            </p:nvSpPr>
            <p:spPr>
              <a:xfrm>
                <a:off x="3592986" y="4087783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1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6"/>
              <p:cNvSpPr/>
              <p:nvPr/>
            </p:nvSpPr>
            <p:spPr>
              <a:xfrm>
                <a:off x="3603999" y="4105659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6"/>
              <p:cNvSpPr/>
              <p:nvPr/>
            </p:nvSpPr>
            <p:spPr>
              <a:xfrm>
                <a:off x="3615082" y="4123534"/>
                <a:ext cx="107116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1924" extrusionOk="0">
                    <a:moveTo>
                      <a:pt x="3121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6"/>
              <p:cNvSpPr/>
              <p:nvPr/>
            </p:nvSpPr>
            <p:spPr>
              <a:xfrm>
                <a:off x="3626095" y="4141444"/>
                <a:ext cx="107082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7" extrusionOk="0">
                    <a:moveTo>
                      <a:pt x="3120" y="0"/>
                    </a:moveTo>
                    <a:lnTo>
                      <a:pt x="0" y="1926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6"/>
              <p:cNvSpPr/>
              <p:nvPr/>
            </p:nvSpPr>
            <p:spPr>
              <a:xfrm>
                <a:off x="3637074" y="4159423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6"/>
              <p:cNvSpPr/>
              <p:nvPr/>
            </p:nvSpPr>
            <p:spPr>
              <a:xfrm>
                <a:off x="3648191" y="4177298"/>
                <a:ext cx="107082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4" extrusionOk="0">
                    <a:moveTo>
                      <a:pt x="3120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6"/>
              <p:cNvSpPr/>
              <p:nvPr/>
            </p:nvSpPr>
            <p:spPr>
              <a:xfrm>
                <a:off x="3659204" y="4195208"/>
                <a:ext cx="107082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4" extrusionOk="0">
                    <a:moveTo>
                      <a:pt x="3121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6"/>
              <p:cNvSpPr/>
              <p:nvPr/>
            </p:nvSpPr>
            <p:spPr>
              <a:xfrm>
                <a:off x="3670184" y="4213050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6"/>
              <p:cNvSpPr/>
              <p:nvPr/>
            </p:nvSpPr>
            <p:spPr>
              <a:xfrm>
                <a:off x="3681163" y="4230959"/>
                <a:ext cx="107219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7" extrusionOk="0">
                    <a:moveTo>
                      <a:pt x="3125" y="0"/>
                    </a:moveTo>
                    <a:lnTo>
                      <a:pt x="1" y="192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6"/>
              <p:cNvSpPr/>
              <p:nvPr/>
            </p:nvSpPr>
            <p:spPr>
              <a:xfrm>
                <a:off x="3692314" y="4248972"/>
                <a:ext cx="107047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923" extrusionOk="0">
                    <a:moveTo>
                      <a:pt x="3120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6"/>
              <p:cNvSpPr/>
              <p:nvPr/>
            </p:nvSpPr>
            <p:spPr>
              <a:xfrm>
                <a:off x="3703293" y="4266848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5" y="1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6"/>
              <p:cNvSpPr/>
              <p:nvPr/>
            </p:nvSpPr>
            <p:spPr>
              <a:xfrm>
                <a:off x="3714306" y="4284723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6"/>
              <p:cNvSpPr/>
              <p:nvPr/>
            </p:nvSpPr>
            <p:spPr>
              <a:xfrm>
                <a:off x="3434336" y="3932770"/>
                <a:ext cx="238798" cy="60317"/>
              </a:xfrm>
              <a:custGeom>
                <a:avLst/>
                <a:gdLst/>
                <a:ahLst/>
                <a:cxnLst/>
                <a:rect l="l" t="t" r="r" b="b"/>
                <a:pathLst>
                  <a:path w="6960" h="1758" extrusionOk="0">
                    <a:moveTo>
                      <a:pt x="6959" y="0"/>
                    </a:moveTo>
                    <a:lnTo>
                      <a:pt x="1" y="175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46"/>
            <p:cNvGrpSpPr/>
            <p:nvPr/>
          </p:nvGrpSpPr>
          <p:grpSpPr>
            <a:xfrm rot="647795" flipH="1">
              <a:off x="2763849" y="1276937"/>
              <a:ext cx="2208693" cy="3474198"/>
              <a:chOff x="363150" y="1669400"/>
              <a:chExt cx="1745732" cy="2745976"/>
            </a:xfrm>
          </p:grpSpPr>
          <p:sp>
            <p:nvSpPr>
              <p:cNvPr id="779" name="Google Shape;779;p46"/>
              <p:cNvSpPr/>
              <p:nvPr/>
            </p:nvSpPr>
            <p:spPr>
              <a:xfrm>
                <a:off x="363150" y="1669400"/>
                <a:ext cx="1351951" cy="2107766"/>
              </a:xfrm>
              <a:custGeom>
                <a:avLst/>
                <a:gdLst/>
                <a:ahLst/>
                <a:cxnLst/>
                <a:rect l="l" t="t" r="r" b="b"/>
                <a:pathLst>
                  <a:path w="39404" h="61433" extrusionOk="0">
                    <a:moveTo>
                      <a:pt x="1681" y="1"/>
                    </a:moveTo>
                    <a:cubicBezTo>
                      <a:pt x="1417" y="1"/>
                      <a:pt x="1150" y="72"/>
                      <a:pt x="909" y="220"/>
                    </a:cubicBezTo>
                    <a:cubicBezTo>
                      <a:pt x="215" y="646"/>
                      <a:pt x="1" y="1554"/>
                      <a:pt x="427" y="2248"/>
                    </a:cubicBezTo>
                    <a:lnTo>
                      <a:pt x="36893" y="61432"/>
                    </a:lnTo>
                    <a:lnTo>
                      <a:pt x="39403" y="59886"/>
                    </a:lnTo>
                    <a:lnTo>
                      <a:pt x="2938" y="702"/>
                    </a:lnTo>
                    <a:cubicBezTo>
                      <a:pt x="2659" y="250"/>
                      <a:pt x="2176" y="1"/>
                      <a:pt x="16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  <a:effectLst>
                <a:outerShdw blurRad="128588" dist="9525" algn="bl" rotWithShape="0">
                  <a:schemeClr val="dk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6"/>
              <p:cNvSpPr/>
              <p:nvPr/>
            </p:nvSpPr>
            <p:spPr>
              <a:xfrm>
                <a:off x="1618283" y="3717577"/>
                <a:ext cx="490599" cy="688224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20059" extrusionOk="0">
                    <a:moveTo>
                      <a:pt x="3128" y="0"/>
                    </a:moveTo>
                    <a:lnTo>
                      <a:pt x="1" y="1926"/>
                    </a:lnTo>
                    <a:lnTo>
                      <a:pt x="11171" y="20059"/>
                    </a:lnTo>
                    <a:lnTo>
                      <a:pt x="14299" y="18133"/>
                    </a:lnTo>
                    <a:lnTo>
                      <a:pt x="31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20124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6"/>
              <p:cNvSpPr/>
              <p:nvPr/>
            </p:nvSpPr>
            <p:spPr>
              <a:xfrm>
                <a:off x="1618283" y="3759744"/>
                <a:ext cx="456632" cy="646057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18830" extrusionOk="0">
                    <a:moveTo>
                      <a:pt x="1138" y="0"/>
                    </a:moveTo>
                    <a:lnTo>
                      <a:pt x="1" y="697"/>
                    </a:lnTo>
                    <a:lnTo>
                      <a:pt x="11171" y="18830"/>
                    </a:lnTo>
                    <a:lnTo>
                      <a:pt x="13309" y="17513"/>
                    </a:lnTo>
                    <a:lnTo>
                      <a:pt x="11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20124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6"/>
              <p:cNvSpPr/>
              <p:nvPr/>
            </p:nvSpPr>
            <p:spPr>
              <a:xfrm>
                <a:off x="1606686" y="3703064"/>
                <a:ext cx="130652" cy="95107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2772" extrusionOk="0">
                    <a:moveTo>
                      <a:pt x="3381" y="1"/>
                    </a:moveTo>
                    <a:lnTo>
                      <a:pt x="1" y="2086"/>
                    </a:lnTo>
                    <a:lnTo>
                      <a:pt x="423" y="2772"/>
                    </a:lnTo>
                    <a:lnTo>
                      <a:pt x="3807" y="687"/>
                    </a:lnTo>
                    <a:lnTo>
                      <a:pt x="33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6"/>
              <p:cNvSpPr/>
              <p:nvPr/>
            </p:nvSpPr>
            <p:spPr>
              <a:xfrm>
                <a:off x="1606686" y="3739913"/>
                <a:ext cx="71330" cy="58258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698" extrusionOk="0">
                    <a:moveTo>
                      <a:pt x="1642" y="1"/>
                    </a:moveTo>
                    <a:lnTo>
                      <a:pt x="1" y="1012"/>
                    </a:lnTo>
                    <a:lnTo>
                      <a:pt x="423" y="1698"/>
                    </a:lnTo>
                    <a:lnTo>
                      <a:pt x="2078" y="680"/>
                    </a:lnTo>
                    <a:lnTo>
                      <a:pt x="164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6"/>
              <p:cNvSpPr/>
              <p:nvPr/>
            </p:nvSpPr>
            <p:spPr>
              <a:xfrm>
                <a:off x="1693319" y="3808945"/>
                <a:ext cx="63233" cy="5541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15" extrusionOk="0">
                    <a:moveTo>
                      <a:pt x="918" y="1"/>
                    </a:moveTo>
                    <a:cubicBezTo>
                      <a:pt x="775" y="1"/>
                      <a:pt x="629" y="39"/>
                      <a:pt x="497" y="120"/>
                    </a:cubicBezTo>
                    <a:cubicBezTo>
                      <a:pt x="120" y="355"/>
                      <a:pt x="0" y="851"/>
                      <a:pt x="237" y="1232"/>
                    </a:cubicBezTo>
                    <a:cubicBezTo>
                      <a:pt x="388" y="1477"/>
                      <a:pt x="652" y="1614"/>
                      <a:pt x="922" y="1614"/>
                    </a:cubicBezTo>
                    <a:cubicBezTo>
                      <a:pt x="1067" y="1614"/>
                      <a:pt x="1213" y="1575"/>
                      <a:pt x="1346" y="1493"/>
                    </a:cubicBezTo>
                    <a:cubicBezTo>
                      <a:pt x="1723" y="1261"/>
                      <a:pt x="1843" y="764"/>
                      <a:pt x="1606" y="383"/>
                    </a:cubicBezTo>
                    <a:cubicBezTo>
                      <a:pt x="1454" y="137"/>
                      <a:pt x="1190" y="1"/>
                      <a:pt x="9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6"/>
              <p:cNvSpPr/>
              <p:nvPr/>
            </p:nvSpPr>
            <p:spPr>
              <a:xfrm>
                <a:off x="2011546" y="4345727"/>
                <a:ext cx="96960" cy="69649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030" extrusionOk="0">
                    <a:moveTo>
                      <a:pt x="2537" y="1"/>
                    </a:moveTo>
                    <a:lnTo>
                      <a:pt x="1" y="1564"/>
                    </a:lnTo>
                    <a:lnTo>
                      <a:pt x="290" y="2029"/>
                    </a:lnTo>
                    <a:lnTo>
                      <a:pt x="2826" y="465"/>
                    </a:lnTo>
                    <a:lnTo>
                      <a:pt x="25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6"/>
              <p:cNvSpPr/>
              <p:nvPr/>
            </p:nvSpPr>
            <p:spPr>
              <a:xfrm>
                <a:off x="1764718" y="3774841"/>
                <a:ext cx="37844" cy="51259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494" extrusionOk="0">
                    <a:moveTo>
                      <a:pt x="293" y="0"/>
                    </a:moveTo>
                    <a:lnTo>
                      <a:pt x="1" y="180"/>
                    </a:lnTo>
                    <a:lnTo>
                      <a:pt x="810" y="1494"/>
                    </a:lnTo>
                    <a:lnTo>
                      <a:pt x="1103" y="1314"/>
                    </a:lnTo>
                    <a:lnTo>
                      <a:pt x="2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6"/>
              <p:cNvSpPr/>
              <p:nvPr/>
            </p:nvSpPr>
            <p:spPr>
              <a:xfrm>
                <a:off x="1647412" y="3847235"/>
                <a:ext cx="37707" cy="5112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490" extrusionOk="0">
                    <a:moveTo>
                      <a:pt x="289" y="0"/>
                    </a:moveTo>
                    <a:lnTo>
                      <a:pt x="0" y="179"/>
                    </a:lnTo>
                    <a:lnTo>
                      <a:pt x="807" y="1489"/>
                    </a:lnTo>
                    <a:lnTo>
                      <a:pt x="1099" y="1310"/>
                    </a:lnTo>
                    <a:lnTo>
                      <a:pt x="28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6"/>
              <p:cNvSpPr/>
              <p:nvPr/>
            </p:nvSpPr>
            <p:spPr>
              <a:xfrm>
                <a:off x="1667209" y="3774223"/>
                <a:ext cx="134152" cy="155287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526" extrusionOk="0">
                    <a:moveTo>
                      <a:pt x="1807" y="1"/>
                    </a:moveTo>
                    <a:lnTo>
                      <a:pt x="0" y="1114"/>
                    </a:lnTo>
                    <a:lnTo>
                      <a:pt x="2103" y="4526"/>
                    </a:lnTo>
                    <a:lnTo>
                      <a:pt x="3909" y="3409"/>
                    </a:lnTo>
                    <a:lnTo>
                      <a:pt x="18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6"/>
              <p:cNvSpPr/>
              <p:nvPr/>
            </p:nvSpPr>
            <p:spPr>
              <a:xfrm>
                <a:off x="1780192" y="3980221"/>
                <a:ext cx="107219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8" extrusionOk="0">
                    <a:moveTo>
                      <a:pt x="3124" y="1"/>
                    </a:moveTo>
                    <a:lnTo>
                      <a:pt x="0" y="192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6"/>
              <p:cNvSpPr/>
              <p:nvPr/>
            </p:nvSpPr>
            <p:spPr>
              <a:xfrm>
                <a:off x="1791172" y="3998234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6"/>
              <p:cNvSpPr/>
              <p:nvPr/>
            </p:nvSpPr>
            <p:spPr>
              <a:xfrm>
                <a:off x="1802322" y="4016144"/>
                <a:ext cx="107047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923" extrusionOk="0">
                    <a:moveTo>
                      <a:pt x="3120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6"/>
              <p:cNvSpPr/>
              <p:nvPr/>
            </p:nvSpPr>
            <p:spPr>
              <a:xfrm>
                <a:off x="1813302" y="4033985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0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6"/>
              <p:cNvSpPr/>
              <p:nvPr/>
            </p:nvSpPr>
            <p:spPr>
              <a:xfrm>
                <a:off x="1824281" y="4051895"/>
                <a:ext cx="107219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7" extrusionOk="0">
                    <a:moveTo>
                      <a:pt x="3125" y="0"/>
                    </a:moveTo>
                    <a:lnTo>
                      <a:pt x="1" y="1926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6"/>
              <p:cNvSpPr/>
              <p:nvPr/>
            </p:nvSpPr>
            <p:spPr>
              <a:xfrm>
                <a:off x="1835397" y="4069908"/>
                <a:ext cx="107082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3" extrusionOk="0">
                    <a:moveTo>
                      <a:pt x="3121" y="0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6"/>
              <p:cNvSpPr/>
              <p:nvPr/>
            </p:nvSpPr>
            <p:spPr>
              <a:xfrm>
                <a:off x="1846411" y="4087783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1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6"/>
              <p:cNvSpPr/>
              <p:nvPr/>
            </p:nvSpPr>
            <p:spPr>
              <a:xfrm>
                <a:off x="1857424" y="4105659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6"/>
              <p:cNvSpPr/>
              <p:nvPr/>
            </p:nvSpPr>
            <p:spPr>
              <a:xfrm>
                <a:off x="1868507" y="4123534"/>
                <a:ext cx="107116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1924" extrusionOk="0">
                    <a:moveTo>
                      <a:pt x="3121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6"/>
              <p:cNvSpPr/>
              <p:nvPr/>
            </p:nvSpPr>
            <p:spPr>
              <a:xfrm>
                <a:off x="1879520" y="4141444"/>
                <a:ext cx="107082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7" extrusionOk="0">
                    <a:moveTo>
                      <a:pt x="3120" y="0"/>
                    </a:moveTo>
                    <a:lnTo>
                      <a:pt x="0" y="1926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6"/>
              <p:cNvSpPr/>
              <p:nvPr/>
            </p:nvSpPr>
            <p:spPr>
              <a:xfrm>
                <a:off x="1890499" y="4159423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6"/>
              <p:cNvSpPr/>
              <p:nvPr/>
            </p:nvSpPr>
            <p:spPr>
              <a:xfrm>
                <a:off x="1901616" y="4177298"/>
                <a:ext cx="107082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4" extrusionOk="0">
                    <a:moveTo>
                      <a:pt x="3120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6"/>
              <p:cNvSpPr/>
              <p:nvPr/>
            </p:nvSpPr>
            <p:spPr>
              <a:xfrm>
                <a:off x="1912629" y="4195208"/>
                <a:ext cx="107082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924" extrusionOk="0">
                    <a:moveTo>
                      <a:pt x="3121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6"/>
              <p:cNvSpPr/>
              <p:nvPr/>
            </p:nvSpPr>
            <p:spPr>
              <a:xfrm>
                <a:off x="1923609" y="4213050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4" y="1"/>
                    </a:moveTo>
                    <a:lnTo>
                      <a:pt x="1" y="1924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6"/>
              <p:cNvSpPr/>
              <p:nvPr/>
            </p:nvSpPr>
            <p:spPr>
              <a:xfrm>
                <a:off x="1934588" y="4230959"/>
                <a:ext cx="107219" cy="6611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7" extrusionOk="0">
                    <a:moveTo>
                      <a:pt x="3125" y="0"/>
                    </a:moveTo>
                    <a:lnTo>
                      <a:pt x="1" y="192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6"/>
              <p:cNvSpPr/>
              <p:nvPr/>
            </p:nvSpPr>
            <p:spPr>
              <a:xfrm>
                <a:off x="1945739" y="4248972"/>
                <a:ext cx="107047" cy="65978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923" extrusionOk="0">
                    <a:moveTo>
                      <a:pt x="3120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6"/>
              <p:cNvSpPr/>
              <p:nvPr/>
            </p:nvSpPr>
            <p:spPr>
              <a:xfrm>
                <a:off x="1956718" y="4266848"/>
                <a:ext cx="107219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1924" extrusionOk="0">
                    <a:moveTo>
                      <a:pt x="3125" y="1"/>
                    </a:moveTo>
                    <a:lnTo>
                      <a:pt x="1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6"/>
              <p:cNvSpPr/>
              <p:nvPr/>
            </p:nvSpPr>
            <p:spPr>
              <a:xfrm>
                <a:off x="1967731" y="4284723"/>
                <a:ext cx="107184" cy="6601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1924" extrusionOk="0">
                    <a:moveTo>
                      <a:pt x="3124" y="0"/>
                    </a:moveTo>
                    <a:lnTo>
                      <a:pt x="0" y="1923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6"/>
              <p:cNvSpPr/>
              <p:nvPr/>
            </p:nvSpPr>
            <p:spPr>
              <a:xfrm>
                <a:off x="1687761" y="3932770"/>
                <a:ext cx="238798" cy="60317"/>
              </a:xfrm>
              <a:custGeom>
                <a:avLst/>
                <a:gdLst/>
                <a:ahLst/>
                <a:cxnLst/>
                <a:rect l="l" t="t" r="r" b="b"/>
                <a:pathLst>
                  <a:path w="6960" h="1758" extrusionOk="0">
                    <a:moveTo>
                      <a:pt x="6959" y="0"/>
                    </a:moveTo>
                    <a:lnTo>
                      <a:pt x="1" y="1757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123394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FRONTEND</a:t>
            </a:r>
            <a:endParaRPr dirty="0"/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6107774"/>
      </p:ext>
    </p:extLst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396</Words>
  <Application>Microsoft Office PowerPoint</Application>
  <PresentationFormat>Affichage à l'écran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Squada One</vt:lpstr>
      <vt:lpstr>Arial</vt:lpstr>
      <vt:lpstr>Calibri</vt:lpstr>
      <vt:lpstr>Times New Roman</vt:lpstr>
      <vt:lpstr>Fira Sans Extra Condensed Medium</vt:lpstr>
      <vt:lpstr>Barlow</vt:lpstr>
      <vt:lpstr>Bahiana</vt:lpstr>
      <vt:lpstr>Geek Pride Day by Slidesgo</vt:lpstr>
      <vt:lpstr>PROJET </vt:lpstr>
      <vt:lpstr>INTRODUCTION</vt:lpstr>
      <vt:lpstr>INTRODUCTION</vt:lpstr>
      <vt:lpstr>OBJECTIFS</vt:lpstr>
      <vt:lpstr>SPECIFICATIONS TECHNIQUES</vt:lpstr>
      <vt:lpstr>SPECIFICATIONS TECHNIQUES</vt:lpstr>
      <vt:lpstr>BACKEND</vt:lpstr>
      <vt:lpstr>STOCKAGE EN BASE DE DONNEES</vt:lpstr>
      <vt:lpstr>FRONTEND</vt:lpstr>
      <vt:lpstr>PRESENTATION</vt:lpstr>
      <vt:lpstr>Présentation PowerPoint</vt:lpstr>
      <vt:lpstr>CONCLUSION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</dc:title>
  <cp:lastModifiedBy>Mouad HAKIMI</cp:lastModifiedBy>
  <cp:revision>13</cp:revision>
  <dcterms:modified xsi:type="dcterms:W3CDTF">2021-06-21T13:13:01Z</dcterms:modified>
</cp:coreProperties>
</file>