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C4F73-A012-49DD-9696-9CD59A04F7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072794-8BBD-4597-8649-00E765916D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62A47-7300-4D7A-A819-30F2C5896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07AF3-0AED-4BB7-AE7B-B6D6B13B411E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1C2A5-16FF-44BE-A050-700A3F464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DFCF9-9314-4058-88ED-006302119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652E2-4538-414F-B8AF-256A51508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12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42B84-C6BB-4231-B94E-5F47ECFCE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21D4E1-5119-45D2-9BFA-2DC2919E90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C4AA7-A843-4F67-8203-7644130E6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07AF3-0AED-4BB7-AE7B-B6D6B13B411E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8E2E9-C7D3-40DB-BB54-62D417881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5E3EE-D5BB-42BB-83CF-A9C488350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652E2-4538-414F-B8AF-256A51508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12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DA7408-7A28-4A8C-A68F-FAB46DD3F5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FA0D1D-75DA-42E6-BBC5-DC0B73EE9C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63065-9085-4FFB-A667-0B93BCCAC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07AF3-0AED-4BB7-AE7B-B6D6B13B411E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E43C8-6FB7-4B39-8B79-0310E0A74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19C4A-C4E5-420A-B6D8-22B4D2AC2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652E2-4538-414F-B8AF-256A51508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45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F8167-B7CF-428F-A710-7133D38FF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488D6-0A61-4A51-84BB-E83D1E868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62A61-016B-49B6-BAA5-A06356A7D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07AF3-0AED-4BB7-AE7B-B6D6B13B411E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889A8-18F3-44DE-9459-E576FAEF0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E06B0-1BCF-4AF9-A258-0DF83B73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652E2-4538-414F-B8AF-256A51508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394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254C3-76C9-4446-9274-F624AEB4B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A4662F-937F-4991-8316-DBF174D60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E2A59-E805-40C2-8823-9F075F9AC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07AF3-0AED-4BB7-AE7B-B6D6B13B411E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2D808-A578-4034-BA95-CF129D3D6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E3084-96FC-4962-B702-B4E812988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652E2-4538-414F-B8AF-256A51508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20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464FC-59C1-499D-8D1C-54EF8528B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F8BC1-F363-4EA3-887A-FF797FB9E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506271-9410-4678-A7EE-D03A1AFEE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E6A040-0962-4825-960B-AF05B22F4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07AF3-0AED-4BB7-AE7B-B6D6B13B411E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35E7A9-8C97-414F-9EB5-C7E825A6D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AA28ED-672E-45A3-8360-15D3DA528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652E2-4538-414F-B8AF-256A51508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01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B3C71-FD55-4D77-BE05-C5DF70DB3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8C03A-62A3-4258-A440-6F8512878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528509-B6AD-4251-9F28-B4C9ADA56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E60146-DDFF-4B76-876C-421EB335F2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4B0AA-46CA-498D-B473-EDC9956960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12D752-CF83-4470-9C0C-F4599E55E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07AF3-0AED-4BB7-AE7B-B6D6B13B411E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311A63-793F-4A82-9CEF-73D56E67E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27F150-D7F4-41DE-BE81-1D5B16ACE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652E2-4538-414F-B8AF-256A51508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53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78CAF-2ABA-43C8-8A6E-A650CF8C7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5EA2FC-C41C-48AE-80D9-D19E432AF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07AF3-0AED-4BB7-AE7B-B6D6B13B411E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6A921-E03D-414A-9E17-077968085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EF1F15-6C63-4327-BBDB-559BBEA25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652E2-4538-414F-B8AF-256A51508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601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7A7CB3-2C9D-4AFA-B9E0-253674D45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07AF3-0AED-4BB7-AE7B-B6D6B13B411E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C8BA69-1320-4933-9997-934E12F23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3B1B65-1B04-4E20-92D8-ACBA0C532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652E2-4538-414F-B8AF-256A51508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303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189C6-D91B-4223-ADD7-D60A5BD96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143FF-3B94-46DF-977A-1F1D071F4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1AB078-104B-4014-8828-AE9EF2E09D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EE452-157A-4787-9BDF-7F0487F96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07AF3-0AED-4BB7-AE7B-B6D6B13B411E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0346C5-559F-46E0-BF7C-4E84A491F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D263DB-56DB-4DF4-8395-21C3A7A64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652E2-4538-414F-B8AF-256A51508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656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BA08D-5488-4200-92F8-F6A8ABA56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C9B3D6-5417-4D78-974B-BC4B904383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5155E8-F44E-468C-88BB-CDABB40B9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04C44-18C2-4043-A378-773CC75F5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07AF3-0AED-4BB7-AE7B-B6D6B13B411E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07174B-C45C-44E7-AA60-9BBC9EA19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806C94-0F35-4F1A-9575-6CDC26A7C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652E2-4538-414F-B8AF-256A51508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74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24D2DB-517F-4156-8382-9B1E0FA76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A06E4-2650-49E0-9745-7B4EAF16D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105B0-A254-4B2E-A3EA-D7F3F19107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07AF3-0AED-4BB7-AE7B-B6D6B13B411E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267E2-B8F9-4205-9D94-8BC52314E7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9A7DC-65C0-46FA-B291-CB65839C1C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652E2-4538-414F-B8AF-256A51508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16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5FBBAC4-9E72-469F-B2A8-8013B43EC283}"/>
              </a:ext>
            </a:extLst>
          </p:cNvPr>
          <p:cNvGrpSpPr/>
          <p:nvPr/>
        </p:nvGrpSpPr>
        <p:grpSpPr>
          <a:xfrm>
            <a:off x="4531587" y="1939455"/>
            <a:ext cx="1463040" cy="1463040"/>
            <a:chOff x="5038286" y="2027674"/>
            <a:chExt cx="1463040" cy="146304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B5C170EA-4A19-4DD5-A001-5A4DA6B922D1}"/>
                </a:ext>
              </a:extLst>
            </p:cNvPr>
            <p:cNvSpPr/>
            <p:nvPr/>
          </p:nvSpPr>
          <p:spPr>
            <a:xfrm>
              <a:off x="5038286" y="2027674"/>
              <a:ext cx="1463040" cy="146304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A1E5F43A-566F-4BEC-A37C-015AD34FC740}"/>
                </a:ext>
              </a:extLst>
            </p:cNvPr>
            <p:cNvSpPr/>
            <p:nvPr/>
          </p:nvSpPr>
          <p:spPr>
            <a:xfrm>
              <a:off x="5137835" y="2128258"/>
              <a:ext cx="1263941" cy="1261872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96C20FF-B466-41F5-9693-68BBF2EE95CA}"/>
              </a:ext>
            </a:extLst>
          </p:cNvPr>
          <p:cNvGrpSpPr/>
          <p:nvPr/>
        </p:nvGrpSpPr>
        <p:grpSpPr>
          <a:xfrm>
            <a:off x="3068270" y="1921851"/>
            <a:ext cx="1463040" cy="1463040"/>
            <a:chOff x="5038286" y="2027674"/>
            <a:chExt cx="1463040" cy="146304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B6F805D-29FC-4D85-9F24-436720755423}"/>
                </a:ext>
              </a:extLst>
            </p:cNvPr>
            <p:cNvSpPr/>
            <p:nvPr/>
          </p:nvSpPr>
          <p:spPr>
            <a:xfrm>
              <a:off x="5038286" y="2027674"/>
              <a:ext cx="1463040" cy="146304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8183C50-5E84-41D0-A7EF-9B8D5BE4AE7D}"/>
                </a:ext>
              </a:extLst>
            </p:cNvPr>
            <p:cNvSpPr/>
            <p:nvPr/>
          </p:nvSpPr>
          <p:spPr>
            <a:xfrm>
              <a:off x="5137835" y="2128258"/>
              <a:ext cx="1263941" cy="126187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48E5D2B-E334-4438-837D-8F6C48B904A4}"/>
              </a:ext>
            </a:extLst>
          </p:cNvPr>
          <p:cNvGrpSpPr/>
          <p:nvPr/>
        </p:nvGrpSpPr>
        <p:grpSpPr>
          <a:xfrm>
            <a:off x="5994626" y="1939455"/>
            <a:ext cx="1463040" cy="1463040"/>
            <a:chOff x="5038286" y="2027674"/>
            <a:chExt cx="1463040" cy="1463040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25241FF-BB6A-4327-9B5E-1B544886C82B}"/>
                </a:ext>
              </a:extLst>
            </p:cNvPr>
            <p:cNvSpPr/>
            <p:nvPr/>
          </p:nvSpPr>
          <p:spPr>
            <a:xfrm>
              <a:off x="5038286" y="2027674"/>
              <a:ext cx="1463040" cy="146304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865AD26-6564-4550-BF49-3D51A8E3535E}"/>
                </a:ext>
              </a:extLst>
            </p:cNvPr>
            <p:cNvSpPr/>
            <p:nvPr/>
          </p:nvSpPr>
          <p:spPr>
            <a:xfrm>
              <a:off x="5137835" y="2128258"/>
              <a:ext cx="1263941" cy="126187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4B390E8-37AD-4CA2-834A-23D68B43F8E1}"/>
              </a:ext>
            </a:extLst>
          </p:cNvPr>
          <p:cNvGrpSpPr/>
          <p:nvPr/>
        </p:nvGrpSpPr>
        <p:grpSpPr>
          <a:xfrm>
            <a:off x="3068271" y="3384891"/>
            <a:ext cx="1463040" cy="1463040"/>
            <a:chOff x="5038286" y="2027674"/>
            <a:chExt cx="1463040" cy="146304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1DEBCDD4-E5DD-4823-BD0C-ABCDDC8A89A9}"/>
                </a:ext>
              </a:extLst>
            </p:cNvPr>
            <p:cNvSpPr/>
            <p:nvPr/>
          </p:nvSpPr>
          <p:spPr>
            <a:xfrm>
              <a:off x="5038286" y="2027674"/>
              <a:ext cx="1463040" cy="146304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BB89C9C-349F-43B1-A4FD-2CCD6D28B7F4}"/>
                </a:ext>
              </a:extLst>
            </p:cNvPr>
            <p:cNvSpPr/>
            <p:nvPr/>
          </p:nvSpPr>
          <p:spPr>
            <a:xfrm>
              <a:off x="5137835" y="2128258"/>
              <a:ext cx="1263941" cy="126187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2036571-7B8A-4BCC-A40E-C9FD01396B32}"/>
              </a:ext>
            </a:extLst>
          </p:cNvPr>
          <p:cNvGrpSpPr/>
          <p:nvPr/>
        </p:nvGrpSpPr>
        <p:grpSpPr>
          <a:xfrm>
            <a:off x="5994626" y="3402495"/>
            <a:ext cx="1463040" cy="1463040"/>
            <a:chOff x="5038286" y="2027674"/>
            <a:chExt cx="1463040" cy="1463040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FC67028F-E6FB-4907-8BAC-251D89CAE5FF}"/>
                </a:ext>
              </a:extLst>
            </p:cNvPr>
            <p:cNvSpPr/>
            <p:nvPr/>
          </p:nvSpPr>
          <p:spPr>
            <a:xfrm>
              <a:off x="5038286" y="2027674"/>
              <a:ext cx="1463040" cy="146304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4A727BA-2368-448B-8AD5-867992BDDF76}"/>
                </a:ext>
              </a:extLst>
            </p:cNvPr>
            <p:cNvSpPr/>
            <p:nvPr/>
          </p:nvSpPr>
          <p:spPr>
            <a:xfrm>
              <a:off x="5137835" y="2128258"/>
              <a:ext cx="1263941" cy="1261872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DF449C4-5C0E-4174-8917-D0F9CA0B20AA}"/>
              </a:ext>
            </a:extLst>
          </p:cNvPr>
          <p:cNvGrpSpPr/>
          <p:nvPr/>
        </p:nvGrpSpPr>
        <p:grpSpPr>
          <a:xfrm>
            <a:off x="4531587" y="3402495"/>
            <a:ext cx="1463040" cy="1463040"/>
            <a:chOff x="5038286" y="2027674"/>
            <a:chExt cx="1463040" cy="1463040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3C6E629F-CDE7-4C24-8519-2F88B3CACFF0}"/>
                </a:ext>
              </a:extLst>
            </p:cNvPr>
            <p:cNvSpPr/>
            <p:nvPr/>
          </p:nvSpPr>
          <p:spPr>
            <a:xfrm>
              <a:off x="5038286" y="2027674"/>
              <a:ext cx="1463040" cy="146304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74ED3ACB-08AB-41B7-B5DB-C6D8388AED00}"/>
                </a:ext>
              </a:extLst>
            </p:cNvPr>
            <p:cNvSpPr/>
            <p:nvPr/>
          </p:nvSpPr>
          <p:spPr>
            <a:xfrm>
              <a:off x="5137835" y="2128258"/>
              <a:ext cx="1263941" cy="1261872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58451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CYTech Student</dc:creator>
  <cp:lastModifiedBy>CYTech Student</cp:lastModifiedBy>
  <cp:revision>2</cp:revision>
  <dcterms:created xsi:type="dcterms:W3CDTF">2023-03-19T18:56:18Z</dcterms:created>
  <dcterms:modified xsi:type="dcterms:W3CDTF">2023-03-19T21:46:49Z</dcterms:modified>
</cp:coreProperties>
</file>