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817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8" r:id="rId3"/>
    <p:sldId id="261" r:id="rId4"/>
    <p:sldId id="309" r:id="rId5"/>
    <p:sldId id="263" r:id="rId6"/>
    <p:sldId id="264" r:id="rId7"/>
    <p:sldId id="260" r:id="rId8"/>
    <p:sldId id="265" r:id="rId9"/>
    <p:sldId id="266" r:id="rId10"/>
    <p:sldId id="267" r:id="rId11"/>
    <p:sldId id="294" r:id="rId12"/>
    <p:sldId id="268" r:id="rId13"/>
    <p:sldId id="295" r:id="rId14"/>
    <p:sldId id="299" r:id="rId15"/>
    <p:sldId id="296" r:id="rId16"/>
    <p:sldId id="298" r:id="rId17"/>
    <p:sldId id="297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EAEAEA"/>
    <a:srgbClr val="C0C0C0"/>
    <a:srgbClr val="5F5F5F"/>
    <a:srgbClr val="969696"/>
    <a:srgbClr val="3C605F"/>
    <a:srgbClr val="990000"/>
    <a:srgbClr val="22F7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5" autoAdjust="0"/>
    <p:restoredTop sz="94601" autoAdjust="0"/>
  </p:normalViewPr>
  <p:slideViewPr>
    <p:cSldViewPr>
      <p:cViewPr varScale="1">
        <p:scale>
          <a:sx n="108" d="100"/>
          <a:sy n="108" d="100"/>
        </p:scale>
        <p:origin x="171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499B0F13-BD65-46F2-ABD2-7D8F95148D5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E14885FF-BC11-4A1B-B055-F120AD7CB88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143364" name="Rectangle 4">
            <a:extLst>
              <a:ext uri="{FF2B5EF4-FFF2-40B4-BE49-F238E27FC236}">
                <a16:creationId xmlns:a16="http://schemas.microsoft.com/office/drawing/2014/main" id="{2A627C38-A47E-4629-8EB0-CBA448977FF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143365" name="Rectangle 5">
            <a:extLst>
              <a:ext uri="{FF2B5EF4-FFF2-40B4-BE49-F238E27FC236}">
                <a16:creationId xmlns:a16="http://schemas.microsoft.com/office/drawing/2014/main" id="{D61BB833-16AC-4F96-A24C-82160DD0CA6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/>
            </a:lvl1pPr>
          </a:lstStyle>
          <a:p>
            <a:pPr>
              <a:defRPr/>
            </a:pPr>
            <a:fld id="{9BC22630-FC26-4F9C-83B5-4498A09715B5}" type="slidenum">
              <a:rPr lang="fr-CA" altLang="en-US"/>
              <a:pPr>
                <a:defRPr/>
              </a:pPr>
              <a:t>‹#›</a:t>
            </a:fld>
            <a:endParaRPr lang="fr-CA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>
            <a:extLst>
              <a:ext uri="{FF2B5EF4-FFF2-40B4-BE49-F238E27FC236}">
                <a16:creationId xmlns:a16="http://schemas.microsoft.com/office/drawing/2014/main" id="{EE772847-0DC5-4531-A0F7-1740ABB2B6C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141315" name="Rectangle 3">
            <a:extLst>
              <a:ext uri="{FF2B5EF4-FFF2-40B4-BE49-F238E27FC236}">
                <a16:creationId xmlns:a16="http://schemas.microsoft.com/office/drawing/2014/main" id="{50E434F8-CBE2-4209-BE4E-8942F23460E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EA750858-4405-4911-9666-B89D9D47CEED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1317" name="Rectangle 5">
            <a:extLst>
              <a:ext uri="{FF2B5EF4-FFF2-40B4-BE49-F238E27FC236}">
                <a16:creationId xmlns:a16="http://schemas.microsoft.com/office/drawing/2014/main" id="{A6404B7B-9E59-4FC4-A4F3-AD9BCA6CCBD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 noProof="0"/>
              <a:t>Cliquez pour modifier les styles du texte du masque</a:t>
            </a:r>
          </a:p>
          <a:p>
            <a:pPr lvl="1"/>
            <a:r>
              <a:rPr lang="fr-CA" noProof="0"/>
              <a:t>Deuxième niveau</a:t>
            </a:r>
          </a:p>
          <a:p>
            <a:pPr lvl="2"/>
            <a:r>
              <a:rPr lang="fr-CA" noProof="0"/>
              <a:t>Troisième niveau</a:t>
            </a:r>
          </a:p>
          <a:p>
            <a:pPr lvl="3"/>
            <a:r>
              <a:rPr lang="fr-CA" noProof="0"/>
              <a:t>Quatrième niveau</a:t>
            </a:r>
          </a:p>
          <a:p>
            <a:pPr lvl="4"/>
            <a:r>
              <a:rPr lang="fr-CA" noProof="0"/>
              <a:t>Cinquième niveau</a:t>
            </a:r>
          </a:p>
        </p:txBody>
      </p:sp>
      <p:sp>
        <p:nvSpPr>
          <p:cNvPr id="141318" name="Rectangle 6">
            <a:extLst>
              <a:ext uri="{FF2B5EF4-FFF2-40B4-BE49-F238E27FC236}">
                <a16:creationId xmlns:a16="http://schemas.microsoft.com/office/drawing/2014/main" id="{6A0A6338-EF29-4688-8F2D-A1E57E75EB0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141319" name="Rectangle 7">
            <a:extLst>
              <a:ext uri="{FF2B5EF4-FFF2-40B4-BE49-F238E27FC236}">
                <a16:creationId xmlns:a16="http://schemas.microsoft.com/office/drawing/2014/main" id="{26AC6B43-0E50-4144-981E-F2A5ED5309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/>
            </a:lvl1pPr>
          </a:lstStyle>
          <a:p>
            <a:pPr>
              <a:defRPr/>
            </a:pPr>
            <a:fld id="{16DD6963-9CD0-4029-86D9-5036644A3864}" type="slidenum">
              <a:rPr lang="fr-CA" altLang="en-US"/>
              <a:pPr>
                <a:defRPr/>
              </a:pPr>
              <a:t>‹#›</a:t>
            </a:fld>
            <a:endParaRPr lang="fr-CA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8B95079A-735C-4006-90B6-B9F1EC7A01D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409E478A-3A9C-43F9-9E3A-D0595D9F3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en-US"/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D87C2E67-7093-40DB-AFFE-E32272E09E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FC17A7A-76CB-4B02-826B-271E63C92590}" type="slidenum">
              <a:rPr lang="fr-CA" altLang="en-US" sz="1300"/>
              <a:pPr/>
              <a:t>1</a:t>
            </a:fld>
            <a:endParaRPr lang="fr-CA" altLang="en-US" sz="13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>
            <a:extLst>
              <a:ext uri="{FF2B5EF4-FFF2-40B4-BE49-F238E27FC236}">
                <a16:creationId xmlns:a16="http://schemas.microsoft.com/office/drawing/2014/main" id="{040953CF-DF63-432A-A12C-BC0FC4298A2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>
            <a:extLst>
              <a:ext uri="{FF2B5EF4-FFF2-40B4-BE49-F238E27FC236}">
                <a16:creationId xmlns:a16="http://schemas.microsoft.com/office/drawing/2014/main" id="{611DFD6E-72EA-42A3-872B-D607F5261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en-US"/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B5E2558F-F30C-4206-B3B8-E23274B98C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936D04B-6B40-4B54-8C71-E5DFE37FE3D4}" type="slidenum">
              <a:rPr lang="fr-CA" altLang="en-US" sz="1300"/>
              <a:pPr/>
              <a:t>10</a:t>
            </a:fld>
            <a:endParaRPr lang="fr-CA" altLang="en-US" sz="13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id="{EC4E47E8-D915-4267-9CEE-D450B5832B3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id="{F152B134-321C-425B-AC7E-73CC868FC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en-US"/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E73032D4-A808-4312-95EE-CAF0E937BE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E6527A1-0FB5-49EF-9761-11D1F22613B2}" type="slidenum">
              <a:rPr lang="fr-CA" altLang="en-US" sz="1300"/>
              <a:pPr/>
              <a:t>11</a:t>
            </a:fld>
            <a:endParaRPr lang="fr-CA" altLang="en-US" sz="13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>
            <a:extLst>
              <a:ext uri="{FF2B5EF4-FFF2-40B4-BE49-F238E27FC236}">
                <a16:creationId xmlns:a16="http://schemas.microsoft.com/office/drawing/2014/main" id="{DACFBFD9-C9A2-4B5C-86B3-5445187B1BC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>
            <a:extLst>
              <a:ext uri="{FF2B5EF4-FFF2-40B4-BE49-F238E27FC236}">
                <a16:creationId xmlns:a16="http://schemas.microsoft.com/office/drawing/2014/main" id="{F3CFF188-39B9-40FE-B723-FF4CF87E2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en-US"/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98A1E706-922A-4543-95BF-8A8BD7081F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E66C328-82AF-4EE9-A352-513F4DA453A3}" type="slidenum">
              <a:rPr lang="fr-CA" altLang="en-US" sz="1300"/>
              <a:pPr/>
              <a:t>12</a:t>
            </a:fld>
            <a:endParaRPr lang="fr-CA" altLang="en-US" sz="13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00904CB3-AC94-4436-8997-A41AF2E1044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043C8E4E-99DC-40DF-B042-EFB74D338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en-US"/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15124011-2A57-4440-8059-B313325FA8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98C6D67-792F-4434-80F1-8322BC308C97}" type="slidenum">
              <a:rPr lang="fr-CA" altLang="en-US" sz="1300"/>
              <a:pPr/>
              <a:t>13</a:t>
            </a:fld>
            <a:endParaRPr lang="fr-CA" altLang="en-US" sz="13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>
            <a:extLst>
              <a:ext uri="{FF2B5EF4-FFF2-40B4-BE49-F238E27FC236}">
                <a16:creationId xmlns:a16="http://schemas.microsoft.com/office/drawing/2014/main" id="{0C5DD780-45E8-4E2F-8D07-24D30F71F7E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>
            <a:extLst>
              <a:ext uri="{FF2B5EF4-FFF2-40B4-BE49-F238E27FC236}">
                <a16:creationId xmlns:a16="http://schemas.microsoft.com/office/drawing/2014/main" id="{E994822D-5083-49DD-A532-72054CA98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en-US"/>
          </a:p>
        </p:txBody>
      </p:sp>
      <p:sp>
        <p:nvSpPr>
          <p:cNvPr id="32772" name="Slide Number Placeholder 3">
            <a:extLst>
              <a:ext uri="{FF2B5EF4-FFF2-40B4-BE49-F238E27FC236}">
                <a16:creationId xmlns:a16="http://schemas.microsoft.com/office/drawing/2014/main" id="{7CE0A409-DC96-44E3-A46A-B6A04B217E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C127FEE-75D6-44A8-9D4C-937A27BBE0D5}" type="slidenum">
              <a:rPr lang="fr-CA" altLang="en-US" sz="1300"/>
              <a:pPr/>
              <a:t>14</a:t>
            </a:fld>
            <a:endParaRPr lang="fr-CA" altLang="en-US" sz="13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>
            <a:extLst>
              <a:ext uri="{FF2B5EF4-FFF2-40B4-BE49-F238E27FC236}">
                <a16:creationId xmlns:a16="http://schemas.microsoft.com/office/drawing/2014/main" id="{A4B61041-4978-4285-8533-BB3385F2933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>
            <a:extLst>
              <a:ext uri="{FF2B5EF4-FFF2-40B4-BE49-F238E27FC236}">
                <a16:creationId xmlns:a16="http://schemas.microsoft.com/office/drawing/2014/main" id="{A6F901EC-7A2C-4805-A06E-C02D31725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en-US"/>
          </a:p>
        </p:txBody>
      </p:sp>
      <p:sp>
        <p:nvSpPr>
          <p:cNvPr id="34820" name="Slide Number Placeholder 3">
            <a:extLst>
              <a:ext uri="{FF2B5EF4-FFF2-40B4-BE49-F238E27FC236}">
                <a16:creationId xmlns:a16="http://schemas.microsoft.com/office/drawing/2014/main" id="{E7EEF9EB-DF0D-4AA8-9ACA-91513E6520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FE5C41B-EE3C-440C-9F03-E33DE9FE1F09}" type="slidenum">
              <a:rPr lang="fr-CA" altLang="en-US" sz="1300"/>
              <a:pPr/>
              <a:t>15</a:t>
            </a:fld>
            <a:endParaRPr lang="fr-CA" altLang="en-US" sz="13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>
            <a:extLst>
              <a:ext uri="{FF2B5EF4-FFF2-40B4-BE49-F238E27FC236}">
                <a16:creationId xmlns:a16="http://schemas.microsoft.com/office/drawing/2014/main" id="{14DE9855-6C60-4E8C-B4EB-15C78948D2B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>
            <a:extLst>
              <a:ext uri="{FF2B5EF4-FFF2-40B4-BE49-F238E27FC236}">
                <a16:creationId xmlns:a16="http://schemas.microsoft.com/office/drawing/2014/main" id="{25209487-0D32-44D1-85AA-CC136E29D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en-US"/>
          </a:p>
        </p:txBody>
      </p:sp>
      <p:sp>
        <p:nvSpPr>
          <p:cNvPr id="36868" name="Slide Number Placeholder 3">
            <a:extLst>
              <a:ext uri="{FF2B5EF4-FFF2-40B4-BE49-F238E27FC236}">
                <a16:creationId xmlns:a16="http://schemas.microsoft.com/office/drawing/2014/main" id="{C63B2BF2-5C6C-4F13-BC10-3373BB81AD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721094A-F229-4A87-9529-7C377AA43EAB}" type="slidenum">
              <a:rPr lang="fr-CA" altLang="en-US" sz="1300"/>
              <a:pPr/>
              <a:t>16</a:t>
            </a:fld>
            <a:endParaRPr lang="fr-CA" altLang="en-US" sz="13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>
            <a:extLst>
              <a:ext uri="{FF2B5EF4-FFF2-40B4-BE49-F238E27FC236}">
                <a16:creationId xmlns:a16="http://schemas.microsoft.com/office/drawing/2014/main" id="{F7DF9245-F6F2-430A-8D91-B93D6AF3EC7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>
            <a:extLst>
              <a:ext uri="{FF2B5EF4-FFF2-40B4-BE49-F238E27FC236}">
                <a16:creationId xmlns:a16="http://schemas.microsoft.com/office/drawing/2014/main" id="{660400B2-05ED-414F-B0C1-AB427F7AD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en-US"/>
          </a:p>
        </p:txBody>
      </p:sp>
      <p:sp>
        <p:nvSpPr>
          <p:cNvPr id="38916" name="Slide Number Placeholder 3">
            <a:extLst>
              <a:ext uri="{FF2B5EF4-FFF2-40B4-BE49-F238E27FC236}">
                <a16:creationId xmlns:a16="http://schemas.microsoft.com/office/drawing/2014/main" id="{4E073960-6B62-4A50-A891-D3FB9BE934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3D525E9-0A79-411B-B1D5-8C18AC152FAA}" type="slidenum">
              <a:rPr lang="fr-CA" altLang="en-US" sz="1300"/>
              <a:pPr/>
              <a:t>17</a:t>
            </a:fld>
            <a:endParaRPr lang="fr-CA" altLang="en-US" sz="13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>
            <a:extLst>
              <a:ext uri="{FF2B5EF4-FFF2-40B4-BE49-F238E27FC236}">
                <a16:creationId xmlns:a16="http://schemas.microsoft.com/office/drawing/2014/main" id="{69080540-8216-4694-B782-60E9C6C76E3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>
            <a:extLst>
              <a:ext uri="{FF2B5EF4-FFF2-40B4-BE49-F238E27FC236}">
                <a16:creationId xmlns:a16="http://schemas.microsoft.com/office/drawing/2014/main" id="{9C7064A6-5E9F-4FB4-A871-5AC9092AC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en-US"/>
          </a:p>
        </p:txBody>
      </p:sp>
      <p:sp>
        <p:nvSpPr>
          <p:cNvPr id="40964" name="Slide Number Placeholder 3">
            <a:extLst>
              <a:ext uri="{FF2B5EF4-FFF2-40B4-BE49-F238E27FC236}">
                <a16:creationId xmlns:a16="http://schemas.microsoft.com/office/drawing/2014/main" id="{3C6F6B64-E977-476D-8CAA-255998C89C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ABC84FA-17F3-4AC6-97DC-5AECD0DBEA93}" type="slidenum">
              <a:rPr lang="fr-CA" altLang="en-US" sz="1300"/>
              <a:pPr/>
              <a:t>18</a:t>
            </a:fld>
            <a:endParaRPr lang="fr-CA" altLang="en-US" sz="13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>
            <a:extLst>
              <a:ext uri="{FF2B5EF4-FFF2-40B4-BE49-F238E27FC236}">
                <a16:creationId xmlns:a16="http://schemas.microsoft.com/office/drawing/2014/main" id="{70E5BC76-A5FF-4A8D-B473-EEF6EA7E534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>
            <a:extLst>
              <a:ext uri="{FF2B5EF4-FFF2-40B4-BE49-F238E27FC236}">
                <a16:creationId xmlns:a16="http://schemas.microsoft.com/office/drawing/2014/main" id="{926EC6E2-6D94-4ABB-949E-9A7B30665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en-US"/>
          </a:p>
        </p:txBody>
      </p:sp>
      <p:sp>
        <p:nvSpPr>
          <p:cNvPr id="43012" name="Slide Number Placeholder 3">
            <a:extLst>
              <a:ext uri="{FF2B5EF4-FFF2-40B4-BE49-F238E27FC236}">
                <a16:creationId xmlns:a16="http://schemas.microsoft.com/office/drawing/2014/main" id="{B9A32987-7209-42C1-8074-B5C229F57C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CACF6FA-AF8C-437C-BE1C-67B103F14CF6}" type="slidenum">
              <a:rPr lang="fr-CA" altLang="en-US" sz="1300"/>
              <a:pPr/>
              <a:t>19</a:t>
            </a:fld>
            <a:endParaRPr lang="fr-CA" altLang="en-US" sz="13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3D324E2A-B052-44D5-9E45-AC4F865CD4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09EBCF3-70ED-48BB-AC82-29AFA1905EE5}" type="slidenum">
              <a:rPr lang="fr-CA" altLang="en-US" sz="1300"/>
              <a:pPr/>
              <a:t>2</a:t>
            </a:fld>
            <a:endParaRPr lang="fr-CA" altLang="en-US" sz="13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D8696343-8903-4A44-A83C-14B2AB56FB1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D7419BFD-C55C-433E-82C2-962B3947A2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CA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>
            <a:extLst>
              <a:ext uri="{FF2B5EF4-FFF2-40B4-BE49-F238E27FC236}">
                <a16:creationId xmlns:a16="http://schemas.microsoft.com/office/drawing/2014/main" id="{0ADAD243-F35B-4093-9699-8F5B5A2FD9C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>
            <a:extLst>
              <a:ext uri="{FF2B5EF4-FFF2-40B4-BE49-F238E27FC236}">
                <a16:creationId xmlns:a16="http://schemas.microsoft.com/office/drawing/2014/main" id="{941E561A-B3F7-401A-AE67-677F0F120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en-US"/>
          </a:p>
        </p:txBody>
      </p:sp>
      <p:sp>
        <p:nvSpPr>
          <p:cNvPr id="45060" name="Slide Number Placeholder 3">
            <a:extLst>
              <a:ext uri="{FF2B5EF4-FFF2-40B4-BE49-F238E27FC236}">
                <a16:creationId xmlns:a16="http://schemas.microsoft.com/office/drawing/2014/main" id="{3C511645-7B76-43CC-A265-D0FD275688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86652C2-53E3-47FF-A4EE-42401A0688B8}" type="slidenum">
              <a:rPr lang="fr-CA" altLang="en-US" sz="1300"/>
              <a:pPr/>
              <a:t>20</a:t>
            </a:fld>
            <a:endParaRPr lang="fr-CA" altLang="en-US" sz="13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>
            <a:extLst>
              <a:ext uri="{FF2B5EF4-FFF2-40B4-BE49-F238E27FC236}">
                <a16:creationId xmlns:a16="http://schemas.microsoft.com/office/drawing/2014/main" id="{9C656D58-3C37-4BB9-AA1F-46DB3E4B436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>
            <a:extLst>
              <a:ext uri="{FF2B5EF4-FFF2-40B4-BE49-F238E27FC236}">
                <a16:creationId xmlns:a16="http://schemas.microsoft.com/office/drawing/2014/main" id="{1CECB51B-2D26-47FC-A71F-F828F7A9F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en-US"/>
          </a:p>
        </p:txBody>
      </p:sp>
      <p:sp>
        <p:nvSpPr>
          <p:cNvPr id="47108" name="Slide Number Placeholder 3">
            <a:extLst>
              <a:ext uri="{FF2B5EF4-FFF2-40B4-BE49-F238E27FC236}">
                <a16:creationId xmlns:a16="http://schemas.microsoft.com/office/drawing/2014/main" id="{E7BCD452-3BA3-4E9B-AE1C-92A599B514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C020E7B-EAC6-4669-80CA-4DA690664CA3}" type="slidenum">
              <a:rPr lang="fr-CA" altLang="en-US" sz="1300"/>
              <a:pPr/>
              <a:t>21</a:t>
            </a:fld>
            <a:endParaRPr lang="fr-CA" altLang="en-US" sz="13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>
            <a:extLst>
              <a:ext uri="{FF2B5EF4-FFF2-40B4-BE49-F238E27FC236}">
                <a16:creationId xmlns:a16="http://schemas.microsoft.com/office/drawing/2014/main" id="{EA7E605F-0CF9-4876-ADD3-4CD6D70FDC8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>
            <a:extLst>
              <a:ext uri="{FF2B5EF4-FFF2-40B4-BE49-F238E27FC236}">
                <a16:creationId xmlns:a16="http://schemas.microsoft.com/office/drawing/2014/main" id="{EC267BBB-7A0A-414D-AB15-847D9BCD7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en-US"/>
          </a:p>
        </p:txBody>
      </p:sp>
      <p:sp>
        <p:nvSpPr>
          <p:cNvPr id="49156" name="Slide Number Placeholder 3">
            <a:extLst>
              <a:ext uri="{FF2B5EF4-FFF2-40B4-BE49-F238E27FC236}">
                <a16:creationId xmlns:a16="http://schemas.microsoft.com/office/drawing/2014/main" id="{0749D1EF-1F85-416E-BAF5-394AA357A2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B3BAE45-1CAF-4BFD-A6D0-79111F1A60AB}" type="slidenum">
              <a:rPr lang="fr-CA" altLang="en-US" sz="1300"/>
              <a:pPr/>
              <a:t>22</a:t>
            </a:fld>
            <a:endParaRPr lang="fr-CA" altLang="en-US" sz="13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>
            <a:extLst>
              <a:ext uri="{FF2B5EF4-FFF2-40B4-BE49-F238E27FC236}">
                <a16:creationId xmlns:a16="http://schemas.microsoft.com/office/drawing/2014/main" id="{53F8CCED-F43C-49DE-98C9-6B799CF118E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>
            <a:extLst>
              <a:ext uri="{FF2B5EF4-FFF2-40B4-BE49-F238E27FC236}">
                <a16:creationId xmlns:a16="http://schemas.microsoft.com/office/drawing/2014/main" id="{0D9C2AEE-8B1F-44D7-9D8D-10DB942DA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en-US"/>
          </a:p>
        </p:txBody>
      </p:sp>
      <p:sp>
        <p:nvSpPr>
          <p:cNvPr id="51204" name="Slide Number Placeholder 3">
            <a:extLst>
              <a:ext uri="{FF2B5EF4-FFF2-40B4-BE49-F238E27FC236}">
                <a16:creationId xmlns:a16="http://schemas.microsoft.com/office/drawing/2014/main" id="{B325C196-9ED3-4982-BAFF-75F99805A0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A67E8E3-809F-409C-B8F1-217843F77E5B}" type="slidenum">
              <a:rPr lang="fr-CA" altLang="en-US" sz="1300"/>
              <a:pPr/>
              <a:t>23</a:t>
            </a:fld>
            <a:endParaRPr lang="fr-CA" altLang="en-US" sz="13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>
            <a:extLst>
              <a:ext uri="{FF2B5EF4-FFF2-40B4-BE49-F238E27FC236}">
                <a16:creationId xmlns:a16="http://schemas.microsoft.com/office/drawing/2014/main" id="{818F9A22-F82B-4A5F-A88D-D46B212CD2F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>
            <a:extLst>
              <a:ext uri="{FF2B5EF4-FFF2-40B4-BE49-F238E27FC236}">
                <a16:creationId xmlns:a16="http://schemas.microsoft.com/office/drawing/2014/main" id="{9C177391-60A5-45E9-9478-0C928980B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en-US"/>
          </a:p>
        </p:txBody>
      </p:sp>
      <p:sp>
        <p:nvSpPr>
          <p:cNvPr id="53252" name="Slide Number Placeholder 3">
            <a:extLst>
              <a:ext uri="{FF2B5EF4-FFF2-40B4-BE49-F238E27FC236}">
                <a16:creationId xmlns:a16="http://schemas.microsoft.com/office/drawing/2014/main" id="{4F8BF420-2DEC-4638-87D1-7A98507D30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34F7F04-CACB-4F5D-8DEF-950DA2B21678}" type="slidenum">
              <a:rPr lang="fr-CA" altLang="en-US" sz="1300"/>
              <a:pPr/>
              <a:t>24</a:t>
            </a:fld>
            <a:endParaRPr lang="fr-CA" altLang="en-US" sz="13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>
            <a:extLst>
              <a:ext uri="{FF2B5EF4-FFF2-40B4-BE49-F238E27FC236}">
                <a16:creationId xmlns:a16="http://schemas.microsoft.com/office/drawing/2014/main" id="{36112A71-F7AD-49AA-8239-66A958E830C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>
            <a:extLst>
              <a:ext uri="{FF2B5EF4-FFF2-40B4-BE49-F238E27FC236}">
                <a16:creationId xmlns:a16="http://schemas.microsoft.com/office/drawing/2014/main" id="{5A5A50DF-62E5-4484-86BD-8348960FC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en-US"/>
          </a:p>
        </p:txBody>
      </p:sp>
      <p:sp>
        <p:nvSpPr>
          <p:cNvPr id="55300" name="Slide Number Placeholder 3">
            <a:extLst>
              <a:ext uri="{FF2B5EF4-FFF2-40B4-BE49-F238E27FC236}">
                <a16:creationId xmlns:a16="http://schemas.microsoft.com/office/drawing/2014/main" id="{0D567F80-AE2F-4B44-AFF0-E8C96BE441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1252B5F-0705-4C83-A073-41EA51DAC9EC}" type="slidenum">
              <a:rPr lang="fr-CA" altLang="en-US" sz="1300"/>
              <a:pPr/>
              <a:t>25</a:t>
            </a:fld>
            <a:endParaRPr lang="fr-CA" altLang="en-US" sz="13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>
            <a:extLst>
              <a:ext uri="{FF2B5EF4-FFF2-40B4-BE49-F238E27FC236}">
                <a16:creationId xmlns:a16="http://schemas.microsoft.com/office/drawing/2014/main" id="{8289EDC5-E85B-4079-996D-529B6AF9CF9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>
            <a:extLst>
              <a:ext uri="{FF2B5EF4-FFF2-40B4-BE49-F238E27FC236}">
                <a16:creationId xmlns:a16="http://schemas.microsoft.com/office/drawing/2014/main" id="{8CA9D4C7-13CB-4EA1-ADD3-1DEA0F0ED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en-US"/>
          </a:p>
        </p:txBody>
      </p:sp>
      <p:sp>
        <p:nvSpPr>
          <p:cNvPr id="57348" name="Slide Number Placeholder 3">
            <a:extLst>
              <a:ext uri="{FF2B5EF4-FFF2-40B4-BE49-F238E27FC236}">
                <a16:creationId xmlns:a16="http://schemas.microsoft.com/office/drawing/2014/main" id="{A66EA0AC-F941-49D9-B4BE-B577C71330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83269A8-45AD-41CC-874C-36EE1BF3EFD5}" type="slidenum">
              <a:rPr lang="fr-CA" altLang="en-US" sz="1300"/>
              <a:pPr/>
              <a:t>26</a:t>
            </a:fld>
            <a:endParaRPr lang="fr-CA" altLang="en-US" sz="13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>
            <a:extLst>
              <a:ext uri="{FF2B5EF4-FFF2-40B4-BE49-F238E27FC236}">
                <a16:creationId xmlns:a16="http://schemas.microsoft.com/office/drawing/2014/main" id="{0C335B0C-E0B2-49C1-B288-4DC87A27DCD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>
            <a:extLst>
              <a:ext uri="{FF2B5EF4-FFF2-40B4-BE49-F238E27FC236}">
                <a16:creationId xmlns:a16="http://schemas.microsoft.com/office/drawing/2014/main" id="{F39216C3-BBA3-4910-8E65-6E76D0195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en-US"/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6AB53391-63C9-44B8-BBEC-FC4694136F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193F036-38F6-4437-99DC-7AF5D211DF15}" type="slidenum">
              <a:rPr lang="fr-CA" altLang="en-US" sz="1300"/>
              <a:pPr/>
              <a:t>3</a:t>
            </a:fld>
            <a:endParaRPr lang="fr-CA" altLang="en-US" sz="13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1C3A31A3-F6E2-4E04-83D8-EE99981841F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B8032EBC-7E47-409A-AF06-C05077655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en-US"/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19A89908-91A8-4620-B6A2-3359419E20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44E4433-C74C-4745-8997-A20A9EBBFF36}" type="slidenum">
              <a:rPr lang="fr-CA" altLang="en-US" sz="1300"/>
              <a:pPr/>
              <a:t>4</a:t>
            </a:fld>
            <a:endParaRPr lang="fr-CA" altLang="en-US" sz="13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>
            <a:extLst>
              <a:ext uri="{FF2B5EF4-FFF2-40B4-BE49-F238E27FC236}">
                <a16:creationId xmlns:a16="http://schemas.microsoft.com/office/drawing/2014/main" id="{41AC9A6C-4F49-4A86-8510-FAC80EF2BFD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>
            <a:extLst>
              <a:ext uri="{FF2B5EF4-FFF2-40B4-BE49-F238E27FC236}">
                <a16:creationId xmlns:a16="http://schemas.microsoft.com/office/drawing/2014/main" id="{5D263B88-CF28-4802-B708-01DA8B19F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en-US"/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33E415BC-5EDA-4BA9-9A46-A51CB47A62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2C62895-E0A5-4C43-A87D-F767F99486DD}" type="slidenum">
              <a:rPr lang="fr-CA" altLang="en-US" sz="1300"/>
              <a:pPr/>
              <a:t>5</a:t>
            </a:fld>
            <a:endParaRPr lang="fr-CA" altLang="en-US" sz="13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>
            <a:extLst>
              <a:ext uri="{FF2B5EF4-FFF2-40B4-BE49-F238E27FC236}">
                <a16:creationId xmlns:a16="http://schemas.microsoft.com/office/drawing/2014/main" id="{DDAE7CD0-830F-4983-AD23-88F1BA1F37B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>
            <a:extLst>
              <a:ext uri="{FF2B5EF4-FFF2-40B4-BE49-F238E27FC236}">
                <a16:creationId xmlns:a16="http://schemas.microsoft.com/office/drawing/2014/main" id="{15C8ADCC-D2EF-43F8-B81C-2FF442CED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en-US"/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F5402464-D5AB-4B41-9447-322EDD66B5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6775888-5F08-4961-A799-A4B6FEF92304}" type="slidenum">
              <a:rPr lang="fr-CA" altLang="en-US" sz="1300"/>
              <a:pPr/>
              <a:t>6</a:t>
            </a:fld>
            <a:endParaRPr lang="fr-CA" altLang="en-US" sz="13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>
            <a:extLst>
              <a:ext uri="{FF2B5EF4-FFF2-40B4-BE49-F238E27FC236}">
                <a16:creationId xmlns:a16="http://schemas.microsoft.com/office/drawing/2014/main" id="{0F7681EF-016C-4E76-9A7F-59B9BC6BD6C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>
            <a:extLst>
              <a:ext uri="{FF2B5EF4-FFF2-40B4-BE49-F238E27FC236}">
                <a16:creationId xmlns:a16="http://schemas.microsoft.com/office/drawing/2014/main" id="{A101EC59-718E-47DD-9FC7-8309282BA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en-US"/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3F546BA2-CF38-4355-A6EE-D7A563D416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FF09DDE-844F-436B-87B6-5A2002358763}" type="slidenum">
              <a:rPr lang="fr-CA" altLang="en-US" sz="1300"/>
              <a:pPr/>
              <a:t>7</a:t>
            </a:fld>
            <a:endParaRPr lang="fr-CA" altLang="en-US" sz="13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id="{FAF501DF-6709-4F9F-95AB-0419BAFE973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81A7E83C-E569-4D70-B7AC-F3534D16D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en-US"/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AC5769C2-9CDE-4C9B-AEE6-A6E80CCD65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98D0320-D744-4EDF-872F-FDACDE672EF2}" type="slidenum">
              <a:rPr lang="fr-CA" altLang="en-US" sz="1300"/>
              <a:pPr/>
              <a:t>8</a:t>
            </a:fld>
            <a:endParaRPr lang="fr-CA" altLang="en-US" sz="13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>
            <a:extLst>
              <a:ext uri="{FF2B5EF4-FFF2-40B4-BE49-F238E27FC236}">
                <a16:creationId xmlns:a16="http://schemas.microsoft.com/office/drawing/2014/main" id="{8E666D84-F856-4471-AB0C-998E10DE7D3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>
            <a:extLst>
              <a:ext uri="{FF2B5EF4-FFF2-40B4-BE49-F238E27FC236}">
                <a16:creationId xmlns:a16="http://schemas.microsoft.com/office/drawing/2014/main" id="{E482EEFF-0C4A-40B4-BBEA-EEEB057F9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en-US"/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E474F24A-D927-450F-A215-CE122BEC54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DA3684B-EA12-481C-B6CB-F8DA8AD12B7F}" type="slidenum">
              <a:rPr lang="fr-CA" altLang="en-US" sz="1300"/>
              <a:pPr/>
              <a:t>9</a:t>
            </a:fld>
            <a:endParaRPr lang="fr-CA" altLang="en-US" sz="13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5627A5B-BF20-4679-A1A1-385CF1B5C6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5BEE1F9-9BB1-4E0B-A520-092D73FE90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Circuits logiques : Introduction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4318A0F-F1EC-4B24-B542-1FE1993B08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125E11-A330-47B8-BBAF-845C0DBCF772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2021602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63E7E36-E203-4F0E-8659-87898A47EF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951E367-489A-461A-BD9B-9FF890EA74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Circuits logiques : Introduction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CA2A0E9-789A-4A48-9264-72AC99A514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1C7E77-3CBB-40E7-8379-891FB94E2C80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839131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ABAE2DC-5EFB-47ED-B228-E46D6C2E39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0C21903-4659-47FB-BD95-F06860EDB9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Circuits logiques : Introduction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3761214-4D9E-4D4B-A900-C997C117CC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784BA3-7F2B-477D-B7EA-021890BC1D45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2404557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76200"/>
            <a:ext cx="7381875" cy="1066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1524000" y="1295400"/>
            <a:ext cx="7391400" cy="5257800"/>
          </a:xfrm>
        </p:spPr>
        <p:txBody>
          <a:bodyPr/>
          <a:lstStyle/>
          <a:p>
            <a:pPr lvl="0"/>
            <a:endParaRPr lang="fr-FR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0343C-A772-4715-9780-087E7DD44A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5D7C3-D12D-4D81-9815-23F52302C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Circuits logiques : 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C3E59-3830-4026-ADB7-BAB1443DC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A03C9A2-E165-49AF-98BD-E8B70C045F7A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951356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51733AD-53E2-4AAB-9BDA-6B12530DC12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98547C5-4E9B-4228-B556-5897ADAC16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Circuits logiques : Introduction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888170B-F250-409F-83CF-C1684364A0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3A1E4C-87DE-4C77-BFD4-7A6B6B8D2737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403867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6EA0563-B79E-4B80-9942-B8BDE82BA9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8E5437B-CF1E-43F0-9509-A8C89E70D68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Circuits logiques : Introduction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DB77B19-0009-48A2-BC07-B56DE64FEB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FAF5CA-6DBA-4900-B45B-D9DAB8C3C046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3360220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8A1DE7-BD73-433D-87E1-E99AE5701C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0F880A-D7E8-4366-ACED-9F2D054CD8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Circuits logiques : 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4E07B2-C94E-4C3D-BD12-748A670077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975D13-E58F-4FFC-A782-A4447FA1D7FF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3799262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BD915DC-067E-4966-B7C5-2B62FA5CFE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E7EFF2F-189E-46D2-91E2-DE5CA312D6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Circuits logiques : Introduction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16ACCFB-C753-4F23-A78D-867E5012A6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0C55EA-F578-47FC-A6FD-CF118FCFB246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2241152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DE68834-9758-47B0-B8A4-617260A721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7D7C200-6009-442E-A7C6-40A5ADF4D6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Circuits logiques : Introduction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EE62B2B-1779-4304-A185-B470105B40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1A02B-CE1E-4C93-80CA-13412A7C58AF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590804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12F4AA4-E190-49F1-8AB7-E2161AA68E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DF643AE-D5D5-4E6F-82CC-3725FB2FAF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Circuits logiques : Introduction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74CEBD4-EFAF-4CEF-85C4-53D6E81BBA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2D0F1B-7DB4-4EE4-84B6-F596993E9FA6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026865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64FFFB-C4B8-485C-BEE4-2242965D11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03E302-CCBB-4177-B0C3-39F2DE15E1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Circuits logiques : 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FF2DFA-5398-4968-83AE-D36C40C46E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6EF5D1-ED64-420C-A960-96F48431BCAE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263131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fr-F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98AB8D-BC0A-4CC1-9420-8777105B6B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D4A651-75AF-4D09-9586-003B3E0ECC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Circuits logiques : 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9147FF-4D65-4897-ADD9-D7F4FC5653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91A613-E97E-4AF5-B2DC-13284D00CECE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604938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128C78D-AC01-4EF6-8C64-9EB0D15129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/>
              <a:t>Cliquez pour modifier le style du titre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149B472-2910-4FDF-89E6-09CC86B0D4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/>
              <a:t>Cliquez pour modifier les styles du texte du masque</a:t>
            </a:r>
          </a:p>
          <a:p>
            <a:pPr lvl="1"/>
            <a:r>
              <a:rPr lang="fr-FR" altLang="en-US"/>
              <a:t>Deuxième niveau</a:t>
            </a:r>
          </a:p>
          <a:p>
            <a:pPr lvl="2"/>
            <a:r>
              <a:rPr lang="fr-FR" altLang="en-US"/>
              <a:t>Troisième niveau</a:t>
            </a:r>
          </a:p>
          <a:p>
            <a:pPr lvl="3"/>
            <a:r>
              <a:rPr lang="fr-FR" altLang="en-US"/>
              <a:t>Quatrième niveau</a:t>
            </a:r>
          </a:p>
          <a:p>
            <a:pPr lvl="4"/>
            <a:r>
              <a:rPr lang="fr-FR" altLang="en-US"/>
              <a:t>Cinquième niveau</a:t>
            </a:r>
          </a:p>
        </p:txBody>
      </p:sp>
      <p:sp>
        <p:nvSpPr>
          <p:cNvPr id="211972" name="Rectangle 4">
            <a:extLst>
              <a:ext uri="{FF2B5EF4-FFF2-40B4-BE49-F238E27FC236}">
                <a16:creationId xmlns:a16="http://schemas.microsoft.com/office/drawing/2014/main" id="{E4FEB726-BD79-41E2-B4C4-33B6D5C6E4B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23728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1973" name="Rectangle 5">
            <a:extLst>
              <a:ext uri="{FF2B5EF4-FFF2-40B4-BE49-F238E27FC236}">
                <a16:creationId xmlns:a16="http://schemas.microsoft.com/office/drawing/2014/main" id="{BB9D0F23-DE2F-4A09-AB8C-D752D3BDA3C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00113" y="6381750"/>
            <a:ext cx="75612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fr-FR"/>
              <a:t>Circuits logiques : Introduction</a:t>
            </a:r>
          </a:p>
        </p:txBody>
      </p:sp>
      <p:sp>
        <p:nvSpPr>
          <p:cNvPr id="211974" name="Rectangle 6">
            <a:extLst>
              <a:ext uri="{FF2B5EF4-FFF2-40B4-BE49-F238E27FC236}">
                <a16:creationId xmlns:a16="http://schemas.microsoft.com/office/drawing/2014/main" id="{A0DCF099-778F-4779-9AA1-72C7BF1C0B9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A6F108B0-C6FD-44AB-B228-D5FA0953B549}" type="slidenum">
              <a:rPr lang="fr-FR" altLang="en-US"/>
              <a:pPr>
                <a:defRPr/>
              </a:pPr>
              <a:t>‹#›</a:t>
            </a:fld>
            <a:endParaRPr lang="fr-FR" altLang="en-US"/>
          </a:p>
        </p:txBody>
      </p:sp>
      <p:sp>
        <p:nvSpPr>
          <p:cNvPr id="1031" name="Line 9">
            <a:extLst>
              <a:ext uri="{FF2B5EF4-FFF2-40B4-BE49-F238E27FC236}">
                <a16:creationId xmlns:a16="http://schemas.microsoft.com/office/drawing/2014/main" id="{12F58E8A-4DD0-4B61-A374-539802937930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313" y="6165850"/>
            <a:ext cx="8207375" cy="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CA"/>
          </a:p>
        </p:txBody>
      </p:sp>
      <p:sp>
        <p:nvSpPr>
          <p:cNvPr id="1032" name="Line 10">
            <a:extLst>
              <a:ext uri="{FF2B5EF4-FFF2-40B4-BE49-F238E27FC236}">
                <a16:creationId xmlns:a16="http://schemas.microsoft.com/office/drawing/2014/main" id="{8EB57865-9E9B-4087-8268-CA9465A8B0E2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313" y="1484313"/>
            <a:ext cx="8207375" cy="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  <p:sldLayoutId id="2147483931" r:id="rId10"/>
    <p:sldLayoutId id="2147483932" r:id="rId11"/>
    <p:sldLayoutId id="2147483933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CCB3C389-A59E-4798-B466-6FCD2D65336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INF2010 </a:t>
            </a:r>
            <a:br>
              <a:rPr lang="en-GB" altLang="en-US"/>
            </a:br>
            <a:r>
              <a:rPr lang="en-GB" altLang="en-US"/>
              <a:t>Algorithmes </a:t>
            </a:r>
            <a:br>
              <a:rPr lang="en-GB" altLang="en-US"/>
            </a:br>
            <a:r>
              <a:rPr lang="en-GB" altLang="en-US"/>
              <a:t>et Structures de données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567AE7BF-8A5C-4695-9B03-A3EBDE4AAFD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Introduction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7A444467-4BB2-400E-B226-500BF58A1A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/>
              <a:t>La structure de données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9DED13BC-0432-4510-B448-484720DBC7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CA" altLang="en-US"/>
              <a:t>Est-ce ça?</a:t>
            </a:r>
          </a:p>
        </p:txBody>
      </p:sp>
      <p:sp>
        <p:nvSpPr>
          <p:cNvPr id="23556" name="Slide Number Placeholder 5">
            <a:extLst>
              <a:ext uri="{FF2B5EF4-FFF2-40B4-BE49-F238E27FC236}">
                <a16:creationId xmlns:a16="http://schemas.microsoft.com/office/drawing/2014/main" id="{8898EFCA-E7C9-4028-BA3C-749F675D2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CD8394C-DAFF-4545-8529-F0CA6DDC5F68}" type="slidenum">
              <a:rPr lang="fr-FR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fr-FR" altLang="en-US" sz="1400">
              <a:latin typeface="Times New Roman" panose="02020603050405020304" pitchFamily="18" charset="0"/>
            </a:endParaRPr>
          </a:p>
        </p:txBody>
      </p:sp>
      <p:sp>
        <p:nvSpPr>
          <p:cNvPr id="150532" name="Rectangle 4">
            <a:extLst>
              <a:ext uri="{FF2B5EF4-FFF2-40B4-BE49-F238E27FC236}">
                <a16:creationId xmlns:a16="http://schemas.microsoft.com/office/drawing/2014/main" id="{2D33F7FE-0A0C-4EB5-BA43-9C6D0CEE4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563" y="2214563"/>
            <a:ext cx="6389687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000" b="1" dirty="0" err="1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Déclare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Etudiant</a:t>
            </a:r>
            <a:endParaRPr lang="en-US" sz="2000" b="1" dirty="0">
              <a:solidFill>
                <a:schemeClr val="accent5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Etudiant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age; </a:t>
            </a:r>
          </a:p>
          <a:p>
            <a:pPr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moyenne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nom[25]; </a:t>
            </a:r>
          </a:p>
          <a:p>
            <a:pPr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}; </a:t>
            </a:r>
            <a:endParaRPr lang="fr-CA" sz="22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35D25EC6-02E1-499D-8D2F-090D40C8A5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/>
              <a:t>La structure de données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BCFF8C88-2B2E-47E8-A4D2-B3A3B93ECA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CA" altLang="en-US"/>
              <a:t>Définition</a:t>
            </a:r>
          </a:p>
        </p:txBody>
      </p:sp>
      <p:sp>
        <p:nvSpPr>
          <p:cNvPr id="25604" name="Slide Number Placeholder 5">
            <a:extLst>
              <a:ext uri="{FF2B5EF4-FFF2-40B4-BE49-F238E27FC236}">
                <a16:creationId xmlns:a16="http://schemas.microsoft.com/office/drawing/2014/main" id="{A46DE020-8E1C-4F7A-AEC5-D0069A415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5871807-409F-44E2-8387-CD1F49211D39}" type="slidenum">
              <a:rPr lang="fr-FR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fr-FR" altLang="en-US" sz="1400">
              <a:latin typeface="Times New Roman" panose="02020603050405020304" pitchFamily="18" charset="0"/>
            </a:endParaRPr>
          </a:p>
        </p:txBody>
      </p:sp>
      <p:sp>
        <p:nvSpPr>
          <p:cNvPr id="25605" name="Text Box 5">
            <a:extLst>
              <a:ext uri="{FF2B5EF4-FFF2-40B4-BE49-F238E27FC236}">
                <a16:creationId xmlns:a16="http://schemas.microsoft.com/office/drawing/2014/main" id="{2A108E1C-0468-4ACB-BB3E-9C3488099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0" y="2500313"/>
            <a:ext cx="626427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CA" altLang="en-US" sz="2400">
                <a:latin typeface="Times New Roman" panose="02020603050405020304" pitchFamily="18" charset="0"/>
              </a:rPr>
              <a:t>Structure logique servant à contenir des données et dont le but et d’en simplifier le traitement. </a:t>
            </a:r>
          </a:p>
          <a:p>
            <a:pPr>
              <a:spcBef>
                <a:spcPct val="0"/>
              </a:spcBef>
              <a:buFontTx/>
              <a:buNone/>
            </a:pPr>
            <a:endParaRPr lang="fr-CA" altLang="en-US" sz="2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fr-CA" altLang="en-US" sz="2400">
                <a:latin typeface="Times New Roman" panose="02020603050405020304" pitchFamily="18" charset="0"/>
              </a:rPr>
              <a:t>On entend par traitement de données, l’accès en lecture et écriture (get/set), l’insertion ou le retrait (add/remove), le tri, etc.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CF901451-DF79-4F1A-9647-DD11154572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7250" y="428625"/>
            <a:ext cx="7381875" cy="1066800"/>
          </a:xfrm>
        </p:spPr>
        <p:txBody>
          <a:bodyPr/>
          <a:lstStyle/>
          <a:p>
            <a:pPr eaLnBrk="1" hangingPunct="1"/>
            <a:r>
              <a:rPr lang="fr-CA" altLang="en-US"/>
              <a:t>Algorithmes</a:t>
            </a:r>
          </a:p>
        </p:txBody>
      </p:sp>
      <p:sp>
        <p:nvSpPr>
          <p:cNvPr id="27651" name="Slide Number Placeholder 5">
            <a:extLst>
              <a:ext uri="{FF2B5EF4-FFF2-40B4-BE49-F238E27FC236}">
                <a16:creationId xmlns:a16="http://schemas.microsoft.com/office/drawing/2014/main" id="{47501478-CD88-405E-9706-9FA2A6F06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4B4216-650E-4CE3-B1DF-26466F8FA129}" type="slidenum">
              <a:rPr lang="fr-FR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fr-FR" altLang="en-US" sz="1400">
              <a:latin typeface="Times New Roman" panose="02020603050405020304" pitchFamily="18" charset="0"/>
            </a:endParaRPr>
          </a:p>
        </p:txBody>
      </p:sp>
      <p:sp>
        <p:nvSpPr>
          <p:cNvPr id="27652" name="Text Box 5">
            <a:extLst>
              <a:ext uri="{FF2B5EF4-FFF2-40B4-BE49-F238E27FC236}">
                <a16:creationId xmlns:a16="http://schemas.microsoft.com/office/drawing/2014/main" id="{8F96C498-BE75-4637-91F7-18C9C28BE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1500188"/>
            <a:ext cx="8143875" cy="415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CA" altLang="en-US" sz="2400">
                <a:latin typeface="Times New Roman" panose="02020603050405020304" pitchFamily="18" charset="0"/>
              </a:rPr>
              <a:t>Comment mesurer la performance d’un algorithme?</a:t>
            </a:r>
          </a:p>
          <a:p>
            <a:pPr>
              <a:spcBef>
                <a:spcPct val="0"/>
              </a:spcBef>
              <a:buFont typeface="Courier New" panose="02070309020205020404" pitchFamily="49" charset="0"/>
              <a:buChar char="o"/>
            </a:pPr>
            <a:endParaRPr lang="fr-CA" altLang="en-US" sz="2400">
              <a:latin typeface="Times New Roman" panose="02020603050405020304" pitchFamily="18" charset="0"/>
            </a:endParaRPr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fr-CA" altLang="en-US" sz="2400">
                <a:latin typeface="Times New Roman" panose="02020603050405020304" pitchFamily="18" charset="0"/>
              </a:rPr>
              <a:t> Temps d’exécution ? 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fr-CA" altLang="en-US">
                <a:cs typeface="Arial" panose="020B0604020202020204" pitchFamily="34" charset="0"/>
              </a:rPr>
              <a:t>→ </a:t>
            </a:r>
            <a:r>
              <a:rPr lang="fr-CA" altLang="en-US">
                <a:latin typeface="Times New Roman" panose="02020603050405020304" pitchFamily="18" charset="0"/>
              </a:rPr>
              <a:t>Dépend de la machine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fr-CA" altLang="en-US">
                <a:cs typeface="Arial" panose="020B0604020202020204" pitchFamily="34" charset="0"/>
              </a:rPr>
              <a:t>→ </a:t>
            </a:r>
            <a:r>
              <a:rPr lang="fr-CA" altLang="en-US">
                <a:latin typeface="Times New Roman" panose="02020603050405020304" pitchFamily="18" charset="0"/>
              </a:rPr>
              <a:t>Dépend du langage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fr-CA" altLang="en-US">
                <a:cs typeface="Arial" panose="020B0604020202020204" pitchFamily="34" charset="0"/>
              </a:rPr>
              <a:t>→ </a:t>
            </a:r>
            <a:r>
              <a:rPr lang="fr-CA" altLang="en-US">
                <a:latin typeface="Times New Roman" panose="02020603050405020304" pitchFamily="18" charset="0"/>
              </a:rPr>
              <a:t>Requiert des tests empiriques</a:t>
            </a:r>
          </a:p>
          <a:p>
            <a:pPr lvl="2">
              <a:spcBef>
                <a:spcPct val="0"/>
              </a:spcBef>
              <a:buFontTx/>
              <a:buNone/>
            </a:pPr>
            <a:endParaRPr lang="fr-CA" altLang="en-US">
              <a:latin typeface="Times New Roman" panose="02020603050405020304" pitchFamily="18" charset="0"/>
            </a:endParaRPr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fr-CA" altLang="en-US" sz="2400">
                <a:latin typeface="Times New Roman" panose="02020603050405020304" pitchFamily="18" charset="0"/>
              </a:rPr>
              <a:t> Nombre de lignes de code ?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fr-CA" altLang="en-US">
                <a:cs typeface="Arial" panose="020B0604020202020204" pitchFamily="34" charset="0"/>
              </a:rPr>
              <a:t>→ </a:t>
            </a:r>
            <a:r>
              <a:rPr lang="fr-CA" altLang="en-US">
                <a:latin typeface="Times New Roman" panose="02020603050405020304" pitchFamily="18" charset="0"/>
              </a:rPr>
              <a:t>On a mesuré par le passé la complexité d’un programme par le nombre de lignes de codes. Est-ce vraiment pertinent encore aujourd’hui?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CF7A6722-AC25-4504-84E4-E5E4A0138B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7250" y="428625"/>
            <a:ext cx="7381875" cy="1066800"/>
          </a:xfrm>
        </p:spPr>
        <p:txBody>
          <a:bodyPr/>
          <a:lstStyle/>
          <a:p>
            <a:pPr eaLnBrk="1" hangingPunct="1"/>
            <a:r>
              <a:rPr lang="fr-CA" altLang="en-US"/>
              <a:t>Algorithmes</a:t>
            </a:r>
          </a:p>
        </p:txBody>
      </p:sp>
      <p:sp>
        <p:nvSpPr>
          <p:cNvPr id="29699" name="Slide Number Placeholder 5">
            <a:extLst>
              <a:ext uri="{FF2B5EF4-FFF2-40B4-BE49-F238E27FC236}">
                <a16:creationId xmlns:a16="http://schemas.microsoft.com/office/drawing/2014/main" id="{23AA6672-4EAB-4D3F-8EAF-D3E60B4D6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E3DE8B-752C-4F9B-99D2-12E45A10453B}" type="slidenum">
              <a:rPr lang="fr-FR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fr-FR" altLang="en-US" sz="1400">
              <a:latin typeface="Times New Roman" panose="02020603050405020304" pitchFamily="18" charset="0"/>
            </a:endParaRPr>
          </a:p>
        </p:txBody>
      </p:sp>
      <p:sp>
        <p:nvSpPr>
          <p:cNvPr id="29700" name="Text Box 5">
            <a:extLst>
              <a:ext uri="{FF2B5EF4-FFF2-40B4-BE49-F238E27FC236}">
                <a16:creationId xmlns:a16="http://schemas.microsoft.com/office/drawing/2014/main" id="{85C6AD66-4007-42AD-9530-F7210B3E35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1500188"/>
            <a:ext cx="814387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CA" altLang="en-US" sz="2400">
                <a:latin typeface="Times New Roman" panose="02020603050405020304" pitchFamily="18" charset="0"/>
              </a:rPr>
              <a:t>Notation asymptotique</a:t>
            </a:r>
          </a:p>
          <a:p>
            <a:pPr>
              <a:spcBef>
                <a:spcPct val="0"/>
              </a:spcBef>
              <a:buFont typeface="Courier New" panose="02070309020205020404" pitchFamily="49" charset="0"/>
              <a:buChar char="o"/>
            </a:pPr>
            <a:endParaRPr lang="fr-CA" altLang="en-US" sz="2400">
              <a:latin typeface="Times New Roman" panose="02020603050405020304" pitchFamily="18" charset="0"/>
            </a:endParaRPr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fr-CA" altLang="en-US" sz="2400">
                <a:latin typeface="Times New Roman" panose="02020603050405020304" pitchFamily="18" charset="0"/>
              </a:rPr>
              <a:t> O( </a:t>
            </a:r>
            <a:r>
              <a:rPr lang="fr-CA" altLang="en-US" sz="2400" i="1">
                <a:latin typeface="Times New Roman" panose="02020603050405020304" pitchFamily="18" charset="0"/>
              </a:rPr>
              <a:t>g</a:t>
            </a:r>
            <a:r>
              <a:rPr lang="fr-CA" altLang="en-US" sz="2400">
                <a:latin typeface="Times New Roman" panose="02020603050405020304" pitchFamily="18" charset="0"/>
              </a:rPr>
              <a:t>(</a:t>
            </a:r>
            <a:r>
              <a:rPr lang="fr-CA" altLang="en-US" sz="2400" i="1">
                <a:latin typeface="Times New Roman" panose="02020603050405020304" pitchFamily="18" charset="0"/>
              </a:rPr>
              <a:t>n</a:t>
            </a:r>
            <a:r>
              <a:rPr lang="fr-CA" altLang="en-US" sz="2400">
                <a:latin typeface="Times New Roman" panose="02020603050405020304" pitchFamily="18" charset="0"/>
              </a:rPr>
              <a:t>) )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fr-CA" altLang="en-US">
                <a:cs typeface="Arial" panose="020B0604020202020204" pitchFamily="34" charset="0"/>
              </a:rPr>
              <a:t>→ </a:t>
            </a:r>
            <a:r>
              <a:rPr lang="fr-CA" altLang="en-US">
                <a:latin typeface="Times New Roman" panose="02020603050405020304" pitchFamily="18" charset="0"/>
              </a:rPr>
              <a:t>O( </a:t>
            </a:r>
            <a:r>
              <a:rPr lang="fr-CA" altLang="en-US" i="1">
                <a:latin typeface="Times New Roman" panose="02020603050405020304" pitchFamily="18" charset="0"/>
              </a:rPr>
              <a:t>n</a:t>
            </a:r>
            <a:r>
              <a:rPr lang="fr-CA" altLang="en-US">
                <a:latin typeface="Times New Roman" panose="02020603050405020304" pitchFamily="18" charset="0"/>
              </a:rPr>
              <a:t> )</a:t>
            </a:r>
            <a:endParaRPr lang="fr-CA" altLang="en-US">
              <a:cs typeface="Arial" panose="020B0604020202020204" pitchFamily="34" charset="0"/>
            </a:endParaRPr>
          </a:p>
          <a:p>
            <a:pPr lvl="2">
              <a:spcBef>
                <a:spcPct val="0"/>
              </a:spcBef>
              <a:buFontTx/>
              <a:buNone/>
            </a:pPr>
            <a:r>
              <a:rPr lang="fr-CA" altLang="en-US">
                <a:cs typeface="Arial" panose="020B0604020202020204" pitchFamily="34" charset="0"/>
              </a:rPr>
              <a:t>→ </a:t>
            </a:r>
            <a:r>
              <a:rPr lang="fr-CA" altLang="en-US">
                <a:latin typeface="Times New Roman" panose="02020603050405020304" pitchFamily="18" charset="0"/>
              </a:rPr>
              <a:t>O( </a:t>
            </a:r>
            <a:r>
              <a:rPr lang="fr-CA" altLang="en-US" i="1">
                <a:latin typeface="Times New Roman" panose="02020603050405020304" pitchFamily="18" charset="0"/>
              </a:rPr>
              <a:t>n</a:t>
            </a:r>
            <a:r>
              <a:rPr lang="fr-CA" altLang="en-US" baseline="30000">
                <a:latin typeface="Times New Roman" panose="02020603050405020304" pitchFamily="18" charset="0"/>
              </a:rPr>
              <a:t>2</a:t>
            </a:r>
            <a:r>
              <a:rPr lang="fr-CA" altLang="en-US">
                <a:latin typeface="Times New Roman" panose="02020603050405020304" pitchFamily="18" charset="0"/>
              </a:rPr>
              <a:t> )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fr-CA" altLang="en-US">
                <a:cs typeface="Arial" panose="020B0604020202020204" pitchFamily="34" charset="0"/>
              </a:rPr>
              <a:t>→ </a:t>
            </a:r>
            <a:r>
              <a:rPr lang="fr-CA" altLang="en-US">
                <a:latin typeface="Times New Roman" panose="02020603050405020304" pitchFamily="18" charset="0"/>
              </a:rPr>
              <a:t>O( </a:t>
            </a:r>
            <a:r>
              <a:rPr lang="fr-CA" altLang="en-US" i="1">
                <a:latin typeface="Times New Roman" panose="02020603050405020304" pitchFamily="18" charset="0"/>
              </a:rPr>
              <a:t>log</a:t>
            </a:r>
            <a:r>
              <a:rPr lang="fr-CA" altLang="en-US">
                <a:latin typeface="Times New Roman" panose="02020603050405020304" pitchFamily="18" charset="0"/>
              </a:rPr>
              <a:t>(</a:t>
            </a:r>
            <a:r>
              <a:rPr lang="fr-CA" altLang="en-US" i="1">
                <a:latin typeface="Times New Roman" panose="02020603050405020304" pitchFamily="18" charset="0"/>
              </a:rPr>
              <a:t>n</a:t>
            </a:r>
            <a:r>
              <a:rPr lang="fr-CA" altLang="en-US">
                <a:latin typeface="Times New Roman" panose="02020603050405020304" pitchFamily="18" charset="0"/>
              </a:rPr>
              <a:t>) )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fr-CA" altLang="en-US">
                <a:cs typeface="Arial" panose="020B0604020202020204" pitchFamily="34" charset="0"/>
              </a:rPr>
              <a:t>→ </a:t>
            </a:r>
            <a:r>
              <a:rPr lang="fr-CA" altLang="en-US">
                <a:latin typeface="Times New Roman" panose="02020603050405020304" pitchFamily="18" charset="0"/>
              </a:rPr>
              <a:t>O( </a:t>
            </a:r>
            <a:r>
              <a:rPr lang="fr-CA" altLang="en-US" i="1">
                <a:latin typeface="Times New Roman" panose="02020603050405020304" pitchFamily="18" charset="0"/>
              </a:rPr>
              <a:t>n log</a:t>
            </a:r>
            <a:r>
              <a:rPr lang="fr-CA" altLang="en-US">
                <a:latin typeface="Times New Roman" panose="02020603050405020304" pitchFamily="18" charset="0"/>
              </a:rPr>
              <a:t>(</a:t>
            </a:r>
            <a:r>
              <a:rPr lang="fr-CA" altLang="en-US" i="1">
                <a:latin typeface="Times New Roman" panose="02020603050405020304" pitchFamily="18" charset="0"/>
              </a:rPr>
              <a:t>n</a:t>
            </a:r>
            <a:r>
              <a:rPr lang="fr-CA" altLang="en-US">
                <a:latin typeface="Times New Roman" panose="02020603050405020304" pitchFamily="18" charset="0"/>
              </a:rPr>
              <a:t>) )</a:t>
            </a:r>
          </a:p>
          <a:p>
            <a:pPr lvl="2">
              <a:spcBef>
                <a:spcPct val="0"/>
              </a:spcBef>
              <a:buFontTx/>
              <a:buNone/>
            </a:pPr>
            <a:endParaRPr lang="fr-CA" altLang="en-US">
              <a:latin typeface="Times New Roman" panose="02020603050405020304" pitchFamily="18" charset="0"/>
            </a:endParaRPr>
          </a:p>
          <a:p>
            <a:pPr lvl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fr-CA" altLang="en-US" sz="2400">
                <a:latin typeface="Times New Roman" panose="02020603050405020304" pitchFamily="18" charset="0"/>
              </a:rPr>
              <a:t> Qu’est-ce donc </a:t>
            </a:r>
            <a:r>
              <a:rPr lang="fr-CA" altLang="en-US" sz="2400" i="1">
                <a:latin typeface="Times New Roman" panose="02020603050405020304" pitchFamily="18" charset="0"/>
              </a:rPr>
              <a:t>n</a:t>
            </a:r>
            <a:r>
              <a:rPr lang="fr-CA" altLang="en-US" sz="2400">
                <a:latin typeface="Times New Roman" panose="02020603050405020304" pitchFamily="18" charset="0"/>
              </a:rPr>
              <a:t> 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51723F11-54E2-4396-A60B-964E8F0190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7250" y="428625"/>
            <a:ext cx="7381875" cy="1066800"/>
          </a:xfrm>
        </p:spPr>
        <p:txBody>
          <a:bodyPr/>
          <a:lstStyle/>
          <a:p>
            <a:pPr eaLnBrk="1" hangingPunct="1"/>
            <a:r>
              <a:rPr lang="fr-CA" altLang="en-US"/>
              <a:t>Algorithmes</a:t>
            </a:r>
          </a:p>
        </p:txBody>
      </p:sp>
      <p:sp>
        <p:nvSpPr>
          <p:cNvPr id="31747" name="Slide Number Placeholder 5">
            <a:extLst>
              <a:ext uri="{FF2B5EF4-FFF2-40B4-BE49-F238E27FC236}">
                <a16:creationId xmlns:a16="http://schemas.microsoft.com/office/drawing/2014/main" id="{E8E356C3-4F98-495A-AF7E-682C234F2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8AE1A9-C2AA-4659-B6D0-378C9F03B309}" type="slidenum">
              <a:rPr lang="fr-FR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fr-FR" altLang="en-US" sz="1400">
              <a:latin typeface="Times New Roman" panose="02020603050405020304" pitchFamily="18" charset="0"/>
            </a:endParaRPr>
          </a:p>
        </p:txBody>
      </p:sp>
      <p:sp>
        <p:nvSpPr>
          <p:cNvPr id="31748" name="Text Box 5">
            <a:extLst>
              <a:ext uri="{FF2B5EF4-FFF2-40B4-BE49-F238E27FC236}">
                <a16:creationId xmlns:a16="http://schemas.microsoft.com/office/drawing/2014/main" id="{52B09067-5CCA-4B85-9858-3F6F9C0BE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1500188"/>
            <a:ext cx="8143875" cy="277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CA" altLang="en-US" sz="2400">
                <a:latin typeface="Times New Roman" panose="02020603050405020304" pitchFamily="18" charset="0"/>
              </a:rPr>
              <a:t>Quelle est la complexité asymptotique du bout de code suivant:</a:t>
            </a:r>
          </a:p>
          <a:p>
            <a:pPr>
              <a:spcBef>
                <a:spcPct val="0"/>
              </a:spcBef>
              <a:buFont typeface="Courier New" panose="02070309020205020404" pitchFamily="49" charset="0"/>
              <a:buChar char="o"/>
            </a:pPr>
            <a:endParaRPr lang="fr-CA" altLang="en-US" sz="2400">
              <a:latin typeface="Times New Roman" panose="02020603050405020304" pitchFamily="18" charset="0"/>
            </a:endParaRPr>
          </a:p>
          <a:p>
            <a:pPr lvl="1">
              <a:spcBef>
                <a:spcPct val="0"/>
              </a:spcBef>
              <a:buFontTx/>
              <a:buNone/>
            </a:pPr>
            <a:r>
              <a:rPr lang="fr-CA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fr-CA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fr-CA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CA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i=0; i&lt;n; i++)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fr-CA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CA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fr-CA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fr-CA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CA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j=0; j&lt;n; j++)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fr-CA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	FaisQuelqueChose();</a:t>
            </a:r>
          </a:p>
          <a:p>
            <a:pPr lvl="1">
              <a:spcBef>
                <a:spcPct val="0"/>
              </a:spcBef>
              <a:buFontTx/>
              <a:buNone/>
            </a:pPr>
            <a:endParaRPr lang="fr-CA" altLang="en-US" sz="2400">
              <a:latin typeface="Times New Roman" panose="02020603050405020304" pitchFamily="18" charset="0"/>
            </a:endParaRPr>
          </a:p>
          <a:p>
            <a:pPr lvl="1">
              <a:spcBef>
                <a:spcPct val="0"/>
              </a:spcBef>
              <a:buFontTx/>
              <a:buNone/>
            </a:pPr>
            <a:r>
              <a:rPr lang="fr-CA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FaisQuelqueChose()</a:t>
            </a:r>
            <a:r>
              <a:rPr lang="fr-CA" altLang="en-US" sz="2400">
                <a:latin typeface="Times New Roman" panose="02020603050405020304" pitchFamily="18" charset="0"/>
              </a:rPr>
              <a:t> a un temps d’exécution unitaire</a:t>
            </a:r>
          </a:p>
          <a:p>
            <a:pPr lvl="1">
              <a:spcBef>
                <a:spcPct val="0"/>
              </a:spcBef>
              <a:buFontTx/>
              <a:buNone/>
            </a:pPr>
            <a:endParaRPr lang="fr-CA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2666FD0F-0C3D-4C80-ADFD-E59928F134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7250" y="428625"/>
            <a:ext cx="7381875" cy="1066800"/>
          </a:xfrm>
        </p:spPr>
        <p:txBody>
          <a:bodyPr/>
          <a:lstStyle/>
          <a:p>
            <a:pPr eaLnBrk="1" hangingPunct="1"/>
            <a:r>
              <a:rPr lang="fr-CA" altLang="en-US"/>
              <a:t>Algorithmes</a:t>
            </a:r>
          </a:p>
        </p:txBody>
      </p:sp>
      <p:sp>
        <p:nvSpPr>
          <p:cNvPr id="33795" name="Slide Number Placeholder 5">
            <a:extLst>
              <a:ext uri="{FF2B5EF4-FFF2-40B4-BE49-F238E27FC236}">
                <a16:creationId xmlns:a16="http://schemas.microsoft.com/office/drawing/2014/main" id="{5063DE57-1AE9-42BC-B0D2-3382E5716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93816DE-50EA-45E7-9801-E01F7C1BA36F}" type="slidenum">
              <a:rPr lang="fr-FR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fr-FR" altLang="en-US" sz="1400">
              <a:latin typeface="Times New Roman" panose="02020603050405020304" pitchFamily="18" charset="0"/>
            </a:endParaRPr>
          </a:p>
        </p:txBody>
      </p:sp>
      <p:sp>
        <p:nvSpPr>
          <p:cNvPr id="33796" name="Text Box 5">
            <a:extLst>
              <a:ext uri="{FF2B5EF4-FFF2-40B4-BE49-F238E27FC236}">
                <a16:creationId xmlns:a16="http://schemas.microsoft.com/office/drawing/2014/main" id="{8BDF21A3-380E-4CDE-850D-73088355A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1500188"/>
            <a:ext cx="8143875" cy="277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CA" altLang="en-US" sz="2400">
                <a:latin typeface="Times New Roman" panose="02020603050405020304" pitchFamily="18" charset="0"/>
              </a:rPr>
              <a:t>Quelle est la complexité asymptotique du bout de code suivant:</a:t>
            </a:r>
          </a:p>
          <a:p>
            <a:pPr>
              <a:spcBef>
                <a:spcPct val="0"/>
              </a:spcBef>
              <a:buFont typeface="Courier New" panose="02070309020205020404" pitchFamily="49" charset="0"/>
              <a:buChar char="o"/>
            </a:pPr>
            <a:endParaRPr lang="fr-CA" altLang="en-US" sz="2400">
              <a:latin typeface="Times New Roman" panose="02020603050405020304" pitchFamily="18" charset="0"/>
            </a:endParaRPr>
          </a:p>
          <a:p>
            <a:pPr lvl="1">
              <a:spcBef>
                <a:spcPct val="0"/>
              </a:spcBef>
              <a:buFontTx/>
              <a:buNone/>
            </a:pPr>
            <a:r>
              <a:rPr lang="fr-CA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fr-CA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fr-CA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CA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i=0; i&lt;n; i++)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fr-CA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CA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fr-CA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fr-CA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CA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j=i; j&lt;n; j++)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fr-CA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	FaisQuelqueChose();</a:t>
            </a:r>
          </a:p>
          <a:p>
            <a:pPr lvl="1">
              <a:spcBef>
                <a:spcPct val="0"/>
              </a:spcBef>
              <a:buFontTx/>
              <a:buNone/>
            </a:pPr>
            <a:endParaRPr lang="fr-CA" altLang="en-US" sz="2400">
              <a:latin typeface="Times New Roman" panose="02020603050405020304" pitchFamily="18" charset="0"/>
            </a:endParaRPr>
          </a:p>
          <a:p>
            <a:pPr lvl="1">
              <a:spcBef>
                <a:spcPct val="0"/>
              </a:spcBef>
              <a:buFontTx/>
              <a:buNone/>
            </a:pPr>
            <a:r>
              <a:rPr lang="fr-CA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FaisQuelqueChose()</a:t>
            </a:r>
            <a:r>
              <a:rPr lang="fr-CA" altLang="en-US" sz="2400">
                <a:latin typeface="Times New Roman" panose="02020603050405020304" pitchFamily="18" charset="0"/>
              </a:rPr>
              <a:t> a un temps d’exécution unitaire</a:t>
            </a:r>
          </a:p>
          <a:p>
            <a:pPr lvl="1">
              <a:spcBef>
                <a:spcPct val="0"/>
              </a:spcBef>
              <a:buFontTx/>
              <a:buNone/>
            </a:pPr>
            <a:endParaRPr lang="fr-CA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8A47012F-B9DD-48B4-841A-004D54AA9B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7250" y="428625"/>
            <a:ext cx="7381875" cy="1066800"/>
          </a:xfrm>
        </p:spPr>
        <p:txBody>
          <a:bodyPr/>
          <a:lstStyle/>
          <a:p>
            <a:pPr eaLnBrk="1" hangingPunct="1"/>
            <a:r>
              <a:rPr lang="fr-CA" altLang="en-US"/>
              <a:t>Algorithmes</a:t>
            </a:r>
          </a:p>
        </p:txBody>
      </p:sp>
      <p:sp>
        <p:nvSpPr>
          <p:cNvPr id="35843" name="Slide Number Placeholder 5">
            <a:extLst>
              <a:ext uri="{FF2B5EF4-FFF2-40B4-BE49-F238E27FC236}">
                <a16:creationId xmlns:a16="http://schemas.microsoft.com/office/drawing/2014/main" id="{8521A7D0-B299-4325-9B72-62F259F19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AB96E9-DCEA-451A-961A-0598F97ED5F2}" type="slidenum">
              <a:rPr lang="fr-FR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fr-FR" altLang="en-US" sz="1400">
              <a:latin typeface="Times New Roman" panose="02020603050405020304" pitchFamily="18" charset="0"/>
            </a:endParaRPr>
          </a:p>
        </p:txBody>
      </p:sp>
      <p:sp>
        <p:nvSpPr>
          <p:cNvPr id="35844" name="Text Box 5">
            <a:extLst>
              <a:ext uri="{FF2B5EF4-FFF2-40B4-BE49-F238E27FC236}">
                <a16:creationId xmlns:a16="http://schemas.microsoft.com/office/drawing/2014/main" id="{ED6F42F9-2BE2-4D7B-BF29-1F38375ABC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1500188"/>
            <a:ext cx="814387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CA" altLang="en-US" sz="2400">
                <a:latin typeface="Times New Roman" panose="02020603050405020304" pitchFamily="18" charset="0"/>
              </a:rPr>
              <a:t>Quelle est la complexité asymptotique du bout de code suivant:</a:t>
            </a:r>
          </a:p>
          <a:p>
            <a:pPr>
              <a:spcBef>
                <a:spcPct val="0"/>
              </a:spcBef>
              <a:buFont typeface="Courier New" panose="02070309020205020404" pitchFamily="49" charset="0"/>
              <a:buChar char="o"/>
            </a:pPr>
            <a:endParaRPr lang="fr-CA" altLang="en-US" sz="2400">
              <a:latin typeface="Times New Roman" panose="02020603050405020304" pitchFamily="18" charset="0"/>
            </a:endParaRPr>
          </a:p>
          <a:p>
            <a:pPr lvl="1">
              <a:spcBef>
                <a:spcPct val="0"/>
              </a:spcBef>
              <a:buFontTx/>
              <a:buNone/>
            </a:pPr>
            <a:r>
              <a:rPr lang="fr-CA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fr-CA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fr-CA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CA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i=0; i&lt;n; i++)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fr-CA" altLang="en-US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ct val="0"/>
              </a:spcBef>
              <a:buFontTx/>
              <a:buNone/>
            </a:pPr>
            <a:r>
              <a:rPr lang="fr-CA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CA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fr-CA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fr-CA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CA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j=i; j&lt;n; j++)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fr-CA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	FaisQuelqueChose();</a:t>
            </a:r>
          </a:p>
          <a:p>
            <a:pPr lvl="1">
              <a:spcBef>
                <a:spcPct val="0"/>
              </a:spcBef>
              <a:buFontTx/>
              <a:buNone/>
            </a:pPr>
            <a:endParaRPr lang="fr-CA" alt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ct val="0"/>
              </a:spcBef>
              <a:buFontTx/>
              <a:buNone/>
            </a:pPr>
            <a:r>
              <a:rPr lang="fr-CA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CA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fr-CA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fr-CA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CA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k=0; k&lt;n; k++)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fr-CA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	FaisAutreChose();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fr-CA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>
              <a:spcBef>
                <a:spcPct val="0"/>
              </a:spcBef>
              <a:buFontTx/>
              <a:buNone/>
            </a:pPr>
            <a:endParaRPr lang="fr-CA" altLang="en-US" sz="2400">
              <a:latin typeface="Times New Roman" panose="02020603050405020304" pitchFamily="18" charset="0"/>
            </a:endParaRPr>
          </a:p>
          <a:p>
            <a:pPr lvl="1">
              <a:spcBef>
                <a:spcPct val="0"/>
              </a:spcBef>
              <a:buFontTx/>
              <a:buNone/>
            </a:pPr>
            <a:r>
              <a:rPr lang="fr-CA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FaisQuelqueChose()</a:t>
            </a:r>
            <a:r>
              <a:rPr lang="fr-CA" altLang="en-US" sz="1800">
                <a:latin typeface="Times New Roman" panose="02020603050405020304" pitchFamily="18" charset="0"/>
              </a:rPr>
              <a:t> </a:t>
            </a:r>
            <a:r>
              <a:rPr lang="fr-CA" altLang="en-US" sz="2000">
                <a:latin typeface="Times New Roman" panose="02020603050405020304" pitchFamily="18" charset="0"/>
              </a:rPr>
              <a:t>et </a:t>
            </a:r>
            <a:r>
              <a:rPr lang="fr-CA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FaisAutreChose()</a:t>
            </a:r>
            <a:r>
              <a:rPr lang="fr-CA" altLang="en-US" sz="2400">
                <a:latin typeface="Times New Roman" panose="02020603050405020304" pitchFamily="18" charset="0"/>
              </a:rPr>
              <a:t> ont un temps d’exécution unitaire</a:t>
            </a:r>
          </a:p>
          <a:p>
            <a:pPr lvl="1">
              <a:spcBef>
                <a:spcPct val="0"/>
              </a:spcBef>
              <a:buFontTx/>
              <a:buNone/>
            </a:pPr>
            <a:endParaRPr lang="fr-CA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18BB9CA3-17E0-4A43-B3B9-E2CB68A8DB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7250" y="428625"/>
            <a:ext cx="7381875" cy="1066800"/>
          </a:xfrm>
        </p:spPr>
        <p:txBody>
          <a:bodyPr/>
          <a:lstStyle/>
          <a:p>
            <a:pPr eaLnBrk="1" hangingPunct="1"/>
            <a:r>
              <a:rPr lang="fr-CA" altLang="en-US"/>
              <a:t>Algorithmes</a:t>
            </a:r>
          </a:p>
        </p:txBody>
      </p:sp>
      <p:sp>
        <p:nvSpPr>
          <p:cNvPr id="37891" name="Slide Number Placeholder 5">
            <a:extLst>
              <a:ext uri="{FF2B5EF4-FFF2-40B4-BE49-F238E27FC236}">
                <a16:creationId xmlns:a16="http://schemas.microsoft.com/office/drawing/2014/main" id="{D17C18F3-117F-4F48-B3E3-443BBED16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7BE0075-A916-40F3-9D82-27A7A7894729}" type="slidenum">
              <a:rPr lang="fr-FR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fr-FR" altLang="en-US" sz="1400">
              <a:latin typeface="Times New Roman" panose="02020603050405020304" pitchFamily="18" charset="0"/>
            </a:endParaRPr>
          </a:p>
        </p:txBody>
      </p:sp>
      <p:sp>
        <p:nvSpPr>
          <p:cNvPr id="37892" name="Text Box 5">
            <a:extLst>
              <a:ext uri="{FF2B5EF4-FFF2-40B4-BE49-F238E27FC236}">
                <a16:creationId xmlns:a16="http://schemas.microsoft.com/office/drawing/2014/main" id="{84A43519-540B-4C20-B7A1-ECC729497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1500188"/>
            <a:ext cx="8143875" cy="277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CA" altLang="en-US" sz="2400">
                <a:latin typeface="Times New Roman" panose="02020603050405020304" pitchFamily="18" charset="0"/>
              </a:rPr>
              <a:t>Quelle est la complexité asymptotique du bout de code suivant:</a:t>
            </a:r>
          </a:p>
          <a:p>
            <a:pPr>
              <a:spcBef>
                <a:spcPct val="0"/>
              </a:spcBef>
              <a:buFont typeface="Courier New" panose="02070309020205020404" pitchFamily="49" charset="0"/>
              <a:buChar char="o"/>
            </a:pPr>
            <a:endParaRPr lang="fr-CA" altLang="en-US" sz="2400">
              <a:latin typeface="Times New Roman" panose="02020603050405020304" pitchFamily="18" charset="0"/>
            </a:endParaRPr>
          </a:p>
          <a:p>
            <a:pPr lvl="1">
              <a:spcBef>
                <a:spcPct val="0"/>
              </a:spcBef>
              <a:buFontTx/>
              <a:buNone/>
            </a:pPr>
            <a:r>
              <a:rPr lang="fr-CA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fr-CA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calcul( int n</a:t>
            </a:r>
            <a:r>
              <a:rPr lang="fr-CA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fr-CA" alt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ct val="0"/>
              </a:spcBef>
              <a:buFontTx/>
              <a:buNone/>
            </a:pPr>
            <a:r>
              <a:rPr lang="fr-CA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CA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fr-CA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( n = 1 )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fr-CA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fr-CA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fr-CA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1;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fr-CA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CA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fr-CA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fr-CA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fr-CA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calcul( n/2) + 1;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fr-CA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CA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BB1EFD6A-4E00-4E7B-9FEE-77EE05928F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/>
              <a:t>Langage JAVA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26CE31D4-3BE8-47D8-B212-4B84E02B5F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71500" y="1557338"/>
            <a:ext cx="7527925" cy="18002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fr-CA" altLang="en-US"/>
              <a:t>Pour enseigner les SD, on préférera un langage de haut niveau comme C++ ou JAVA.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CA" altLang="en-US"/>
              <a:t>Connaissez-vous JAVA?</a:t>
            </a:r>
          </a:p>
        </p:txBody>
      </p:sp>
      <p:sp>
        <p:nvSpPr>
          <p:cNvPr id="39940" name="Slide Number Placeholder 5">
            <a:extLst>
              <a:ext uri="{FF2B5EF4-FFF2-40B4-BE49-F238E27FC236}">
                <a16:creationId xmlns:a16="http://schemas.microsoft.com/office/drawing/2014/main" id="{9AEA6DCE-5301-4E7B-BE9F-93C34BE10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7FA6327-D8CB-4D21-9F54-64588830E5D6}" type="slidenum">
              <a:rPr lang="fr-FR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fr-FR" altLang="en-US" sz="1400">
              <a:latin typeface="Times New Roman" panose="02020603050405020304" pitchFamily="18" charset="0"/>
            </a:endParaRPr>
          </a:p>
        </p:txBody>
      </p:sp>
      <p:sp>
        <p:nvSpPr>
          <p:cNvPr id="39941" name="Rectangle 4">
            <a:extLst>
              <a:ext uri="{FF2B5EF4-FFF2-40B4-BE49-F238E27FC236}">
                <a16:creationId xmlns:a16="http://schemas.microsoft.com/office/drawing/2014/main" id="{4E1C78F6-48AC-4299-A1BF-C35071461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1938" y="3857625"/>
            <a:ext cx="1074737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fr-CA" altLang="en-US" sz="15000" b="1">
                <a:solidFill>
                  <a:srgbClr val="990000"/>
                </a:solidFill>
                <a:latin typeface="Bell MT" panose="02020503060305020303" pitchFamily="18" charset="0"/>
              </a:rPr>
              <a:t>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E198B4CA-9F0B-4E76-87AF-EB7FB9E216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/>
              <a:t>Spécificités du JAVA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5CD46E7E-95F0-4E7A-A74B-F01D9B9E89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71500" y="1557338"/>
            <a:ext cx="7527925" cy="4443412"/>
          </a:xfrm>
        </p:spPr>
        <p:txBody>
          <a:bodyPr/>
          <a:lstStyle/>
          <a:p>
            <a:pPr eaLnBrk="1" hangingPunct="1"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fr-CA" altLang="en-US" sz="2800"/>
              <a:t>Qu’est-ce que c’est ?</a:t>
            </a:r>
          </a:p>
          <a:p>
            <a:pPr eaLnBrk="1" hangingPunct="1"/>
            <a:r>
              <a:rPr lang="fr-CA" altLang="en-US" sz="2800"/>
              <a:t>Le JAVA est un langage de programmation orienté objet</a:t>
            </a:r>
          </a:p>
          <a:p>
            <a:pPr eaLnBrk="1" hangingPunct="1"/>
            <a:endParaRPr lang="fr-CA" altLang="en-US" sz="2800"/>
          </a:p>
          <a:p>
            <a:pPr eaLnBrk="1" hangingPunct="1"/>
            <a:r>
              <a:rPr lang="fr-CA" altLang="en-US" sz="2800"/>
              <a:t>Le JAVA reprend la syntaxe du C++</a:t>
            </a:r>
          </a:p>
          <a:p>
            <a:pPr eaLnBrk="1" hangingPunct="1"/>
            <a:endParaRPr lang="fr-CA" altLang="en-US" sz="2800"/>
          </a:p>
          <a:p>
            <a:pPr eaLnBrk="1" hangingPunct="1"/>
            <a:r>
              <a:rPr lang="fr-CA" altLang="en-US" sz="2800"/>
              <a:t>Le JAVA exploite une machine virtuelle (JVM) pour être multi plate-forme</a:t>
            </a:r>
          </a:p>
        </p:txBody>
      </p:sp>
      <p:sp>
        <p:nvSpPr>
          <p:cNvPr id="41988" name="Slide Number Placeholder 5">
            <a:extLst>
              <a:ext uri="{FF2B5EF4-FFF2-40B4-BE49-F238E27FC236}">
                <a16:creationId xmlns:a16="http://schemas.microsoft.com/office/drawing/2014/main" id="{CF0E49D9-4F7F-4AA2-A1A4-20C157309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E275F06-2A34-497E-A50A-E0D9273F57AE}" type="slidenum">
              <a:rPr lang="fr-FR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fr-FR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9">
            <a:extLst>
              <a:ext uri="{FF2B5EF4-FFF2-40B4-BE49-F238E27FC236}">
                <a16:creationId xmlns:a16="http://schemas.microsoft.com/office/drawing/2014/main" id="{545D00B4-193F-4F88-B167-8C6B84A0F1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/>
              <a:t>Considérations officielles</a:t>
            </a:r>
          </a:p>
        </p:txBody>
      </p:sp>
      <p:sp>
        <p:nvSpPr>
          <p:cNvPr id="7171" name="Rectangle 42">
            <a:extLst>
              <a:ext uri="{FF2B5EF4-FFF2-40B4-BE49-F238E27FC236}">
                <a16:creationId xmlns:a16="http://schemas.microsoft.com/office/drawing/2014/main" id="{B8F793EB-71D5-4B01-A948-2B98DEB0CC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CA" altLang="en-US" sz="2400"/>
              <a:t>INF2010 – Algorithmes et Structures de données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CA" altLang="en-US" sz="2400"/>
              <a:t>	</a:t>
            </a:r>
            <a:r>
              <a:rPr lang="fr-CA" altLang="en-US" sz="2400">
                <a:sym typeface="Symbol" panose="05050102010706020507" pitchFamily="18" charset="2"/>
              </a:rPr>
              <a:t> </a:t>
            </a:r>
            <a:r>
              <a:rPr lang="fr-CA" altLang="en-US" sz="2400"/>
              <a:t>Cours de deuxième année</a:t>
            </a:r>
            <a:endParaRPr lang="fr-CA" altLang="en-US" sz="2400">
              <a:cs typeface="Arial" panose="020B0604020202020204" pitchFamily="34" charset="0"/>
            </a:endParaRPr>
          </a:p>
          <a:p>
            <a:pPr eaLnBrk="1" hangingPunct="1"/>
            <a:endParaRPr lang="fr-CA" altLang="en-US" sz="2400"/>
          </a:p>
          <a:p>
            <a:pPr eaLnBrk="1" hangingPunct="1"/>
            <a:r>
              <a:rPr lang="fr-CA" altLang="en-US" sz="2400"/>
              <a:t>Réussir le cours est requis pour suivre de nombreux cours du baccalauréat en génie informatique et génie logiciel, (dont certains à option):</a:t>
            </a:r>
          </a:p>
          <a:p>
            <a:pPr eaLnBrk="1" hangingPunct="1"/>
            <a:endParaRPr lang="fr-CA" altLang="en-US" sz="2400"/>
          </a:p>
          <a:p>
            <a:pPr lvl="1" eaLnBrk="1" hangingPunct="1"/>
            <a:r>
              <a:rPr lang="fr-CA" altLang="en-US" sz="2000"/>
              <a:t>LOG3210 (Éléments de langage et compilateurs)</a:t>
            </a:r>
          </a:p>
          <a:p>
            <a:pPr lvl="1" eaLnBrk="1" hangingPunct="1"/>
            <a:r>
              <a:rPr lang="fr-CA" altLang="en-US" sz="2000"/>
              <a:t>INF3710 (Fichiers et bases de données)</a:t>
            </a:r>
          </a:p>
          <a:p>
            <a:pPr lvl="1" eaLnBrk="1" hangingPunct="1"/>
            <a:r>
              <a:rPr lang="fr-CA" altLang="en-US" sz="2000"/>
              <a:t>INF4705 (Analyse et conception d’algorithmes)</a:t>
            </a:r>
          </a:p>
          <a:p>
            <a:pPr lvl="1" eaLnBrk="1" hangingPunct="1"/>
            <a:r>
              <a:rPr lang="fr-CA" altLang="en-US" sz="2000"/>
              <a:t>INF8701 (Simulation des systèmes à événements discrets)</a:t>
            </a:r>
            <a:br>
              <a:rPr lang="fr-CA" altLang="en-US" sz="2000"/>
            </a:br>
            <a:endParaRPr lang="fr-CA" altLang="en-US" sz="2000"/>
          </a:p>
          <a:p>
            <a:pPr eaLnBrk="1" hangingPunct="1">
              <a:buFont typeface="Wingdings" panose="05000000000000000000" pitchFamily="2" charset="2"/>
              <a:buNone/>
            </a:pPr>
            <a:endParaRPr lang="fr-CA" altLang="en-US"/>
          </a:p>
        </p:txBody>
      </p:sp>
      <p:sp>
        <p:nvSpPr>
          <p:cNvPr id="7172" name="Slide Number Placeholder 5">
            <a:extLst>
              <a:ext uri="{FF2B5EF4-FFF2-40B4-BE49-F238E27FC236}">
                <a16:creationId xmlns:a16="http://schemas.microsoft.com/office/drawing/2014/main" id="{349C02EE-6B4D-40AA-A6F8-B4BE1B6BF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60388EF-3B2E-4FE0-94ED-0BAB83E52069}" type="slidenum">
              <a:rPr lang="fr-FR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fr-FR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23A87533-B71F-43A6-92BD-504CC82183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/>
              <a:t>Spécificités du JAVA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2EB62E89-D5B5-46BA-B064-D6EBA9F802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71500" y="1557338"/>
            <a:ext cx="7527925" cy="4800600"/>
          </a:xfrm>
        </p:spPr>
        <p:txBody>
          <a:bodyPr/>
          <a:lstStyle/>
          <a:p>
            <a:pPr eaLnBrk="1" hangingPunct="1"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fr-CA" altLang="en-US" sz="2800"/>
              <a:t>Spécificités:</a:t>
            </a:r>
          </a:p>
          <a:p>
            <a:pPr eaLnBrk="1" hangingPunct="1"/>
            <a:r>
              <a:rPr lang="fr-CA" altLang="en-US" sz="2800"/>
              <a:t>En JAVA, tout est objet, à l’exception des quelques types primitifs </a:t>
            </a:r>
          </a:p>
          <a:p>
            <a:pPr eaLnBrk="1" hangingPunct="1"/>
            <a:endParaRPr lang="fr-CA" altLang="en-US" sz="2800"/>
          </a:p>
          <a:p>
            <a:pPr eaLnBrk="1" hangingPunct="1"/>
            <a:r>
              <a:rPr lang="fr-CA" altLang="en-US" sz="2800"/>
              <a:t>En JAVA, tout est référence (et il n’y a pas de pointeur à proprement parler)</a:t>
            </a:r>
          </a:p>
          <a:p>
            <a:pPr eaLnBrk="1" hangingPunct="1"/>
            <a:endParaRPr lang="fr-CA" altLang="en-US" sz="2800"/>
          </a:p>
          <a:p>
            <a:pPr eaLnBrk="1" hangingPunct="1"/>
            <a:r>
              <a:rPr lang="fr-CA" altLang="en-US" sz="2800"/>
              <a:t>Le JAVA exploite un ramasse-miette qui facilite grandement la vie du développeur</a:t>
            </a:r>
          </a:p>
        </p:txBody>
      </p:sp>
      <p:sp>
        <p:nvSpPr>
          <p:cNvPr id="44036" name="Slide Number Placeholder 5">
            <a:extLst>
              <a:ext uri="{FF2B5EF4-FFF2-40B4-BE49-F238E27FC236}">
                <a16:creationId xmlns:a16="http://schemas.microsoft.com/office/drawing/2014/main" id="{50FBE83F-CB7F-4F8E-9686-4706773E3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496B71-4B3C-48AB-8B7F-A7056829C188}" type="slidenum">
              <a:rPr lang="fr-FR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fr-FR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CB36A46E-0726-4C67-A62A-89E2094182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/>
              <a:t>Spécificités du JAVA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7720338F-41D5-4AA7-A957-8709C959DC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71500" y="1557338"/>
            <a:ext cx="7527925" cy="4800600"/>
          </a:xfrm>
        </p:spPr>
        <p:txBody>
          <a:bodyPr/>
          <a:lstStyle/>
          <a:p>
            <a:pPr eaLnBrk="1" hangingPunct="1"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fr-CA" altLang="en-US" sz="2800"/>
              <a:t>Exemple de code:</a:t>
            </a:r>
          </a:p>
          <a:p>
            <a:pPr lvl="1" eaLnBrk="1" hangingPunct="1">
              <a:buFontTx/>
              <a:buNone/>
            </a:pPr>
            <a:r>
              <a:rPr lang="fr-CA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public static int </a:t>
            </a:r>
            <a:r>
              <a:rPr lang="fr-CA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OuSontLesReferences( int n</a:t>
            </a:r>
            <a:r>
              <a:rPr lang="fr-CA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eaLnBrk="1" hangingPunct="1"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fr-CA" alt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r>
              <a:rPr lang="fr-CA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CA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fr-CA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N1 = new </a:t>
            </a:r>
            <a:r>
              <a:rPr lang="fr-CA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fr-CA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( n );</a:t>
            </a:r>
          </a:p>
          <a:p>
            <a:pPr lvl="1" eaLnBrk="1" hangingPunct="1">
              <a:buFontTx/>
              <a:buNone/>
            </a:pPr>
            <a:r>
              <a:rPr lang="fr-CA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CA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fr-CA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N2 = new </a:t>
            </a:r>
            <a:r>
              <a:rPr lang="fr-CA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fr-CA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( 2*n );</a:t>
            </a:r>
          </a:p>
          <a:p>
            <a:pPr lvl="1" eaLnBrk="1" hangingPunct="1">
              <a:buFontTx/>
              <a:buNone/>
            </a:pPr>
            <a:endParaRPr lang="fr-CA" alt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r>
              <a:rPr lang="fr-CA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N1 = N2;</a:t>
            </a:r>
          </a:p>
          <a:p>
            <a:pPr lvl="1" eaLnBrk="1" hangingPunct="1">
              <a:buFontTx/>
              <a:buNone/>
            </a:pPr>
            <a:r>
              <a:rPr lang="fr-CA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N2 = N1;</a:t>
            </a:r>
          </a:p>
          <a:p>
            <a:pPr lvl="1" eaLnBrk="1" hangingPunct="1">
              <a:buFontTx/>
              <a:buNone/>
            </a:pPr>
            <a:r>
              <a:rPr lang="fr-CA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N2 = N1 + N2;	</a:t>
            </a:r>
          </a:p>
          <a:p>
            <a:pPr lvl="1" eaLnBrk="1" hangingPunct="1">
              <a:buFontTx/>
              <a:buNone/>
            </a:pPr>
            <a:endParaRPr lang="fr-CA" alt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r>
              <a:rPr lang="fr-CA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CA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fr-CA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N2.intValue();</a:t>
            </a:r>
          </a:p>
          <a:p>
            <a:pPr lvl="1" eaLnBrk="1" hangingPunct="1">
              <a:buFontTx/>
              <a:buNone/>
            </a:pPr>
            <a:r>
              <a:rPr lang="fr-CA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CA" altLang="en-US"/>
          </a:p>
          <a:p>
            <a:pPr eaLnBrk="1" hangingPunct="1">
              <a:buFont typeface="Wingdings" panose="05000000000000000000" pitchFamily="2" charset="2"/>
              <a:buNone/>
            </a:pPr>
            <a:endParaRPr lang="fr-CA" altLang="en-US" sz="2800"/>
          </a:p>
          <a:p>
            <a:pPr eaLnBrk="1" hangingPunct="1">
              <a:buFont typeface="Wingdings" panose="05000000000000000000" pitchFamily="2" charset="2"/>
              <a:buNone/>
            </a:pPr>
            <a:endParaRPr lang="fr-CA" altLang="en-US" sz="2800"/>
          </a:p>
          <a:p>
            <a:pPr eaLnBrk="1" hangingPunct="1">
              <a:buFont typeface="Wingdings" panose="05000000000000000000" pitchFamily="2" charset="2"/>
              <a:buNone/>
            </a:pPr>
            <a:endParaRPr lang="fr-CA" altLang="en-US" sz="2800"/>
          </a:p>
        </p:txBody>
      </p:sp>
      <p:sp>
        <p:nvSpPr>
          <p:cNvPr id="46084" name="Slide Number Placeholder 5">
            <a:extLst>
              <a:ext uri="{FF2B5EF4-FFF2-40B4-BE49-F238E27FC236}">
                <a16:creationId xmlns:a16="http://schemas.microsoft.com/office/drawing/2014/main" id="{C5235A07-B3C0-45A7-A5E3-AF2F54FA0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E24B71C-038D-49C6-B533-34EF53263C9F}" type="slidenum">
              <a:rPr lang="fr-FR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fr-FR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249F1799-7D12-40B3-9D8B-6EED0183BF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/>
              <a:t>Spécificités du JAVA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799B91BE-3386-4A87-989A-FCAA6A6E0A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71500" y="1557338"/>
            <a:ext cx="7527925" cy="4800600"/>
          </a:xfrm>
        </p:spPr>
        <p:txBody>
          <a:bodyPr/>
          <a:lstStyle/>
          <a:p>
            <a:pPr eaLnBrk="1" hangingPunct="1"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fr-CA" altLang="en-US" sz="2800"/>
              <a:t>Spécificités:</a:t>
            </a:r>
          </a:p>
          <a:p>
            <a:pPr eaLnBrk="1" hangingPunct="1">
              <a:spcAft>
                <a:spcPts val="600"/>
              </a:spcAft>
            </a:pPr>
            <a:r>
              <a:rPr lang="fr-CA" altLang="en-US" sz="2800"/>
              <a:t>En JAVA, l’héritage multiple n’existe pas:</a:t>
            </a:r>
          </a:p>
          <a:p>
            <a:pPr lvl="1" eaLnBrk="1" hangingPunct="1"/>
            <a:r>
              <a:rPr lang="fr-CA" altLang="en-US" sz="2400"/>
              <a:t>Un objet hérite d’un seul parent</a:t>
            </a:r>
          </a:p>
          <a:p>
            <a:pPr lvl="1" eaLnBrk="1" hangingPunct="1"/>
            <a:r>
              <a:rPr lang="fr-CA" altLang="en-US" sz="2400"/>
              <a:t>Un objet peut cependant implémenter autant d’interfaces que désiré</a:t>
            </a:r>
          </a:p>
          <a:p>
            <a:pPr lvl="1" eaLnBrk="1" hangingPunct="1"/>
            <a:r>
              <a:rPr lang="fr-CA" altLang="en-US" sz="2400"/>
              <a:t>Un objet implémentant une interface doit implémenterr toutes les méthodes de l’interface </a:t>
            </a:r>
          </a:p>
          <a:p>
            <a:pPr eaLnBrk="1" hangingPunct="1"/>
            <a:endParaRPr lang="fr-CA" altLang="en-US" sz="2800"/>
          </a:p>
        </p:txBody>
      </p:sp>
      <p:sp>
        <p:nvSpPr>
          <p:cNvPr id="48132" name="Slide Number Placeholder 5">
            <a:extLst>
              <a:ext uri="{FF2B5EF4-FFF2-40B4-BE49-F238E27FC236}">
                <a16:creationId xmlns:a16="http://schemas.microsoft.com/office/drawing/2014/main" id="{6064F9F6-94A8-409B-91DD-0AE1BAB03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46D90B-8F8A-421F-A2A3-639D906535D1}" type="slidenum">
              <a:rPr lang="fr-FR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fr-FR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4BCFF5CE-2005-4BB5-945F-0D8D2F2471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/>
              <a:t>Spécificités du JAVA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F45DFA8C-234E-42CE-B88F-46B712A8F1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71500" y="1557338"/>
            <a:ext cx="7527925" cy="4800600"/>
          </a:xfrm>
        </p:spPr>
        <p:txBody>
          <a:bodyPr/>
          <a:lstStyle/>
          <a:p>
            <a:pPr eaLnBrk="1" hangingPunct="1"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fr-CA" altLang="en-US" sz="2800"/>
              <a:t>Exemple de code:</a:t>
            </a:r>
          </a:p>
          <a:p>
            <a:pPr lvl="1" eaLnBrk="1" hangingPunct="1">
              <a:buFontTx/>
              <a:buNone/>
            </a:pPr>
            <a:r>
              <a:rPr lang="fr-CA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fr-CA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Vecteur3D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 eaLnBrk="1" hangingPunct="1"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protected int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a, b, c;</a:t>
            </a:r>
          </a:p>
          <a:p>
            <a:pPr lvl="1" eaLnBrk="1" hangingPunct="1"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Vecteur3D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( int a, int b, int c) {</a:t>
            </a:r>
          </a:p>
          <a:p>
            <a:pPr lvl="1" eaLnBrk="1" hangingPunct="1"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.a = a;</a:t>
            </a:r>
          </a:p>
          <a:p>
            <a:pPr lvl="1" eaLnBrk="1" hangingPunct="1"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	   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.b = b;</a:t>
            </a:r>
          </a:p>
          <a:p>
            <a:pPr lvl="1" eaLnBrk="1" hangingPunct="1"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.c = c; </a:t>
            </a:r>
          </a:p>
          <a:p>
            <a:pPr lvl="1" eaLnBrk="1" hangingPunct="1"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lvl="1" eaLnBrk="1" hangingPunct="1"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lvl="1" eaLnBrk="1" hangingPunct="1"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String toString(){</a:t>
            </a:r>
          </a:p>
          <a:p>
            <a:pPr lvl="1" eaLnBrk="1" hangingPunct="1"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	   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“(“ + a + “, ” + b + “, ” + c + “)”;</a:t>
            </a:r>
          </a:p>
          <a:p>
            <a:pPr lvl="1" eaLnBrk="1" hangingPunct="1"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}	</a:t>
            </a:r>
          </a:p>
          <a:p>
            <a:pPr lvl="1" eaLnBrk="1" hangingPunct="1"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CA" altLang="en-US"/>
          </a:p>
        </p:txBody>
      </p:sp>
      <p:sp>
        <p:nvSpPr>
          <p:cNvPr id="50180" name="Slide Number Placeholder 5">
            <a:extLst>
              <a:ext uri="{FF2B5EF4-FFF2-40B4-BE49-F238E27FC236}">
                <a16:creationId xmlns:a16="http://schemas.microsoft.com/office/drawing/2014/main" id="{FC319B79-DF2F-4488-BFC2-FF9CEFDE7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938DC46-9539-4D45-A555-02EF99BFC686}" type="slidenum">
              <a:rPr lang="fr-FR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fr-FR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13B4B45C-BC08-4EA5-9E04-807FE8F10A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/>
              <a:t>Spécificités du JAVA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61F47529-B4C0-42B3-9F2F-03B79F42B6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71500" y="1557338"/>
            <a:ext cx="7527925" cy="4800600"/>
          </a:xfrm>
        </p:spPr>
        <p:txBody>
          <a:bodyPr/>
          <a:lstStyle/>
          <a:p>
            <a:pPr eaLnBrk="1" hangingPunct="1"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fr-CA" altLang="en-US" sz="2800"/>
              <a:t>Exemple de code:</a:t>
            </a:r>
          </a:p>
          <a:p>
            <a:pPr lvl="1" eaLnBrk="1" hangingPunct="1">
              <a:buFontTx/>
              <a:buNone/>
            </a:pPr>
            <a:endParaRPr lang="fr-CA" altLang="en-US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r>
              <a:rPr lang="fr-CA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lang="fr-CA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Arith</a:t>
            </a:r>
          </a:p>
          <a:p>
            <a:pPr lvl="1" eaLnBrk="1" hangingPunct="1"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 eaLnBrk="1" hangingPunct="1"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public int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somme();</a:t>
            </a:r>
          </a:p>
          <a:p>
            <a:pPr lvl="1" eaLnBrk="1" hangingPunct="1"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public int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produit();</a:t>
            </a:r>
          </a:p>
          <a:p>
            <a:pPr lvl="1" eaLnBrk="1" hangingPunct="1"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CA" altLang="en-US"/>
          </a:p>
          <a:p>
            <a:pPr eaLnBrk="1" hangingPunct="1">
              <a:buFont typeface="Wingdings" panose="05000000000000000000" pitchFamily="2" charset="2"/>
              <a:buNone/>
            </a:pPr>
            <a:endParaRPr lang="fr-CA" altLang="en-US" sz="2800"/>
          </a:p>
          <a:p>
            <a:pPr eaLnBrk="1" hangingPunct="1">
              <a:buFont typeface="Wingdings" panose="05000000000000000000" pitchFamily="2" charset="2"/>
              <a:buNone/>
            </a:pPr>
            <a:endParaRPr lang="fr-CA" altLang="en-US" sz="2800"/>
          </a:p>
          <a:p>
            <a:pPr eaLnBrk="1" hangingPunct="1">
              <a:buFont typeface="Wingdings" panose="05000000000000000000" pitchFamily="2" charset="2"/>
              <a:buNone/>
            </a:pPr>
            <a:endParaRPr lang="fr-CA" altLang="en-US" sz="2800"/>
          </a:p>
        </p:txBody>
      </p:sp>
      <p:sp>
        <p:nvSpPr>
          <p:cNvPr id="52228" name="Slide Number Placeholder 5">
            <a:extLst>
              <a:ext uri="{FF2B5EF4-FFF2-40B4-BE49-F238E27FC236}">
                <a16:creationId xmlns:a16="http://schemas.microsoft.com/office/drawing/2014/main" id="{23A5E399-9FC6-4396-AF56-97FCEE586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201D5E-9E34-40C4-9D62-A0AB4806CA40}" type="slidenum">
              <a:rPr lang="fr-FR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fr-FR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2A8E3EA1-86BB-43C6-B25B-F6AF8264A2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/>
              <a:t>Spécificités du JAVA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D2E15AC4-D477-4FA8-9DA5-AF920E323E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71500" y="1557338"/>
            <a:ext cx="8143875" cy="4800600"/>
          </a:xfrm>
        </p:spPr>
        <p:txBody>
          <a:bodyPr/>
          <a:lstStyle/>
          <a:p>
            <a:pPr eaLnBrk="1" hangingPunct="1"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fr-CA" altLang="en-US" sz="1600"/>
              <a:t>Exemple de code:</a:t>
            </a:r>
            <a:endParaRPr lang="fr-CA" alt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fr-FR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fr-FR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fr-FR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Vecteur3DArith </a:t>
            </a:r>
            <a:r>
              <a:rPr lang="fr-FR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fr-FR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Vecteur3D </a:t>
            </a:r>
            <a:r>
              <a:rPr lang="fr-FR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fr-FR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Arith{</a:t>
            </a:r>
          </a:p>
          <a:p>
            <a:pPr eaLnBrk="1" hangingPunct="1">
              <a:buFontTx/>
              <a:buNone/>
            </a:pPr>
            <a:endParaRPr lang="fr-FR" alt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fr-FR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fr-FR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Vecteur3DArith(</a:t>
            </a:r>
            <a:r>
              <a:rPr lang="fr-FR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fr-FR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b, </a:t>
            </a:r>
            <a:r>
              <a:rPr lang="fr-FR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c) {</a:t>
            </a:r>
            <a:r>
              <a:rPr lang="fr-FR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fr-FR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(a, b, c);}</a:t>
            </a:r>
          </a:p>
          <a:p>
            <a:pPr eaLnBrk="1" hangingPunct="1">
              <a:buFontTx/>
              <a:buNone/>
            </a:pPr>
            <a:endParaRPr lang="fr-FR" alt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fr-FR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public int</a:t>
            </a:r>
            <a:r>
              <a:rPr lang="fr-FR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somme(){</a:t>
            </a:r>
            <a:r>
              <a:rPr lang="fr-FR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fr-FR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a + b + c;}</a:t>
            </a:r>
          </a:p>
          <a:p>
            <a:pPr eaLnBrk="1" hangingPunct="1">
              <a:buFontTx/>
              <a:buNone/>
            </a:pPr>
            <a:endParaRPr lang="fr-FR" alt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fr-FR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public int</a:t>
            </a:r>
            <a:r>
              <a:rPr lang="fr-FR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produit(){</a:t>
            </a:r>
            <a:r>
              <a:rPr lang="fr-FR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fr-FR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a * b * c;}</a:t>
            </a:r>
          </a:p>
          <a:p>
            <a:pPr eaLnBrk="1" hangingPunct="1">
              <a:buFontTx/>
              <a:buNone/>
            </a:pPr>
            <a:endParaRPr lang="fr-FR" alt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fr-FR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fr-FR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String toString(){</a:t>
            </a:r>
          </a:p>
          <a:p>
            <a:pPr eaLnBrk="1" hangingPunct="1">
              <a:buFontTx/>
              <a:buNone/>
            </a:pPr>
            <a:r>
              <a:rPr lang="fr-FR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r-FR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fr-FR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fr-FR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.toString() + </a:t>
            </a:r>
          </a:p>
          <a:p>
            <a:pPr eaLnBrk="1" hangingPunct="1">
              <a:buFontTx/>
              <a:buNone/>
            </a:pPr>
            <a:r>
              <a:rPr lang="fr-FR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     "\n Somme: " + somme()  + </a:t>
            </a:r>
          </a:p>
          <a:p>
            <a:pPr eaLnBrk="1" hangingPunct="1">
              <a:buFontTx/>
              <a:buNone/>
            </a:pPr>
            <a:r>
              <a:rPr lang="fr-FR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     "\n Produit: " + produit();</a:t>
            </a:r>
          </a:p>
          <a:p>
            <a:pPr eaLnBrk="1" hangingPunct="1">
              <a:buFontTx/>
              <a:buNone/>
            </a:pPr>
            <a:r>
              <a:rPr lang="fr-FR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buFontTx/>
              <a:buNone/>
            </a:pPr>
            <a:r>
              <a:rPr lang="fr-FR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CA" altLang="en-US" sz="1600"/>
          </a:p>
        </p:txBody>
      </p:sp>
      <p:sp>
        <p:nvSpPr>
          <p:cNvPr id="54276" name="Slide Number Placeholder 5">
            <a:extLst>
              <a:ext uri="{FF2B5EF4-FFF2-40B4-BE49-F238E27FC236}">
                <a16:creationId xmlns:a16="http://schemas.microsoft.com/office/drawing/2014/main" id="{83E035AC-84DB-4ABA-9E99-20C005BB8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733EE9-907E-4237-8626-A378767D5394}" type="slidenum">
              <a:rPr lang="fr-FR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fr-FR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D90C7047-E7B8-45EA-8999-F55994C532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/>
              <a:t>Spécificités du JAVA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B7F20FAB-598B-4CA5-8D96-201733DAF7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71500" y="1557338"/>
            <a:ext cx="7527925" cy="4800600"/>
          </a:xfrm>
        </p:spPr>
        <p:txBody>
          <a:bodyPr/>
          <a:lstStyle/>
          <a:p>
            <a:pPr eaLnBrk="1" hangingPunct="1"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fr-CA" altLang="en-US" sz="2800"/>
              <a:t>Spécificités:</a:t>
            </a:r>
          </a:p>
          <a:p>
            <a:pPr eaLnBrk="1" hangingPunct="1">
              <a:spcAft>
                <a:spcPts val="600"/>
              </a:spcAft>
            </a:pPr>
            <a:r>
              <a:rPr lang="fr-CA" altLang="en-US" sz="2800"/>
              <a:t>Le JAVA dispose de nombreuses librairies très riches et puissantes. Il vous revient de les découvrir pour en tirer le meilleur profit:</a:t>
            </a:r>
          </a:p>
          <a:p>
            <a:pPr lvl="1" eaLnBrk="1" hangingPunct="1"/>
            <a:r>
              <a:rPr lang="fr-CA" altLang="en-US" sz="2400"/>
              <a:t>Fouillez l’Internet </a:t>
            </a:r>
          </a:p>
          <a:p>
            <a:pPr lvl="1" eaLnBrk="1" hangingPunct="1"/>
            <a:r>
              <a:rPr lang="fr-CA" altLang="en-US" sz="2400"/>
              <a:t>Prêtez attention aux classes vues en classe</a:t>
            </a:r>
          </a:p>
          <a:p>
            <a:pPr lvl="1" eaLnBrk="1" hangingPunct="1"/>
            <a:r>
              <a:rPr lang="fr-CA" altLang="en-US" sz="2400"/>
              <a:t>Servez-vous de l’aide contextuelle de l’IDE (notamment l’auto-complétion)</a:t>
            </a:r>
          </a:p>
          <a:p>
            <a:pPr eaLnBrk="1" hangingPunct="1"/>
            <a:endParaRPr lang="fr-CA" altLang="en-US" sz="2800"/>
          </a:p>
        </p:txBody>
      </p:sp>
      <p:sp>
        <p:nvSpPr>
          <p:cNvPr id="56324" name="Slide Number Placeholder 5">
            <a:extLst>
              <a:ext uri="{FF2B5EF4-FFF2-40B4-BE49-F238E27FC236}">
                <a16:creationId xmlns:a16="http://schemas.microsoft.com/office/drawing/2014/main" id="{F71F6870-6DEC-437A-9A43-A84EFD760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456A93F-0143-4632-AFDD-A1B167CCEC7E}" type="slidenum">
              <a:rPr lang="fr-FR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fr-FR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55F785C-4D08-4155-86DB-B3A0729EF1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/>
              <a:t>Considérations officielles (…)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B159879D-71B6-4441-994E-ACC3C8F506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CA" altLang="en-US" sz="2400" dirty="0"/>
              <a:t>Évaluation:</a:t>
            </a:r>
          </a:p>
          <a:p>
            <a:pPr lvl="1" eaLnBrk="1" hangingPunct="1"/>
            <a:r>
              <a:rPr lang="fr-CA" altLang="en-US" sz="2400" dirty="0"/>
              <a:t>Laboratoires 30% (6% par laboratoire)</a:t>
            </a:r>
          </a:p>
          <a:p>
            <a:pPr lvl="1" eaLnBrk="1" hangingPunct="1"/>
            <a:r>
              <a:rPr lang="fr-CA" altLang="en-US" sz="2400" dirty="0"/>
              <a:t>Contrôle périodique 30%</a:t>
            </a:r>
          </a:p>
          <a:p>
            <a:pPr lvl="1" eaLnBrk="1" hangingPunct="1"/>
            <a:r>
              <a:rPr lang="fr-CA" altLang="en-US" sz="2400" dirty="0"/>
              <a:t>Examen final 40%</a:t>
            </a:r>
          </a:p>
          <a:p>
            <a:pPr eaLnBrk="1" hangingPunct="1"/>
            <a:endParaRPr lang="fr-CA" altLang="en-US" sz="2400" dirty="0"/>
          </a:p>
          <a:p>
            <a:pPr eaLnBrk="1" hangingPunct="1"/>
            <a:r>
              <a:rPr lang="fr-CA" altLang="en-US" sz="2400" dirty="0"/>
              <a:t>Laboratoires:</a:t>
            </a:r>
          </a:p>
          <a:p>
            <a:pPr lvl="1" eaLnBrk="1" hangingPunct="1"/>
            <a:r>
              <a:rPr lang="fr-CA" altLang="en-US" sz="2400" dirty="0"/>
              <a:t>5 séances (une fois aux deux semaines)</a:t>
            </a:r>
          </a:p>
          <a:p>
            <a:pPr lvl="1" eaLnBrk="1" hangingPunct="1"/>
            <a:r>
              <a:rPr lang="fr-CA" altLang="en-US" sz="2400" dirty="0"/>
              <a:t>Les laboratoires sont réalisés en équipe de deux</a:t>
            </a:r>
          </a:p>
          <a:p>
            <a:pPr lvl="1" eaLnBrk="1" hangingPunct="1"/>
            <a:r>
              <a:rPr lang="fr-CA" altLang="en-US" sz="2400" dirty="0"/>
              <a:t>Le logiciel Eclipse est utilisé au laboratoire</a:t>
            </a:r>
          </a:p>
          <a:p>
            <a:pPr eaLnBrk="1" hangingPunct="1"/>
            <a:endParaRPr lang="fr-CA" altLang="en-US" sz="1600" dirty="0"/>
          </a:p>
          <a:p>
            <a:pPr eaLnBrk="1" hangingPunct="1"/>
            <a:endParaRPr lang="fr-CA" altLang="en-US" sz="1600" dirty="0"/>
          </a:p>
          <a:p>
            <a:pPr eaLnBrk="1" hangingPunct="1"/>
            <a:endParaRPr lang="fr-CA" altLang="en-US" sz="1600" dirty="0"/>
          </a:p>
        </p:txBody>
      </p:sp>
      <p:sp>
        <p:nvSpPr>
          <p:cNvPr id="9220" name="Slide Number Placeholder 5">
            <a:extLst>
              <a:ext uri="{FF2B5EF4-FFF2-40B4-BE49-F238E27FC236}">
                <a16:creationId xmlns:a16="http://schemas.microsoft.com/office/drawing/2014/main" id="{7731F5CF-FC0F-44D2-B9A5-727397199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472618-E1F4-488B-B2DB-B28A926BE47B}" type="slidenum">
              <a:rPr lang="fr-FR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fr-FR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D29D38D6-B14C-42D6-A94C-7E82EEC0C8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/>
              <a:t>Considérations officielles (…)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B4820B79-0BCA-49F6-A246-D8323507D2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0063" y="1500188"/>
            <a:ext cx="7872412" cy="47974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CA" altLang="en-US" sz="2800"/>
              <a:t>Coordonateur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fr-CA" altLang="en-US" sz="2400"/>
              <a:t>Ettore Merlo</a:t>
            </a:r>
            <a:endParaRPr lang="fr-CA" altLang="en-US" sz="900"/>
          </a:p>
          <a:p>
            <a:pPr eaLnBrk="1" hangingPunct="1">
              <a:lnSpc>
                <a:spcPct val="90000"/>
              </a:lnSpc>
            </a:pPr>
            <a:r>
              <a:rPr lang="fr-CA" altLang="en-US" sz="2800"/>
              <a:t>Coordonnées: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fr-CA" altLang="en-US" sz="2400"/>
              <a:t>Bureau M-4105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fr-CA" altLang="en-US" sz="2400"/>
              <a:t>Extension téléphonique 5758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fr-CA" altLang="en-US" sz="2400"/>
              <a:t>E-mail : </a:t>
            </a:r>
            <a:r>
              <a:rPr lang="fr-CA" altLang="en-US" sz="2400" b="1"/>
              <a:t>ettore.merlo@polymtl.ca</a:t>
            </a:r>
            <a:endParaRPr lang="fr-CA" altLang="en-US" sz="90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fr-CA" altLang="en-US" sz="900"/>
          </a:p>
          <a:p>
            <a:pPr eaLnBrk="1" hangingPunct="1">
              <a:lnSpc>
                <a:spcPct val="90000"/>
              </a:lnSpc>
            </a:pPr>
            <a:endParaRPr lang="fr-CA" altLang="en-US" sz="2400"/>
          </a:p>
        </p:txBody>
      </p:sp>
      <p:sp>
        <p:nvSpPr>
          <p:cNvPr id="11268" name="Slide Number Placeholder 5">
            <a:extLst>
              <a:ext uri="{FF2B5EF4-FFF2-40B4-BE49-F238E27FC236}">
                <a16:creationId xmlns:a16="http://schemas.microsoft.com/office/drawing/2014/main" id="{68D48FE8-F812-4013-8194-11FC6E23A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577034A-8318-42A8-ABCE-D27122AE47F9}" type="slidenum">
              <a:rPr lang="fr-FR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fr-FR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B787B630-B727-4524-A1E8-62A0631A2B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/>
              <a:t>Considérations officielles (…)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ED64E807-807E-49C6-81E8-DB193A3414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0063" y="1500188"/>
            <a:ext cx="7872412" cy="47974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CA" altLang="en-US" sz="2800" dirty="0"/>
              <a:t>Chargé de cours: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fr-CA" altLang="en-US" sz="2400" dirty="0"/>
              <a:t>Tarek Ould Bachir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fr-CA" altLang="en-US" sz="900" dirty="0"/>
          </a:p>
          <a:p>
            <a:pPr eaLnBrk="1" hangingPunct="1">
              <a:lnSpc>
                <a:spcPct val="90000"/>
              </a:lnSpc>
            </a:pPr>
            <a:r>
              <a:rPr lang="fr-CA" altLang="en-US" sz="2800" dirty="0"/>
              <a:t>Coordonnées: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fr-CA" altLang="en-US" sz="2400" dirty="0"/>
              <a:t>E-mail : </a:t>
            </a:r>
            <a:r>
              <a:rPr lang="fr-CA" altLang="en-US" sz="2400" b="1" dirty="0" err="1"/>
              <a:t>tarek.ould-bachir@polymtl.c</a:t>
            </a:r>
            <a:endParaRPr lang="fr-CA" altLang="en-US" sz="2400" b="1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fr-CA" altLang="en-US" sz="900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fr-CA" altLang="en-US" sz="900" dirty="0"/>
          </a:p>
          <a:p>
            <a:pPr eaLnBrk="1" hangingPunct="1">
              <a:lnSpc>
                <a:spcPct val="90000"/>
              </a:lnSpc>
            </a:pPr>
            <a:r>
              <a:rPr lang="fr-CA" altLang="en-US" sz="2800" dirty="0"/>
              <a:t>Disponibilités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fr-CA" altLang="en-US" sz="2400" dirty="0"/>
              <a:t>Après la séance de cours ou sur RDV (par courriel)</a:t>
            </a:r>
          </a:p>
        </p:txBody>
      </p:sp>
      <p:sp>
        <p:nvSpPr>
          <p:cNvPr id="13316" name="Slide Number Placeholder 5">
            <a:extLst>
              <a:ext uri="{FF2B5EF4-FFF2-40B4-BE49-F238E27FC236}">
                <a16:creationId xmlns:a16="http://schemas.microsoft.com/office/drawing/2014/main" id="{BA11AD9C-9D9C-4C5A-9C6C-E3868AB07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0F37573-5ED9-46A5-8A88-0DE0BF7EBED7}" type="slidenum">
              <a:rPr lang="fr-FR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fr-FR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E504627A-486F-4A7D-97C0-657927964E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/>
              <a:t>Considérations officielles (…)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16042951-4780-4A28-8043-C7E7A26F44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CA" altLang="en-US" sz="2400"/>
              <a:t>Site web du cours: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fr-CA" altLang="en-US" sz="2000"/>
              <a:t>www.moodle.polymtl.ca</a:t>
            </a:r>
          </a:p>
          <a:p>
            <a:pPr eaLnBrk="1" hangingPunct="1"/>
            <a:endParaRPr lang="fr-CA" altLang="en-US" sz="800"/>
          </a:p>
          <a:p>
            <a:pPr eaLnBrk="1" hangingPunct="1"/>
            <a:r>
              <a:rPr lang="fr-CA" altLang="en-US" sz="2400"/>
              <a:t>Documentation:</a:t>
            </a:r>
          </a:p>
          <a:p>
            <a:pPr lvl="1" eaLnBrk="1" hangingPunct="1"/>
            <a:r>
              <a:rPr lang="fr-CA" altLang="en-US" sz="2000"/>
              <a:t>Le livre de référence (en vente à la Coop)</a:t>
            </a:r>
          </a:p>
          <a:p>
            <a:pPr lvl="1" eaLnBrk="1" hangingPunct="1"/>
            <a:r>
              <a:rPr lang="fr-CA" altLang="en-US" sz="2000"/>
              <a:t>Acétates du cours (disponibles sur le site web du cours)</a:t>
            </a:r>
            <a:endParaRPr lang="fr-CA" altLang="en-US" sz="800"/>
          </a:p>
          <a:p>
            <a:pPr eaLnBrk="1" hangingPunct="1"/>
            <a:r>
              <a:rPr lang="fr-CA" altLang="en-US" sz="2400"/>
              <a:t>Plan de cours: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fr-CA" altLang="en-US" sz="2000"/>
              <a:t>Contient toute l’information présentée ici et plus.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fr-CA" altLang="en-US" sz="2000"/>
              <a:t>Disponible sur le site web du cours…</a:t>
            </a:r>
          </a:p>
          <a:p>
            <a:pPr eaLnBrk="1" hangingPunct="1"/>
            <a:endParaRPr lang="fr-CA" altLang="en-US" sz="800"/>
          </a:p>
          <a:p>
            <a:pPr eaLnBrk="1" hangingPunct="1"/>
            <a:r>
              <a:rPr lang="fr-CA" altLang="en-US" sz="2400"/>
              <a:t>Coordonateur du cours: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fr-CA" altLang="en-US" sz="2000"/>
              <a:t>Le professeur Ettore Merlo</a:t>
            </a:r>
          </a:p>
          <a:p>
            <a:pPr eaLnBrk="1" hangingPunct="1"/>
            <a:endParaRPr lang="fr-CA" altLang="en-US"/>
          </a:p>
        </p:txBody>
      </p:sp>
      <p:sp>
        <p:nvSpPr>
          <p:cNvPr id="15364" name="Slide Number Placeholder 5">
            <a:extLst>
              <a:ext uri="{FF2B5EF4-FFF2-40B4-BE49-F238E27FC236}">
                <a16:creationId xmlns:a16="http://schemas.microsoft.com/office/drawing/2014/main" id="{1A36CDDB-B9E1-48DF-A3D4-5F81D581E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3449E7-B7F4-44A0-9D73-2248914C878F}" type="slidenum">
              <a:rPr lang="fr-FR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fr-FR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D35725B1-35B1-43C6-B780-D14F7A9B7B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/>
              <a:t>Ce que nous allons étudier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6F9F9E8A-2353-4548-9296-B7D98C24DC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CA" altLang="en-US" sz="2400"/>
              <a:t>Les structures de données (SD) séquentielles </a:t>
            </a:r>
          </a:p>
          <a:p>
            <a:pPr eaLnBrk="1" hangingPunct="1"/>
            <a:r>
              <a:rPr lang="fr-CA" altLang="en-US" sz="2400"/>
              <a:t>La manipulation des SD séquentielles</a:t>
            </a:r>
          </a:p>
          <a:p>
            <a:pPr eaLnBrk="1" hangingPunct="1"/>
            <a:r>
              <a:rPr lang="fr-CA" altLang="en-US" sz="2400"/>
              <a:t>Algorithmes de tri</a:t>
            </a:r>
          </a:p>
          <a:p>
            <a:pPr eaLnBrk="1" hangingPunct="1"/>
            <a:r>
              <a:rPr lang="fr-CA" altLang="en-US" sz="2400"/>
              <a:t>Arbres binaires/Arbres binaires de recherche</a:t>
            </a:r>
          </a:p>
          <a:p>
            <a:pPr eaLnBrk="1" hangingPunct="1"/>
            <a:r>
              <a:rPr lang="fr-CA" altLang="en-US" sz="2400"/>
              <a:t>Arbres équilibrés (AVL, Splay,…)</a:t>
            </a:r>
          </a:p>
          <a:p>
            <a:pPr eaLnBrk="1" hangingPunct="1"/>
            <a:r>
              <a:rPr lang="fr-CA" altLang="en-US" sz="2400"/>
              <a:t>File de priorité (monceaux)</a:t>
            </a:r>
          </a:p>
          <a:p>
            <a:pPr eaLnBrk="1" hangingPunct="1"/>
            <a:r>
              <a:rPr lang="fr-CA" altLang="en-US" sz="2400"/>
              <a:t>Algorithmes sur les chaînes de caractères</a:t>
            </a:r>
          </a:p>
          <a:p>
            <a:pPr eaLnBrk="1" hangingPunct="1"/>
            <a:r>
              <a:rPr lang="fr-CA" altLang="en-US" sz="2400"/>
              <a:t>Graphes et algorithmes sur les graphes</a:t>
            </a:r>
          </a:p>
          <a:p>
            <a:pPr eaLnBrk="1" hangingPunct="1"/>
            <a:r>
              <a:rPr lang="fr-CA" altLang="en-US" sz="2400"/>
              <a:t>Ensembles disjoints</a:t>
            </a:r>
          </a:p>
          <a:p>
            <a:pPr eaLnBrk="1" hangingPunct="1"/>
            <a:endParaRPr lang="fr-CA" altLang="en-US" sz="2400"/>
          </a:p>
          <a:p>
            <a:pPr lvl="1" eaLnBrk="1" hangingPunct="1"/>
            <a:endParaRPr lang="fr-CA" altLang="en-US" sz="2400"/>
          </a:p>
        </p:txBody>
      </p:sp>
      <p:sp>
        <p:nvSpPr>
          <p:cNvPr id="17412" name="Slide Number Placeholder 5">
            <a:extLst>
              <a:ext uri="{FF2B5EF4-FFF2-40B4-BE49-F238E27FC236}">
                <a16:creationId xmlns:a16="http://schemas.microsoft.com/office/drawing/2014/main" id="{1BD97D4F-A3B3-4ADF-BC8A-4084243AB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47C268-3BC1-49BF-94ED-F5BAF6426A84}" type="slidenum">
              <a:rPr lang="fr-FR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fr-FR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BC94984A-63E0-4325-A2D1-7621BCFE67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/>
              <a:t>Après le cours, vous pourrez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0549012E-1310-4452-A17E-D9E8765EAB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fr-CA" altLang="en-US" sz="2400"/>
              <a:t>Comprendre les fondements sur lesquels reposent les SD et les algorithmes les plus communément employés pour manipuler les manipuler</a:t>
            </a:r>
          </a:p>
          <a:p>
            <a:pPr eaLnBrk="1" hangingPunct="1">
              <a:lnSpc>
                <a:spcPct val="90000"/>
              </a:lnSpc>
            </a:pPr>
            <a:endParaRPr lang="fr-CA" altLang="en-US" sz="2400"/>
          </a:p>
          <a:p>
            <a:pPr eaLnBrk="1" hangingPunct="1">
              <a:lnSpc>
                <a:spcPct val="90000"/>
              </a:lnSpc>
            </a:pPr>
            <a:r>
              <a:rPr lang="fr-CA" altLang="en-US" sz="2400"/>
              <a:t>Savoir utiliser et adapter ces SD pour la résolution d'un problème spécifique</a:t>
            </a:r>
          </a:p>
          <a:p>
            <a:pPr eaLnBrk="1" hangingPunct="1">
              <a:lnSpc>
                <a:spcPct val="90000"/>
              </a:lnSpc>
            </a:pPr>
            <a:endParaRPr lang="fr-CA" altLang="en-US" sz="2400"/>
          </a:p>
          <a:p>
            <a:pPr eaLnBrk="1" hangingPunct="1">
              <a:lnSpc>
                <a:spcPct val="90000"/>
              </a:lnSpc>
            </a:pPr>
            <a:r>
              <a:rPr lang="fr-CA" altLang="en-US" sz="2400"/>
              <a:t>Être capable de concevoir de nouvelles SD pour la résolution d'un problème spécifique</a:t>
            </a:r>
          </a:p>
          <a:p>
            <a:pPr eaLnBrk="1" hangingPunct="1">
              <a:lnSpc>
                <a:spcPct val="90000"/>
              </a:lnSpc>
            </a:pPr>
            <a:endParaRPr lang="fr-CA" altLang="en-US" sz="2400"/>
          </a:p>
          <a:p>
            <a:pPr eaLnBrk="1" hangingPunct="1">
              <a:lnSpc>
                <a:spcPct val="90000"/>
              </a:lnSpc>
            </a:pPr>
            <a:endParaRPr lang="fr-CA" altLang="en-US" sz="2800"/>
          </a:p>
        </p:txBody>
      </p:sp>
      <p:sp>
        <p:nvSpPr>
          <p:cNvPr id="19460" name="Slide Number Placeholder 5">
            <a:extLst>
              <a:ext uri="{FF2B5EF4-FFF2-40B4-BE49-F238E27FC236}">
                <a16:creationId xmlns:a16="http://schemas.microsoft.com/office/drawing/2014/main" id="{E4D1C6F5-EEA6-4128-A034-28B21FE79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47938E-85AD-466F-A590-6288090F4E72}" type="slidenum">
              <a:rPr lang="fr-FR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fr-FR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FCFF312A-0047-410D-974F-47E62EB9CD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A" altLang="en-US"/>
              <a:t>Commençons un peu…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AC5115DA-62AC-43E3-AF9D-B455C16B74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71500" y="1557338"/>
            <a:ext cx="7527925" cy="69373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fr-CA" altLang="en-US"/>
              <a:t>Qu’est ce qu’une structure de donnée?</a:t>
            </a:r>
          </a:p>
        </p:txBody>
      </p:sp>
      <p:sp>
        <p:nvSpPr>
          <p:cNvPr id="21508" name="Slide Number Placeholder 5">
            <a:extLst>
              <a:ext uri="{FF2B5EF4-FFF2-40B4-BE49-F238E27FC236}">
                <a16:creationId xmlns:a16="http://schemas.microsoft.com/office/drawing/2014/main" id="{AA3710D0-6151-40CD-9605-FA0ACB221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7C2A541-D146-4A96-8B0E-6EEAB0F73EAA}" type="slidenum">
              <a:rPr lang="fr-FR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fr-FR" altLang="en-US" sz="1400">
              <a:latin typeface="Times New Roman" panose="02020603050405020304" pitchFamily="18" charset="0"/>
            </a:endParaRPr>
          </a:p>
        </p:txBody>
      </p:sp>
      <p:sp>
        <p:nvSpPr>
          <p:cNvPr id="21509" name="Rectangle 4">
            <a:extLst>
              <a:ext uri="{FF2B5EF4-FFF2-40B4-BE49-F238E27FC236}">
                <a16:creationId xmlns:a16="http://schemas.microsoft.com/office/drawing/2014/main" id="{362A6555-6466-43DB-BA55-97EAE9EF3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1773238"/>
            <a:ext cx="2159000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fr-CA" altLang="en-US" sz="30000" b="1">
                <a:solidFill>
                  <a:srgbClr val="990000"/>
                </a:solidFill>
                <a:latin typeface="Bell MT" panose="02020503060305020303" pitchFamily="18" charset="0"/>
              </a:rPr>
              <a:t>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Cours2</Template>
  <TotalTime>1366</TotalTime>
  <Words>943</Words>
  <Application>Microsoft Office PowerPoint</Application>
  <PresentationFormat>On-screen Show (4:3)</PresentationFormat>
  <Paragraphs>278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Times New Roman</vt:lpstr>
      <vt:lpstr>Arial</vt:lpstr>
      <vt:lpstr>Symbol</vt:lpstr>
      <vt:lpstr>Wingdings</vt:lpstr>
      <vt:lpstr>Bell MT</vt:lpstr>
      <vt:lpstr>Courier New</vt:lpstr>
      <vt:lpstr>Modèle par défaut</vt:lpstr>
      <vt:lpstr>INF2010  Algorithmes  et Structures de données</vt:lpstr>
      <vt:lpstr>Considérations officielles</vt:lpstr>
      <vt:lpstr>Considérations officielles (…)</vt:lpstr>
      <vt:lpstr>Considérations officielles (…)</vt:lpstr>
      <vt:lpstr>Considérations officielles (…)</vt:lpstr>
      <vt:lpstr>Considérations officielles (…)</vt:lpstr>
      <vt:lpstr>Ce que nous allons étudier</vt:lpstr>
      <vt:lpstr>Après le cours, vous pourrez</vt:lpstr>
      <vt:lpstr>Commençons un peu…</vt:lpstr>
      <vt:lpstr>La structure de données</vt:lpstr>
      <vt:lpstr>La structure de données</vt:lpstr>
      <vt:lpstr>Algorithmes</vt:lpstr>
      <vt:lpstr>Algorithmes</vt:lpstr>
      <vt:lpstr>Algorithmes</vt:lpstr>
      <vt:lpstr>Algorithmes</vt:lpstr>
      <vt:lpstr>Algorithmes</vt:lpstr>
      <vt:lpstr>Algorithmes</vt:lpstr>
      <vt:lpstr>Langage JAVA</vt:lpstr>
      <vt:lpstr>Spécificités du JAVA</vt:lpstr>
      <vt:lpstr>Spécificités du JAVA</vt:lpstr>
      <vt:lpstr>Spécificités du JAVA</vt:lpstr>
      <vt:lpstr>Spécificités du JAVA</vt:lpstr>
      <vt:lpstr>Spécificités du JAVA</vt:lpstr>
      <vt:lpstr>Spécificités du JAVA</vt:lpstr>
      <vt:lpstr>Spécificités du JAVA</vt:lpstr>
      <vt:lpstr>Spécificités du JAVA</vt:lpstr>
    </vt:vector>
  </TitlesOfParts>
  <Manager/>
  <Company>Template Central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ELE1300 Circuits logiques</dc:title>
  <dc:subject/>
  <dc:creator/>
  <cp:keywords/>
  <dc:description/>
  <cp:lastModifiedBy>Tarek Ould Bachir</cp:lastModifiedBy>
  <cp:revision>148</cp:revision>
  <dcterms:created xsi:type="dcterms:W3CDTF">2003-07-07T01:05:15Z</dcterms:created>
  <dcterms:modified xsi:type="dcterms:W3CDTF">2019-01-08T10:53:52Z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TC011408341036</vt:lpwstr>
  </property>
</Properties>
</file>