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68" r:id="rId4"/>
    <p:sldId id="278" r:id="rId5"/>
    <p:sldId id="281" r:id="rId6"/>
    <p:sldId id="263" r:id="rId7"/>
    <p:sldId id="277" r:id="rId8"/>
    <p:sldId id="273" r:id="rId9"/>
    <p:sldId id="280" r:id="rId10"/>
    <p:sldId id="275" r:id="rId11"/>
    <p:sldId id="276" r:id="rId12"/>
    <p:sldId id="282" r:id="rId13"/>
  </p:sldIdLst>
  <p:sldSz cx="9144000" cy="6858000" type="screen4x3"/>
  <p:notesSz cx="6797675" cy="9926638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84"/>
    <a:srgbClr val="EFEFED"/>
    <a:srgbClr val="CCCC00"/>
    <a:srgbClr val="99CC00"/>
    <a:srgbClr val="71B34D"/>
    <a:srgbClr val="E7E8E8"/>
    <a:srgbClr val="252E44"/>
    <a:srgbClr val="C43771"/>
    <a:srgbClr val="DB8C31"/>
    <a:srgbClr val="049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6" autoAdjust="0"/>
    <p:restoredTop sz="94660"/>
  </p:normalViewPr>
  <p:slideViewPr>
    <p:cSldViewPr snapToGrid="0" snapToObjects="1" showGuides="1">
      <p:cViewPr>
        <p:scale>
          <a:sx n="134" d="100"/>
          <a:sy n="134" d="100"/>
        </p:scale>
        <p:origin x="1400" y="144"/>
      </p:cViewPr>
      <p:guideLst>
        <p:guide orient="horz" pos="4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3426C0D-44AE-974F-8861-34C17AD25848}" type="datetime1">
              <a:rPr lang="fr-FR"/>
              <a:pPr>
                <a:defRPr/>
              </a:pPr>
              <a:t>20/04/2018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6F84C0FE-D37E-214C-92A2-A25F18B2EC3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48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A605DE1-164E-8741-87A1-5E1EDB3BCECF}" type="datetime1">
              <a:rPr lang="fr-FR"/>
              <a:pPr>
                <a:defRPr/>
              </a:pPr>
              <a:t>20/04/2018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5600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82D6841-3136-674E-B1E2-022F8269EDC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99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D6841-3136-674E-B1E2-022F8269EDC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3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00" y="82550"/>
            <a:ext cx="15319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88329"/>
            <a:ext cx="7772400" cy="291214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252E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00475"/>
            <a:ext cx="6400800" cy="7537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1EE9B-3B4B-FA4C-A80D-5BB5E5798D7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 flipH="1" flipV="1">
            <a:off x="2" y="3800476"/>
            <a:ext cx="561973" cy="5388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 flipH="1" flipV="1">
            <a:off x="8458200" y="3800475"/>
            <a:ext cx="685799" cy="5389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56" y="5870133"/>
            <a:ext cx="2096379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15" y="5870133"/>
            <a:ext cx="235023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fr-FR" sz="1000" b="1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hangingPunct="1">
              <a:defRPr/>
            </a:pPr>
            <a:r>
              <a:rPr lang="fr-FR" sz="1000" b="1">
                <a:solidFill>
                  <a:srgbClr val="FFFFFF"/>
                </a:solidFill>
                <a:latin typeface="Verdana" charset="0"/>
                <a:cs typeface="Arial" charset="0"/>
              </a:rPr>
              <a:t>&gt; TITRE DE LA PARTIE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0" y="3800475"/>
            <a:ext cx="914400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17500" y="82550"/>
            <a:ext cx="15827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9384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93848"/>
            <a:ext cx="7772400" cy="180662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9160-95F5-3A43-8F66-4DB16E9435E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59" y="6428191"/>
            <a:ext cx="1175115" cy="360000"/>
          </a:xfrm>
          <a:prstGeom prst="rect">
            <a:avLst/>
          </a:prstGeom>
        </p:spPr>
      </p:pic>
      <p:pic>
        <p:nvPicPr>
          <p:cNvPr id="16" name="Image 3" descr="LOGO_AMU_RV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463"/>
            <a:ext cx="13255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4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952500"/>
            <a:ext cx="8420100" cy="5392153"/>
          </a:xfrm>
        </p:spPr>
        <p:txBody>
          <a:bodyPr/>
          <a:lstStyle>
            <a:lvl2pPr>
              <a:buFont typeface="Wingdings" panose="05000000000000000000" pitchFamily="2" charset="2"/>
              <a:buChar char="§"/>
              <a:defRPr/>
            </a:lvl2pPr>
            <a:lvl3pPr marL="1200150" indent="-285750">
              <a:buFont typeface="Wingdings" panose="05000000000000000000" pitchFamily="2" charset="2"/>
              <a:buChar char="ð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F73E-D302-7A49-9D49-5CFFB39DEAD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59" y="6428191"/>
            <a:ext cx="1175115" cy="3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2" name="ZoneTexte 11"/>
          <p:cNvSpPr txBox="1"/>
          <p:nvPr userDrawn="1"/>
        </p:nvSpPr>
        <p:spPr bwMode="auto">
          <a:xfrm>
            <a:off x="361951" y="6532553"/>
            <a:ext cx="74390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000" b="1" baseline="0">
                <a:solidFill>
                  <a:schemeClr val="bg2">
                    <a:lumMod val="75000"/>
                  </a:schemeClr>
                </a:solidFill>
                <a:latin typeface="Verdana" charset="0"/>
                <a:cs typeface="Arial" charset="0"/>
              </a:rPr>
              <a:t>Pied de page</a:t>
            </a:r>
            <a:r>
              <a:rPr lang="fr-FR" sz="1000" b="0" baseline="0">
                <a:solidFill>
                  <a:schemeClr val="bg2">
                    <a:lumMod val="75000"/>
                  </a:schemeClr>
                </a:solidFill>
                <a:latin typeface="Verdana" charset="0"/>
                <a:cs typeface="Arial" charset="0"/>
              </a:rPr>
              <a:t> – indiquer vos nom et 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367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41969" cy="4525963"/>
          </a:xfrm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1969" cy="4525963"/>
          </a:xfrm>
        </p:spPr>
        <p:txBody>
          <a:bodyPr l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08B6-E9BE-D942-B2DA-2F979D2817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59" y="6428191"/>
            <a:ext cx="1175115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 bwMode="auto">
          <a:xfrm>
            <a:off x="361951" y="6532553"/>
            <a:ext cx="74390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000" b="1" baseline="0">
                <a:solidFill>
                  <a:schemeClr val="bg2">
                    <a:lumMod val="75000"/>
                  </a:schemeClr>
                </a:solidFill>
                <a:latin typeface="Verdana" charset="0"/>
                <a:cs typeface="Arial" charset="0"/>
              </a:rPr>
              <a:t>Pied de page</a:t>
            </a:r>
            <a:r>
              <a:rPr lang="fr-FR" sz="1000" b="0" baseline="0">
                <a:solidFill>
                  <a:schemeClr val="bg2">
                    <a:lumMod val="75000"/>
                  </a:schemeClr>
                </a:solidFill>
                <a:latin typeface="Verdana" charset="0"/>
                <a:cs typeface="Arial" charset="0"/>
              </a:rPr>
              <a:t> – indiquer vos nom et 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162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FC03-F3A1-944C-90A9-4E4D12AE8E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59" y="6428191"/>
            <a:ext cx="1175115" cy="36000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 bwMode="auto">
          <a:xfrm>
            <a:off x="361951" y="6532553"/>
            <a:ext cx="74390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000" b="1" baseline="0">
                <a:solidFill>
                  <a:schemeClr val="bg2">
                    <a:lumMod val="75000"/>
                  </a:schemeClr>
                </a:solidFill>
                <a:latin typeface="Verdana" charset="0"/>
                <a:cs typeface="Arial" charset="0"/>
              </a:rPr>
              <a:t>Pied de page</a:t>
            </a:r>
            <a:r>
              <a:rPr lang="fr-FR" sz="1000" b="0" baseline="0">
                <a:solidFill>
                  <a:schemeClr val="bg2">
                    <a:lumMod val="75000"/>
                  </a:schemeClr>
                </a:solidFill>
                <a:latin typeface="Verdana" charset="0"/>
                <a:cs typeface="Arial" charset="0"/>
              </a:rPr>
              <a:t> – indiquer vos nom et 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4462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FC03-F3A1-944C-90A9-4E4D12AE8E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C39F-01C2-E142-A242-98DFD306E14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C39F-01C2-E142-A242-98DFD306E14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190500" y="102394"/>
            <a:ext cx="1857375" cy="6254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32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9"/>
          <p:cNvGrpSpPr>
            <a:grpSpLocks/>
          </p:cNvGrpSpPr>
          <p:nvPr/>
        </p:nvGrpSpPr>
        <p:grpSpPr bwMode="auto">
          <a:xfrm rot="5400000">
            <a:off x="-2121875" y="3028528"/>
            <a:ext cx="5915300" cy="1343086"/>
            <a:chOff x="3353" y="7829"/>
            <a:chExt cx="5198" cy="1180"/>
          </a:xfrm>
          <a:solidFill>
            <a:srgbClr val="E7E8E8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3410 3353"/>
                <a:gd name="T1" fmla="*/ T0 w 5198"/>
                <a:gd name="T2" fmla="+- 0 7831 7829"/>
                <a:gd name="T3" fmla="*/ 7831 h 1180"/>
                <a:gd name="T4" fmla="+- 0 3358 3353"/>
                <a:gd name="T5" fmla="*/ T4 w 5198"/>
                <a:gd name="T6" fmla="+- 0 7907 7829"/>
                <a:gd name="T7" fmla="*/ 7907 h 1180"/>
                <a:gd name="T8" fmla="+- 0 3356 3353"/>
                <a:gd name="T9" fmla="*/ T8 w 5198"/>
                <a:gd name="T10" fmla="+- 0 7989 7829"/>
                <a:gd name="T11" fmla="*/ 7989 h 1180"/>
                <a:gd name="T12" fmla="+- 0 3430 3353"/>
                <a:gd name="T13" fmla="*/ T12 w 5198"/>
                <a:gd name="T14" fmla="+- 0 8103 7829"/>
                <a:gd name="T15" fmla="*/ 8103 h 1180"/>
                <a:gd name="T16" fmla="+- 0 3464 3353"/>
                <a:gd name="T17" fmla="*/ T16 w 5198"/>
                <a:gd name="T18" fmla="+- 0 8133 7829"/>
                <a:gd name="T19" fmla="*/ 8133 h 1180"/>
                <a:gd name="T20" fmla="+- 0 3499 3353"/>
                <a:gd name="T21" fmla="*/ T20 w 5198"/>
                <a:gd name="T22" fmla="+- 0 8163 7829"/>
                <a:gd name="T23" fmla="*/ 8163 h 1180"/>
                <a:gd name="T24" fmla="+- 0 3522 3353"/>
                <a:gd name="T25" fmla="*/ T24 w 5198"/>
                <a:gd name="T26" fmla="+- 0 8181 7829"/>
                <a:gd name="T27" fmla="*/ 8181 h 1180"/>
                <a:gd name="T28" fmla="+- 0 3547 3353"/>
                <a:gd name="T29" fmla="*/ T28 w 5198"/>
                <a:gd name="T30" fmla="+- 0 8201 7829"/>
                <a:gd name="T31" fmla="*/ 8201 h 1180"/>
                <a:gd name="T32" fmla="+- 0 3575 3353"/>
                <a:gd name="T33" fmla="*/ T32 w 5198"/>
                <a:gd name="T34" fmla="+- 0 8223 7829"/>
                <a:gd name="T35" fmla="*/ 8223 h 1180"/>
                <a:gd name="T36" fmla="+- 0 3605 3353"/>
                <a:gd name="T37" fmla="*/ T36 w 5198"/>
                <a:gd name="T38" fmla="+- 0 8245 7829"/>
                <a:gd name="T39" fmla="*/ 8245 h 1180"/>
                <a:gd name="T40" fmla="+- 0 3674 3353"/>
                <a:gd name="T41" fmla="*/ T40 w 5198"/>
                <a:gd name="T42" fmla="+- 0 8293 7829"/>
                <a:gd name="T43" fmla="*/ 8293 h 1180"/>
                <a:gd name="T44" fmla="+- 0 3732 3353"/>
                <a:gd name="T45" fmla="*/ T44 w 5198"/>
                <a:gd name="T46" fmla="+- 0 8331 7829"/>
                <a:gd name="T47" fmla="*/ 8331 h 1180"/>
                <a:gd name="T48" fmla="+- 0 3775 3353"/>
                <a:gd name="T49" fmla="*/ T48 w 5198"/>
                <a:gd name="T50" fmla="+- 0 8357 7829"/>
                <a:gd name="T51" fmla="*/ 8357 h 1180"/>
                <a:gd name="T52" fmla="+- 0 3970 3353"/>
                <a:gd name="T53" fmla="*/ T52 w 5198"/>
                <a:gd name="T54" fmla="+- 0 8473 7829"/>
                <a:gd name="T55" fmla="*/ 8473 h 1180"/>
                <a:gd name="T56" fmla="+- 0 4039 3353"/>
                <a:gd name="T57" fmla="*/ T56 w 5198"/>
                <a:gd name="T58" fmla="+- 0 8511 7829"/>
                <a:gd name="T59" fmla="*/ 8511 h 1180"/>
                <a:gd name="T60" fmla="+- 0 4420 3353"/>
                <a:gd name="T61" fmla="*/ T60 w 5198"/>
                <a:gd name="T62" fmla="+- 0 8697 7829"/>
                <a:gd name="T63" fmla="*/ 8697 h 1180"/>
                <a:gd name="T64" fmla="+- 0 4801 3353"/>
                <a:gd name="T65" fmla="*/ T64 w 5198"/>
                <a:gd name="T66" fmla="+- 0 8841 7829"/>
                <a:gd name="T67" fmla="*/ 8841 h 1180"/>
                <a:gd name="T68" fmla="+- 0 5012 3353"/>
                <a:gd name="T69" fmla="*/ T68 w 5198"/>
                <a:gd name="T70" fmla="+- 0 8899 7829"/>
                <a:gd name="T71" fmla="*/ 8899 h 1180"/>
                <a:gd name="T72" fmla="+- 0 5154 3353"/>
                <a:gd name="T73" fmla="*/ T72 w 5198"/>
                <a:gd name="T74" fmla="+- 0 8933 7829"/>
                <a:gd name="T75" fmla="*/ 8933 h 1180"/>
                <a:gd name="T76" fmla="+- 0 5225 3353"/>
                <a:gd name="T77" fmla="*/ T76 w 5198"/>
                <a:gd name="T78" fmla="+- 0 8947 7829"/>
                <a:gd name="T79" fmla="*/ 8947 h 1180"/>
                <a:gd name="T80" fmla="+- 0 5408 3353"/>
                <a:gd name="T81" fmla="*/ T80 w 5198"/>
                <a:gd name="T82" fmla="+- 0 8975 7829"/>
                <a:gd name="T83" fmla="*/ 8975 h 1180"/>
                <a:gd name="T84" fmla="+- 0 5559 3353"/>
                <a:gd name="T85" fmla="*/ T84 w 5198"/>
                <a:gd name="T86" fmla="+- 0 8993 7829"/>
                <a:gd name="T87" fmla="*/ 8993 h 1180"/>
                <a:gd name="T88" fmla="+- 0 5636 3353"/>
                <a:gd name="T89" fmla="*/ T88 w 5198"/>
                <a:gd name="T90" fmla="+- 0 8999 7829"/>
                <a:gd name="T91" fmla="*/ 8999 h 1180"/>
                <a:gd name="T92" fmla="+- 0 6077 3353"/>
                <a:gd name="T93" fmla="*/ T92 w 5198"/>
                <a:gd name="T94" fmla="+- 0 9009 7829"/>
                <a:gd name="T95" fmla="*/ 9009 h 1180"/>
                <a:gd name="T96" fmla="+- 0 6506 3353"/>
                <a:gd name="T97" fmla="*/ T96 w 5198"/>
                <a:gd name="T98" fmla="+- 0 8975 7829"/>
                <a:gd name="T99" fmla="*/ 8975 h 1180"/>
                <a:gd name="T100" fmla="+- 0 6690 3353"/>
                <a:gd name="T101" fmla="*/ T100 w 5198"/>
                <a:gd name="T102" fmla="+- 0 8943 7829"/>
                <a:gd name="T103" fmla="*/ 8943 h 1180"/>
                <a:gd name="T104" fmla="+- 0 6903 3353"/>
                <a:gd name="T105" fmla="*/ T104 w 5198"/>
                <a:gd name="T106" fmla="+- 0 8897 7829"/>
                <a:gd name="T107" fmla="*/ 8897 h 1180"/>
                <a:gd name="T108" fmla="+- 0 7179 3353"/>
                <a:gd name="T109" fmla="*/ T108 w 5198"/>
                <a:gd name="T110" fmla="+- 0 8813 7829"/>
                <a:gd name="T111" fmla="*/ 8813 h 1180"/>
                <a:gd name="T112" fmla="+- 0 7247 3353"/>
                <a:gd name="T113" fmla="*/ T112 w 5198"/>
                <a:gd name="T114" fmla="+- 0 8789 7829"/>
                <a:gd name="T115" fmla="*/ 8789 h 1180"/>
                <a:gd name="T116" fmla="+- 0 7348 3353"/>
                <a:gd name="T117" fmla="*/ T116 w 5198"/>
                <a:gd name="T118" fmla="+- 0 8751 7829"/>
                <a:gd name="T119" fmla="*/ 8751 h 1180"/>
                <a:gd name="T120" fmla="+- 0 7448 3353"/>
                <a:gd name="T121" fmla="*/ T120 w 5198"/>
                <a:gd name="T122" fmla="+- 0 8711 7829"/>
                <a:gd name="T123" fmla="*/ 8711 h 1180"/>
                <a:gd name="T124" fmla="+- 0 7515 3353"/>
                <a:gd name="T125" fmla="*/ T124 w 5198"/>
                <a:gd name="T126" fmla="+- 0 8681 7829"/>
                <a:gd name="T127" fmla="*/ 8681 h 1180"/>
                <a:gd name="T128" fmla="+- 0 7825 3353"/>
                <a:gd name="T129" fmla="*/ T128 w 5198"/>
                <a:gd name="T130" fmla="+- 0 8529 7829"/>
                <a:gd name="T131" fmla="*/ 8529 h 1180"/>
                <a:gd name="T132" fmla="+- 0 5856 3353"/>
                <a:gd name="T133" fmla="*/ T132 w 5198"/>
                <a:gd name="T134" fmla="+- 0 8483 7829"/>
                <a:gd name="T135" fmla="*/ 8483 h 1180"/>
                <a:gd name="T136" fmla="+- 0 5759 3353"/>
                <a:gd name="T137" fmla="*/ T136 w 5198"/>
                <a:gd name="T138" fmla="+- 0 8481 7829"/>
                <a:gd name="T139" fmla="*/ 8481 h 1180"/>
                <a:gd name="T140" fmla="+- 0 5616 3353"/>
                <a:gd name="T141" fmla="*/ T140 w 5198"/>
                <a:gd name="T142" fmla="+- 0 8473 7829"/>
                <a:gd name="T143" fmla="*/ 8473 h 1180"/>
                <a:gd name="T144" fmla="+- 0 5428 3353"/>
                <a:gd name="T145" fmla="*/ T144 w 5198"/>
                <a:gd name="T146" fmla="+- 0 8455 7829"/>
                <a:gd name="T147" fmla="*/ 8455 h 1180"/>
                <a:gd name="T148" fmla="+- 0 5290 3353"/>
                <a:gd name="T149" fmla="*/ T148 w 5198"/>
                <a:gd name="T150" fmla="+- 0 8439 7829"/>
                <a:gd name="T151" fmla="*/ 8439 h 1180"/>
                <a:gd name="T152" fmla="+- 0 5199 3353"/>
                <a:gd name="T153" fmla="*/ T152 w 5198"/>
                <a:gd name="T154" fmla="+- 0 8425 7829"/>
                <a:gd name="T155" fmla="*/ 8425 h 1180"/>
                <a:gd name="T156" fmla="+- 0 5065 3353"/>
                <a:gd name="T157" fmla="*/ T156 w 5198"/>
                <a:gd name="T158" fmla="+- 0 8399 7829"/>
                <a:gd name="T159" fmla="*/ 8399 h 1180"/>
                <a:gd name="T160" fmla="+- 0 4934 3353"/>
                <a:gd name="T161" fmla="*/ T160 w 5198"/>
                <a:gd name="T162" fmla="+- 0 8371 7829"/>
                <a:gd name="T163" fmla="*/ 8371 h 1180"/>
                <a:gd name="T164" fmla="+- 0 4729 3353"/>
                <a:gd name="T165" fmla="*/ T164 w 5198"/>
                <a:gd name="T166" fmla="+- 0 8323 7829"/>
                <a:gd name="T167" fmla="*/ 8323 h 1180"/>
                <a:gd name="T168" fmla="+- 0 4509 3353"/>
                <a:gd name="T169" fmla="*/ T168 w 5198"/>
                <a:gd name="T170" fmla="+- 0 8263 7829"/>
                <a:gd name="T171" fmla="*/ 8263 h 1180"/>
                <a:gd name="T172" fmla="+- 0 4408 3353"/>
                <a:gd name="T173" fmla="*/ T172 w 5198"/>
                <a:gd name="T174" fmla="+- 0 8231 7829"/>
                <a:gd name="T175" fmla="*/ 8231 h 1180"/>
                <a:gd name="T176" fmla="+- 0 4345 3353"/>
                <a:gd name="T177" fmla="*/ T176 w 5198"/>
                <a:gd name="T178" fmla="+- 0 8209 7829"/>
                <a:gd name="T179" fmla="*/ 8209 h 1180"/>
                <a:gd name="T180" fmla="+- 0 4284 3353"/>
                <a:gd name="T181" fmla="*/ T180 w 5198"/>
                <a:gd name="T182" fmla="+- 0 8187 7829"/>
                <a:gd name="T183" fmla="*/ 8187 h 1180"/>
                <a:gd name="T184" fmla="+- 0 4225 3353"/>
                <a:gd name="T185" fmla="*/ T184 w 5198"/>
                <a:gd name="T186" fmla="+- 0 8165 7829"/>
                <a:gd name="T187" fmla="*/ 8165 h 1180"/>
                <a:gd name="T188" fmla="+- 0 4138 3353"/>
                <a:gd name="T189" fmla="*/ T188 w 5198"/>
                <a:gd name="T190" fmla="+- 0 8131 7829"/>
                <a:gd name="T191" fmla="*/ 8131 h 1180"/>
                <a:gd name="T192" fmla="+- 0 3934 3353"/>
                <a:gd name="T193" fmla="*/ T192 w 5198"/>
                <a:gd name="T194" fmla="+- 0 8049 7829"/>
                <a:gd name="T195" fmla="*/ 8049 h 1180"/>
                <a:gd name="T196" fmla="+- 0 3846 3353"/>
                <a:gd name="T197" fmla="*/ T196 w 5198"/>
                <a:gd name="T198" fmla="+- 0 8011 7829"/>
                <a:gd name="T199" fmla="*/ 8011 h 1180"/>
                <a:gd name="T200" fmla="+- 0 3757 3353"/>
                <a:gd name="T201" fmla="*/ T200 w 5198"/>
                <a:gd name="T202" fmla="+- 0 7971 7829"/>
                <a:gd name="T203" fmla="*/ 7971 h 1180"/>
                <a:gd name="T204" fmla="+- 0 3638 3353"/>
                <a:gd name="T205" fmla="*/ T204 w 5198"/>
                <a:gd name="T206" fmla="+- 0 7917 7829"/>
                <a:gd name="T207" fmla="*/ 7917 h 1180"/>
                <a:gd name="T208" fmla="+- 0 3587 3353"/>
                <a:gd name="T209" fmla="*/ T208 w 5198"/>
                <a:gd name="T210" fmla="+- 0 7893 7829"/>
                <a:gd name="T211" fmla="*/ 7893 h 1180"/>
                <a:gd name="T212" fmla="+- 0 3542 3353"/>
                <a:gd name="T213" fmla="*/ T212 w 5198"/>
                <a:gd name="T214" fmla="+- 0 7873 7829"/>
                <a:gd name="T215" fmla="*/ 7873 h 1180"/>
                <a:gd name="T216" fmla="+- 0 3503 3353"/>
                <a:gd name="T217" fmla="*/ T216 w 5198"/>
                <a:gd name="T218" fmla="+- 0 7857 7829"/>
                <a:gd name="T219" fmla="*/ 7857 h 1180"/>
                <a:gd name="T220" fmla="+- 0 3471 3353"/>
                <a:gd name="T221" fmla="*/ T220 w 5198"/>
                <a:gd name="T222" fmla="+- 0 7845 7829"/>
                <a:gd name="T223" fmla="*/ 7845 h 1180"/>
                <a:gd name="T224" fmla="+- 0 3445 3353"/>
                <a:gd name="T225" fmla="*/ T224 w 5198"/>
                <a:gd name="T226" fmla="+- 0 7837 7829"/>
                <a:gd name="T227" fmla="*/ 7837 h 1180"/>
                <a:gd name="T228" fmla="+- 0 3424 3353"/>
                <a:gd name="T229" fmla="*/ T228 w 5198"/>
                <a:gd name="T230" fmla="+- 0 7831 7829"/>
                <a:gd name="T231" fmla="*/ 7831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5198" h="1180">
                  <a:moveTo>
                    <a:pt x="71" y="2"/>
                  </a:moveTo>
                  <a:lnTo>
                    <a:pt x="57" y="2"/>
                  </a:lnTo>
                  <a:lnTo>
                    <a:pt x="42" y="8"/>
                  </a:lnTo>
                  <a:lnTo>
                    <a:pt x="5" y="78"/>
                  </a:lnTo>
                  <a:lnTo>
                    <a:pt x="0" y="140"/>
                  </a:lnTo>
                  <a:lnTo>
                    <a:pt x="3" y="160"/>
                  </a:lnTo>
                  <a:lnTo>
                    <a:pt x="35" y="228"/>
                  </a:lnTo>
                  <a:lnTo>
                    <a:pt x="77" y="274"/>
                  </a:lnTo>
                  <a:lnTo>
                    <a:pt x="94" y="290"/>
                  </a:lnTo>
                  <a:lnTo>
                    <a:pt x="111" y="304"/>
                  </a:lnTo>
                  <a:lnTo>
                    <a:pt x="128" y="318"/>
                  </a:lnTo>
                  <a:lnTo>
                    <a:pt x="146" y="334"/>
                  </a:lnTo>
                  <a:lnTo>
                    <a:pt x="157" y="342"/>
                  </a:lnTo>
                  <a:lnTo>
                    <a:pt x="169" y="352"/>
                  </a:lnTo>
                  <a:lnTo>
                    <a:pt x="181" y="362"/>
                  </a:lnTo>
                  <a:lnTo>
                    <a:pt x="194" y="372"/>
                  </a:lnTo>
                  <a:lnTo>
                    <a:pt x="208" y="382"/>
                  </a:lnTo>
                  <a:lnTo>
                    <a:pt x="222" y="394"/>
                  </a:lnTo>
                  <a:lnTo>
                    <a:pt x="237" y="404"/>
                  </a:lnTo>
                  <a:lnTo>
                    <a:pt x="252" y="416"/>
                  </a:lnTo>
                  <a:lnTo>
                    <a:pt x="268" y="428"/>
                  </a:lnTo>
                  <a:lnTo>
                    <a:pt x="321" y="464"/>
                  </a:lnTo>
                  <a:lnTo>
                    <a:pt x="359" y="488"/>
                  </a:lnTo>
                  <a:lnTo>
                    <a:pt x="379" y="502"/>
                  </a:lnTo>
                  <a:lnTo>
                    <a:pt x="400" y="516"/>
                  </a:lnTo>
                  <a:lnTo>
                    <a:pt x="422" y="528"/>
                  </a:lnTo>
                  <a:lnTo>
                    <a:pt x="479" y="564"/>
                  </a:lnTo>
                  <a:lnTo>
                    <a:pt x="617" y="644"/>
                  </a:lnTo>
                  <a:lnTo>
                    <a:pt x="652" y="662"/>
                  </a:lnTo>
                  <a:lnTo>
                    <a:pt x="686" y="682"/>
                  </a:lnTo>
                  <a:lnTo>
                    <a:pt x="859" y="772"/>
                  </a:lnTo>
                  <a:lnTo>
                    <a:pt x="1067" y="868"/>
                  </a:lnTo>
                  <a:lnTo>
                    <a:pt x="1274" y="952"/>
                  </a:lnTo>
                  <a:lnTo>
                    <a:pt x="1448" y="1012"/>
                  </a:lnTo>
                  <a:lnTo>
                    <a:pt x="1624" y="1062"/>
                  </a:lnTo>
                  <a:lnTo>
                    <a:pt x="1659" y="1070"/>
                  </a:lnTo>
                  <a:lnTo>
                    <a:pt x="1695" y="1080"/>
                  </a:lnTo>
                  <a:lnTo>
                    <a:pt x="1801" y="1104"/>
                  </a:lnTo>
                  <a:lnTo>
                    <a:pt x="1837" y="1110"/>
                  </a:lnTo>
                  <a:lnTo>
                    <a:pt x="1872" y="1118"/>
                  </a:lnTo>
                  <a:lnTo>
                    <a:pt x="2018" y="1142"/>
                  </a:lnTo>
                  <a:lnTo>
                    <a:pt x="2055" y="1146"/>
                  </a:lnTo>
                  <a:lnTo>
                    <a:pt x="2092" y="1152"/>
                  </a:lnTo>
                  <a:lnTo>
                    <a:pt x="2206" y="1164"/>
                  </a:lnTo>
                  <a:lnTo>
                    <a:pt x="2244" y="1166"/>
                  </a:lnTo>
                  <a:lnTo>
                    <a:pt x="2283" y="1170"/>
                  </a:lnTo>
                  <a:lnTo>
                    <a:pt x="2480" y="1180"/>
                  </a:lnTo>
                  <a:lnTo>
                    <a:pt x="2724" y="1180"/>
                  </a:lnTo>
                  <a:lnTo>
                    <a:pt x="2923" y="1170"/>
                  </a:lnTo>
                  <a:lnTo>
                    <a:pt x="3153" y="1146"/>
                  </a:lnTo>
                  <a:lnTo>
                    <a:pt x="3300" y="1122"/>
                  </a:lnTo>
                  <a:lnTo>
                    <a:pt x="3337" y="1114"/>
                  </a:lnTo>
                  <a:lnTo>
                    <a:pt x="3373" y="1108"/>
                  </a:lnTo>
                  <a:lnTo>
                    <a:pt x="3550" y="1068"/>
                  </a:lnTo>
                  <a:lnTo>
                    <a:pt x="3758" y="1008"/>
                  </a:lnTo>
                  <a:lnTo>
                    <a:pt x="3826" y="984"/>
                  </a:lnTo>
                  <a:lnTo>
                    <a:pt x="3860" y="974"/>
                  </a:lnTo>
                  <a:lnTo>
                    <a:pt x="3894" y="960"/>
                  </a:lnTo>
                  <a:lnTo>
                    <a:pt x="3961" y="936"/>
                  </a:lnTo>
                  <a:lnTo>
                    <a:pt x="3995" y="922"/>
                  </a:lnTo>
                  <a:lnTo>
                    <a:pt x="4028" y="910"/>
                  </a:lnTo>
                  <a:lnTo>
                    <a:pt x="4095" y="882"/>
                  </a:lnTo>
                  <a:lnTo>
                    <a:pt x="4128" y="866"/>
                  </a:lnTo>
                  <a:lnTo>
                    <a:pt x="4162" y="852"/>
                  </a:lnTo>
                  <a:lnTo>
                    <a:pt x="4332" y="772"/>
                  </a:lnTo>
                  <a:lnTo>
                    <a:pt x="4472" y="700"/>
                  </a:lnTo>
                  <a:lnTo>
                    <a:pt x="4554" y="654"/>
                  </a:lnTo>
                  <a:lnTo>
                    <a:pt x="2503" y="654"/>
                  </a:lnTo>
                  <a:lnTo>
                    <a:pt x="2455" y="652"/>
                  </a:lnTo>
                  <a:lnTo>
                    <a:pt x="2406" y="652"/>
                  </a:lnTo>
                  <a:lnTo>
                    <a:pt x="2358" y="648"/>
                  </a:lnTo>
                  <a:lnTo>
                    <a:pt x="2263" y="644"/>
                  </a:lnTo>
                  <a:lnTo>
                    <a:pt x="2121" y="632"/>
                  </a:lnTo>
                  <a:lnTo>
                    <a:pt x="2075" y="626"/>
                  </a:lnTo>
                  <a:lnTo>
                    <a:pt x="2029" y="622"/>
                  </a:lnTo>
                  <a:lnTo>
                    <a:pt x="1937" y="610"/>
                  </a:lnTo>
                  <a:lnTo>
                    <a:pt x="1891" y="602"/>
                  </a:lnTo>
                  <a:lnTo>
                    <a:pt x="1846" y="596"/>
                  </a:lnTo>
                  <a:lnTo>
                    <a:pt x="1756" y="580"/>
                  </a:lnTo>
                  <a:lnTo>
                    <a:pt x="1712" y="570"/>
                  </a:lnTo>
                  <a:lnTo>
                    <a:pt x="1667" y="562"/>
                  </a:lnTo>
                  <a:lnTo>
                    <a:pt x="1581" y="542"/>
                  </a:lnTo>
                  <a:lnTo>
                    <a:pt x="1538" y="534"/>
                  </a:lnTo>
                  <a:lnTo>
                    <a:pt x="1376" y="494"/>
                  </a:lnTo>
                  <a:lnTo>
                    <a:pt x="1263" y="464"/>
                  </a:lnTo>
                  <a:lnTo>
                    <a:pt x="1156" y="434"/>
                  </a:lnTo>
                  <a:lnTo>
                    <a:pt x="1121" y="422"/>
                  </a:lnTo>
                  <a:lnTo>
                    <a:pt x="1055" y="402"/>
                  </a:lnTo>
                  <a:lnTo>
                    <a:pt x="1023" y="392"/>
                  </a:lnTo>
                  <a:lnTo>
                    <a:pt x="992" y="380"/>
                  </a:lnTo>
                  <a:lnTo>
                    <a:pt x="961" y="370"/>
                  </a:lnTo>
                  <a:lnTo>
                    <a:pt x="931" y="358"/>
                  </a:lnTo>
                  <a:lnTo>
                    <a:pt x="902" y="348"/>
                  </a:lnTo>
                  <a:lnTo>
                    <a:pt x="872" y="336"/>
                  </a:lnTo>
                  <a:lnTo>
                    <a:pt x="843" y="326"/>
                  </a:lnTo>
                  <a:lnTo>
                    <a:pt x="785" y="302"/>
                  </a:lnTo>
                  <a:lnTo>
                    <a:pt x="756" y="292"/>
                  </a:lnTo>
                  <a:lnTo>
                    <a:pt x="581" y="220"/>
                  </a:lnTo>
                  <a:lnTo>
                    <a:pt x="552" y="206"/>
                  </a:lnTo>
                  <a:lnTo>
                    <a:pt x="493" y="182"/>
                  </a:lnTo>
                  <a:lnTo>
                    <a:pt x="434" y="154"/>
                  </a:lnTo>
                  <a:lnTo>
                    <a:pt x="404" y="142"/>
                  </a:lnTo>
                  <a:lnTo>
                    <a:pt x="314" y="100"/>
                  </a:lnTo>
                  <a:lnTo>
                    <a:pt x="285" y="88"/>
                  </a:lnTo>
                  <a:lnTo>
                    <a:pt x="259" y="76"/>
                  </a:lnTo>
                  <a:lnTo>
                    <a:pt x="234" y="64"/>
                  </a:lnTo>
                  <a:lnTo>
                    <a:pt x="210" y="54"/>
                  </a:lnTo>
                  <a:lnTo>
                    <a:pt x="189" y="44"/>
                  </a:lnTo>
                  <a:lnTo>
                    <a:pt x="169" y="36"/>
                  </a:lnTo>
                  <a:lnTo>
                    <a:pt x="150" y="28"/>
                  </a:lnTo>
                  <a:lnTo>
                    <a:pt x="133" y="22"/>
                  </a:lnTo>
                  <a:lnTo>
                    <a:pt x="118" y="16"/>
                  </a:lnTo>
                  <a:lnTo>
                    <a:pt x="104" y="12"/>
                  </a:lnTo>
                  <a:lnTo>
                    <a:pt x="92" y="8"/>
                  </a:lnTo>
                  <a:lnTo>
                    <a:pt x="81" y="4"/>
                  </a:lnTo>
                  <a:lnTo>
                    <a:pt x="71" y="2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8470 3353"/>
                <a:gd name="T1" fmla="*/ T0 w 5198"/>
                <a:gd name="T2" fmla="+- 0 7831 7829"/>
                <a:gd name="T3" fmla="*/ 7831 h 1180"/>
                <a:gd name="T4" fmla="+- 0 8452 3353"/>
                <a:gd name="T5" fmla="*/ T4 w 5198"/>
                <a:gd name="T6" fmla="+- 0 7837 7829"/>
                <a:gd name="T7" fmla="*/ 7837 h 1180"/>
                <a:gd name="T8" fmla="+- 0 8426 3353"/>
                <a:gd name="T9" fmla="*/ T8 w 5198"/>
                <a:gd name="T10" fmla="+- 0 7847 7829"/>
                <a:gd name="T11" fmla="*/ 7847 h 1180"/>
                <a:gd name="T12" fmla="+- 0 8391 3353"/>
                <a:gd name="T13" fmla="*/ T12 w 5198"/>
                <a:gd name="T14" fmla="+- 0 7863 7829"/>
                <a:gd name="T15" fmla="*/ 7863 h 1180"/>
                <a:gd name="T16" fmla="+- 0 8348 3353"/>
                <a:gd name="T17" fmla="*/ T16 w 5198"/>
                <a:gd name="T18" fmla="+- 0 7881 7829"/>
                <a:gd name="T19" fmla="*/ 7881 h 1180"/>
                <a:gd name="T20" fmla="+- 0 8297 3353"/>
                <a:gd name="T21" fmla="*/ T20 w 5198"/>
                <a:gd name="T22" fmla="+- 0 7905 7829"/>
                <a:gd name="T23" fmla="*/ 7905 h 1180"/>
                <a:gd name="T24" fmla="+- 0 8238 3353"/>
                <a:gd name="T25" fmla="*/ T24 w 5198"/>
                <a:gd name="T26" fmla="+- 0 7931 7829"/>
                <a:gd name="T27" fmla="*/ 7931 h 1180"/>
                <a:gd name="T28" fmla="+- 0 8153 3353"/>
                <a:gd name="T29" fmla="*/ T28 w 5198"/>
                <a:gd name="T30" fmla="+- 0 7971 7829"/>
                <a:gd name="T31" fmla="*/ 7971 h 1180"/>
                <a:gd name="T32" fmla="+- 0 8047 3353"/>
                <a:gd name="T33" fmla="*/ T32 w 5198"/>
                <a:gd name="T34" fmla="+- 0 8017 7829"/>
                <a:gd name="T35" fmla="*/ 8017 h 1180"/>
                <a:gd name="T36" fmla="+- 0 7964 3353"/>
                <a:gd name="T37" fmla="*/ T36 w 5198"/>
                <a:gd name="T38" fmla="+- 0 8051 7829"/>
                <a:gd name="T39" fmla="*/ 8051 h 1180"/>
                <a:gd name="T40" fmla="+- 0 7877 3353"/>
                <a:gd name="T41" fmla="*/ T40 w 5198"/>
                <a:gd name="T42" fmla="+- 0 8085 7829"/>
                <a:gd name="T43" fmla="*/ 8085 h 1180"/>
                <a:gd name="T44" fmla="+- 0 7788 3353"/>
                <a:gd name="T45" fmla="*/ T44 w 5198"/>
                <a:gd name="T46" fmla="+- 0 8119 7829"/>
                <a:gd name="T47" fmla="*/ 8119 h 1180"/>
                <a:gd name="T48" fmla="+- 0 7727 3353"/>
                <a:gd name="T49" fmla="*/ T48 w 5198"/>
                <a:gd name="T50" fmla="+- 0 8141 7829"/>
                <a:gd name="T51" fmla="*/ 8141 h 1180"/>
                <a:gd name="T52" fmla="+- 0 7567 3353"/>
                <a:gd name="T53" fmla="*/ T52 w 5198"/>
                <a:gd name="T54" fmla="+- 0 8199 7829"/>
                <a:gd name="T55" fmla="*/ 8199 h 1180"/>
                <a:gd name="T56" fmla="+- 0 7430 3353"/>
                <a:gd name="T57" fmla="*/ T56 w 5198"/>
                <a:gd name="T58" fmla="+- 0 8245 7829"/>
                <a:gd name="T59" fmla="*/ 8245 h 1180"/>
                <a:gd name="T60" fmla="+- 0 7321 3353"/>
                <a:gd name="T61" fmla="*/ T60 w 5198"/>
                <a:gd name="T62" fmla="+- 0 8279 7829"/>
                <a:gd name="T63" fmla="*/ 8279 h 1180"/>
                <a:gd name="T64" fmla="+- 0 7246 3353"/>
                <a:gd name="T65" fmla="*/ T64 w 5198"/>
                <a:gd name="T66" fmla="+- 0 8301 7829"/>
                <a:gd name="T67" fmla="*/ 8301 h 1180"/>
                <a:gd name="T68" fmla="+- 0 7128 3353"/>
                <a:gd name="T69" fmla="*/ T68 w 5198"/>
                <a:gd name="T70" fmla="+- 0 8333 7829"/>
                <a:gd name="T71" fmla="*/ 8333 h 1180"/>
                <a:gd name="T72" fmla="+- 0 6877 3353"/>
                <a:gd name="T73" fmla="*/ T72 w 5198"/>
                <a:gd name="T74" fmla="+- 0 8391 7829"/>
                <a:gd name="T75" fmla="*/ 8391 h 1180"/>
                <a:gd name="T76" fmla="+- 0 6656 3353"/>
                <a:gd name="T77" fmla="*/ T76 w 5198"/>
                <a:gd name="T78" fmla="+- 0 8433 7829"/>
                <a:gd name="T79" fmla="*/ 8433 h 1180"/>
                <a:gd name="T80" fmla="+- 0 6289 3353"/>
                <a:gd name="T81" fmla="*/ T80 w 5198"/>
                <a:gd name="T82" fmla="+- 0 8473 7829"/>
                <a:gd name="T83" fmla="*/ 8473 h 1180"/>
                <a:gd name="T84" fmla="+- 0 6195 3353"/>
                <a:gd name="T85" fmla="*/ T84 w 5198"/>
                <a:gd name="T86" fmla="+- 0 8479 7829"/>
                <a:gd name="T87" fmla="*/ 8479 h 1180"/>
                <a:gd name="T88" fmla="+- 0 6099 3353"/>
                <a:gd name="T89" fmla="*/ T88 w 5198"/>
                <a:gd name="T90" fmla="+- 0 8481 7829"/>
                <a:gd name="T91" fmla="*/ 8481 h 1180"/>
                <a:gd name="T92" fmla="+- 0 7907 3353"/>
                <a:gd name="T93" fmla="*/ T92 w 5198"/>
                <a:gd name="T94" fmla="+- 0 8483 7829"/>
                <a:gd name="T95" fmla="*/ 8483 h 1180"/>
                <a:gd name="T96" fmla="+- 0 8006 3353"/>
                <a:gd name="T97" fmla="*/ T96 w 5198"/>
                <a:gd name="T98" fmla="+- 0 8427 7829"/>
                <a:gd name="T99" fmla="*/ 8427 h 1180"/>
                <a:gd name="T100" fmla="+- 0 8081 3353"/>
                <a:gd name="T101" fmla="*/ T100 w 5198"/>
                <a:gd name="T102" fmla="+- 0 8385 7829"/>
                <a:gd name="T103" fmla="*/ 8385 h 1180"/>
                <a:gd name="T104" fmla="+- 0 8140 3353"/>
                <a:gd name="T105" fmla="*/ T104 w 5198"/>
                <a:gd name="T106" fmla="+- 0 8347 7829"/>
                <a:gd name="T107" fmla="*/ 8347 h 1180"/>
                <a:gd name="T108" fmla="+- 0 8181 3353"/>
                <a:gd name="T109" fmla="*/ T108 w 5198"/>
                <a:gd name="T110" fmla="+- 0 8321 7829"/>
                <a:gd name="T111" fmla="*/ 8321 h 1180"/>
                <a:gd name="T112" fmla="+- 0 8220 3353"/>
                <a:gd name="T113" fmla="*/ T112 w 5198"/>
                <a:gd name="T114" fmla="+- 0 8297 7829"/>
                <a:gd name="T115" fmla="*/ 8297 h 1180"/>
                <a:gd name="T116" fmla="+- 0 8256 3353"/>
                <a:gd name="T117" fmla="*/ T116 w 5198"/>
                <a:gd name="T118" fmla="+- 0 8271 7829"/>
                <a:gd name="T119" fmla="*/ 8271 h 1180"/>
                <a:gd name="T120" fmla="+- 0 8289 3353"/>
                <a:gd name="T121" fmla="*/ T120 w 5198"/>
                <a:gd name="T122" fmla="+- 0 8249 7829"/>
                <a:gd name="T123" fmla="*/ 8249 h 1180"/>
                <a:gd name="T124" fmla="+- 0 8320 3353"/>
                <a:gd name="T125" fmla="*/ T124 w 5198"/>
                <a:gd name="T126" fmla="+- 0 8227 7829"/>
                <a:gd name="T127" fmla="*/ 8227 h 1180"/>
                <a:gd name="T128" fmla="+- 0 8386 3353"/>
                <a:gd name="T129" fmla="*/ T128 w 5198"/>
                <a:gd name="T130" fmla="+- 0 8175 7829"/>
                <a:gd name="T131" fmla="*/ 8175 h 1180"/>
                <a:gd name="T132" fmla="+- 0 8423 3353"/>
                <a:gd name="T133" fmla="*/ T132 w 5198"/>
                <a:gd name="T134" fmla="+- 0 8143 7829"/>
                <a:gd name="T135" fmla="*/ 8143 h 1180"/>
                <a:gd name="T136" fmla="+- 0 8454 3353"/>
                <a:gd name="T137" fmla="*/ T136 w 5198"/>
                <a:gd name="T138" fmla="+- 0 8117 7829"/>
                <a:gd name="T139" fmla="*/ 8117 h 1180"/>
                <a:gd name="T140" fmla="+- 0 8510 3353"/>
                <a:gd name="T141" fmla="*/ T140 w 5198"/>
                <a:gd name="T142" fmla="+- 0 8057 7829"/>
                <a:gd name="T143" fmla="*/ 8057 h 1180"/>
                <a:gd name="T144" fmla="+- 0 8552 3353"/>
                <a:gd name="T145" fmla="*/ T144 w 5198"/>
                <a:gd name="T146" fmla="+- 0 7939 7829"/>
                <a:gd name="T147" fmla="*/ 7939 h 1180"/>
                <a:gd name="T148" fmla="+- 0 8525 3353"/>
                <a:gd name="T149" fmla="*/ T148 w 5198"/>
                <a:gd name="T150" fmla="+- 0 7849 7829"/>
                <a:gd name="T151" fmla="*/ 7849 h 1180"/>
                <a:gd name="T152" fmla="+- 0 8476 3353"/>
                <a:gd name="T153" fmla="*/ T152 w 5198"/>
                <a:gd name="T154" fmla="+- 0 7829 7829"/>
                <a:gd name="T155" fmla="*/ 7829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98" h="1180">
                  <a:moveTo>
                    <a:pt x="5123" y="0"/>
                  </a:moveTo>
                  <a:lnTo>
                    <a:pt x="5117" y="2"/>
                  </a:lnTo>
                  <a:lnTo>
                    <a:pt x="5109" y="4"/>
                  </a:lnTo>
                  <a:lnTo>
                    <a:pt x="5099" y="8"/>
                  </a:lnTo>
                  <a:lnTo>
                    <a:pt x="5087" y="12"/>
                  </a:lnTo>
                  <a:lnTo>
                    <a:pt x="5073" y="18"/>
                  </a:lnTo>
                  <a:lnTo>
                    <a:pt x="5056" y="26"/>
                  </a:lnTo>
                  <a:lnTo>
                    <a:pt x="5038" y="34"/>
                  </a:lnTo>
                  <a:lnTo>
                    <a:pt x="5018" y="42"/>
                  </a:lnTo>
                  <a:lnTo>
                    <a:pt x="4995" y="52"/>
                  </a:lnTo>
                  <a:lnTo>
                    <a:pt x="4971" y="64"/>
                  </a:lnTo>
                  <a:lnTo>
                    <a:pt x="4944" y="76"/>
                  </a:lnTo>
                  <a:lnTo>
                    <a:pt x="4915" y="88"/>
                  </a:lnTo>
                  <a:lnTo>
                    <a:pt x="4885" y="102"/>
                  </a:lnTo>
                  <a:lnTo>
                    <a:pt x="4852" y="118"/>
                  </a:lnTo>
                  <a:lnTo>
                    <a:pt x="4800" y="142"/>
                  </a:lnTo>
                  <a:lnTo>
                    <a:pt x="4774" y="152"/>
                  </a:lnTo>
                  <a:lnTo>
                    <a:pt x="4694" y="188"/>
                  </a:lnTo>
                  <a:lnTo>
                    <a:pt x="4666" y="198"/>
                  </a:lnTo>
                  <a:lnTo>
                    <a:pt x="4611" y="222"/>
                  </a:lnTo>
                  <a:lnTo>
                    <a:pt x="4582" y="232"/>
                  </a:lnTo>
                  <a:lnTo>
                    <a:pt x="4524" y="256"/>
                  </a:lnTo>
                  <a:lnTo>
                    <a:pt x="4495" y="266"/>
                  </a:lnTo>
                  <a:lnTo>
                    <a:pt x="4435" y="290"/>
                  </a:lnTo>
                  <a:lnTo>
                    <a:pt x="4404" y="300"/>
                  </a:lnTo>
                  <a:lnTo>
                    <a:pt x="4374" y="312"/>
                  </a:lnTo>
                  <a:lnTo>
                    <a:pt x="4247" y="360"/>
                  </a:lnTo>
                  <a:lnTo>
                    <a:pt x="4214" y="370"/>
                  </a:lnTo>
                  <a:lnTo>
                    <a:pt x="4112" y="406"/>
                  </a:lnTo>
                  <a:lnTo>
                    <a:pt x="4077" y="416"/>
                  </a:lnTo>
                  <a:lnTo>
                    <a:pt x="4005" y="440"/>
                  </a:lnTo>
                  <a:lnTo>
                    <a:pt x="3968" y="450"/>
                  </a:lnTo>
                  <a:lnTo>
                    <a:pt x="3931" y="462"/>
                  </a:lnTo>
                  <a:lnTo>
                    <a:pt x="3893" y="472"/>
                  </a:lnTo>
                  <a:lnTo>
                    <a:pt x="3854" y="484"/>
                  </a:lnTo>
                  <a:lnTo>
                    <a:pt x="3775" y="504"/>
                  </a:lnTo>
                  <a:lnTo>
                    <a:pt x="3567" y="554"/>
                  </a:lnTo>
                  <a:lnTo>
                    <a:pt x="3524" y="562"/>
                  </a:lnTo>
                  <a:lnTo>
                    <a:pt x="3480" y="572"/>
                  </a:lnTo>
                  <a:lnTo>
                    <a:pt x="3303" y="604"/>
                  </a:lnTo>
                  <a:lnTo>
                    <a:pt x="3122" y="628"/>
                  </a:lnTo>
                  <a:lnTo>
                    <a:pt x="2936" y="644"/>
                  </a:lnTo>
                  <a:lnTo>
                    <a:pt x="2889" y="646"/>
                  </a:lnTo>
                  <a:lnTo>
                    <a:pt x="2842" y="650"/>
                  </a:lnTo>
                  <a:lnTo>
                    <a:pt x="2794" y="652"/>
                  </a:lnTo>
                  <a:lnTo>
                    <a:pt x="2746" y="652"/>
                  </a:lnTo>
                  <a:lnTo>
                    <a:pt x="2698" y="654"/>
                  </a:lnTo>
                  <a:lnTo>
                    <a:pt x="4554" y="654"/>
                  </a:lnTo>
                  <a:lnTo>
                    <a:pt x="4616" y="620"/>
                  </a:lnTo>
                  <a:lnTo>
                    <a:pt x="4653" y="598"/>
                  </a:lnTo>
                  <a:lnTo>
                    <a:pt x="4690" y="578"/>
                  </a:lnTo>
                  <a:lnTo>
                    <a:pt x="4728" y="556"/>
                  </a:lnTo>
                  <a:lnTo>
                    <a:pt x="4766" y="532"/>
                  </a:lnTo>
                  <a:lnTo>
                    <a:pt x="4787" y="518"/>
                  </a:lnTo>
                  <a:lnTo>
                    <a:pt x="4808" y="506"/>
                  </a:lnTo>
                  <a:lnTo>
                    <a:pt x="4828" y="492"/>
                  </a:lnTo>
                  <a:lnTo>
                    <a:pt x="4848" y="480"/>
                  </a:lnTo>
                  <a:lnTo>
                    <a:pt x="4867" y="468"/>
                  </a:lnTo>
                  <a:lnTo>
                    <a:pt x="4885" y="454"/>
                  </a:lnTo>
                  <a:lnTo>
                    <a:pt x="4903" y="442"/>
                  </a:lnTo>
                  <a:lnTo>
                    <a:pt x="4920" y="432"/>
                  </a:lnTo>
                  <a:lnTo>
                    <a:pt x="4936" y="420"/>
                  </a:lnTo>
                  <a:lnTo>
                    <a:pt x="4952" y="408"/>
                  </a:lnTo>
                  <a:lnTo>
                    <a:pt x="4967" y="398"/>
                  </a:lnTo>
                  <a:lnTo>
                    <a:pt x="4982" y="386"/>
                  </a:lnTo>
                  <a:lnTo>
                    <a:pt x="5033" y="346"/>
                  </a:lnTo>
                  <a:lnTo>
                    <a:pt x="5045" y="336"/>
                  </a:lnTo>
                  <a:lnTo>
                    <a:pt x="5070" y="314"/>
                  </a:lnTo>
                  <a:lnTo>
                    <a:pt x="5086" y="300"/>
                  </a:lnTo>
                  <a:lnTo>
                    <a:pt x="5101" y="288"/>
                  </a:lnTo>
                  <a:lnTo>
                    <a:pt x="5116" y="274"/>
                  </a:lnTo>
                  <a:lnTo>
                    <a:pt x="5157" y="228"/>
                  </a:lnTo>
                  <a:lnTo>
                    <a:pt x="5187" y="176"/>
                  </a:lnTo>
                  <a:lnTo>
                    <a:pt x="5199" y="110"/>
                  </a:lnTo>
                  <a:lnTo>
                    <a:pt x="5196" y="80"/>
                  </a:lnTo>
                  <a:lnTo>
                    <a:pt x="5172" y="20"/>
                  </a:lnTo>
                  <a:lnTo>
                    <a:pt x="5142" y="2"/>
                  </a:lnTo>
                  <a:lnTo>
                    <a:pt x="5123" y="0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950406"/>
            <a:ext cx="8229600" cy="53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8262938" y="244475"/>
            <a:ext cx="250825" cy="252413"/>
          </a:xfrm>
          <a:prstGeom prst="ellipse">
            <a:avLst/>
          </a:prstGeom>
          <a:solidFill>
            <a:srgbClr val="313E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030" name="Image 3" descr="LOGO_AMU_RV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463"/>
            <a:ext cx="13255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>
          <a:xfrm>
            <a:off x="8164513" y="300038"/>
            <a:ext cx="454025" cy="141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6B5D263F-7ACE-9740-9441-ACD31CB0F0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391525" y="0"/>
            <a:ext cx="0" cy="260353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Espace réservé du titre 9"/>
          <p:cNvSpPr>
            <a:spLocks noGrp="1"/>
          </p:cNvSpPr>
          <p:nvPr>
            <p:ph type="title"/>
          </p:nvPr>
        </p:nvSpPr>
        <p:spPr bwMode="auto">
          <a:xfrm>
            <a:off x="1844842" y="56357"/>
            <a:ext cx="6295859" cy="7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2" y="950406"/>
            <a:ext cx="58543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51" r:id="rId1"/>
    <p:sldLayoutId id="2147491352" r:id="rId2"/>
    <p:sldLayoutId id="2147491353" r:id="rId3"/>
    <p:sldLayoutId id="2147491342" r:id="rId4"/>
    <p:sldLayoutId id="2147491344" r:id="rId5"/>
    <p:sldLayoutId id="2147491355" r:id="rId6"/>
    <p:sldLayoutId id="2147491345" r:id="rId7"/>
    <p:sldLayoutId id="2147491354" r:id="rId8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313E56"/>
          </a:solidFill>
          <a:uFill>
            <a:solidFill>
              <a:schemeClr val="bg1"/>
            </a:solidFill>
          </a:u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80000"/>
        <a:buAutoNum type="circleNumDbPlain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Font typeface="Wingdings" charset="0"/>
        <a:buChar char="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30000"/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Font typeface="Arial" charset="0"/>
        <a:buChar char="»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Unité mère pour le Robot MT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Encadrants: M. Bocquet &amp; S.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Meillère</a:t>
            </a:r>
            <a:r>
              <a:rPr lang="fr-FR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1EE9B-3B4B-FA4C-A80D-5BB5E5798D7C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7F34EAF-08D5-294A-99D4-78B9E51DCEC2}"/>
              </a:ext>
            </a:extLst>
          </p:cNvPr>
          <p:cNvSpPr txBox="1">
            <a:spLocks/>
          </p:cNvSpPr>
          <p:nvPr/>
        </p:nvSpPr>
        <p:spPr bwMode="auto">
          <a:xfrm>
            <a:off x="1371600" y="4857335"/>
            <a:ext cx="6400800" cy="75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8000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Wingdings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Adrien Dalla Costa ,Rémi </a:t>
            </a:r>
            <a:r>
              <a:rPr lang="fr-FR" sz="1800" dirty="0" err="1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Naamani</a:t>
            </a:r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, </a:t>
            </a:r>
            <a:r>
              <a:rPr lang="fr-FR" sz="1800" dirty="0" err="1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Mouayd</a:t>
            </a:r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fr-FR" sz="1800" dirty="0" err="1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Hoari</a:t>
            </a:r>
            <a:endParaRPr lang="fr-FR" sz="1800" dirty="0">
              <a:solidFill>
                <a:schemeClr val="tx2">
                  <a:lumMod val="75000"/>
                </a:schemeClr>
              </a:solidFill>
              <a:latin typeface="Verdana"/>
              <a:cs typeface="Verdana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70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844843" y="56357"/>
            <a:ext cx="4437085" cy="748315"/>
          </a:xfrm>
        </p:spPr>
        <p:txBody>
          <a:bodyPr/>
          <a:lstStyle/>
          <a:p>
            <a:r>
              <a:rPr lang="fr-FR" sz="2800" dirty="0"/>
              <a:t>Étude des problèmes </a:t>
            </a:r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D949BB79-160A-F948-AA83-C6CC5742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74" y="1078992"/>
            <a:ext cx="7447026" cy="5660136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/>
              <a:t>Transmission </a:t>
            </a:r>
            <a:r>
              <a:rPr lang="fr-FR" dirty="0" err="1"/>
              <a:t>eCAN</a:t>
            </a:r>
            <a:r>
              <a:rPr lang="fr-FR" dirty="0"/>
              <a:t> + UART 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fr-FR" dirty="0"/>
              <a:t>Problèmes: </a:t>
            </a:r>
          </a:p>
          <a:p>
            <a:pPr marL="1771650" lvl="3" indent="-342900">
              <a:buFont typeface="Wingdings" pitchFamily="2" charset="2"/>
              <a:buChar char="Ø"/>
            </a:pPr>
            <a:r>
              <a:rPr lang="fr-FR" dirty="0"/>
              <a:t>Problème 1: Les données ne s’affichent pas toujours en </a:t>
            </a:r>
            <a:r>
              <a:rPr lang="fr-FR" dirty="0" err="1"/>
              <a:t>eCAN+UART</a:t>
            </a:r>
            <a:endParaRPr lang="fr-FR" dirty="0"/>
          </a:p>
          <a:p>
            <a:pPr marL="1771650" lvl="3" indent="-342900">
              <a:buFont typeface="Wingdings" pitchFamily="2" charset="2"/>
              <a:buChar char="Ø"/>
            </a:pPr>
            <a:r>
              <a:rPr lang="fr-FR" dirty="0"/>
              <a:t>Problème 2: Si les données s’affichent, ils ne s’affichent qu’une ou 2 fois en </a:t>
            </a:r>
            <a:r>
              <a:rPr lang="fr-FR" dirty="0" err="1"/>
              <a:t>eCAN+UART</a:t>
            </a:r>
            <a:r>
              <a:rPr lang="fr-FR" dirty="0"/>
              <a:t> au lieu de n répétitions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fr-FR" dirty="0"/>
              <a:t>Solution envisagées: </a:t>
            </a:r>
          </a:p>
          <a:p>
            <a:pPr marL="1771650" lvl="3" indent="-342900">
              <a:buFont typeface="Wingdings" pitchFamily="2" charset="2"/>
              <a:buChar char="Ø"/>
            </a:pPr>
            <a:r>
              <a:rPr lang="fr-FR" dirty="0"/>
              <a:t>Baisser le nombre de mots a afficher envoyés par l’UART ou adapter la fréquence d’envoie </a:t>
            </a:r>
            <a:r>
              <a:rPr lang="fr-FR" dirty="0" err="1"/>
              <a:t>eCAN</a:t>
            </a:r>
            <a:r>
              <a:rPr lang="fr-FR" dirty="0"/>
              <a:t> ou UART</a:t>
            </a:r>
          </a:p>
          <a:p>
            <a:pPr marL="1771650" lvl="3" indent="-342900">
              <a:buFont typeface="Wingdings" pitchFamily="2" charset="2"/>
              <a:buChar char="Ø"/>
            </a:pPr>
            <a:r>
              <a:rPr lang="fr-FR" dirty="0"/>
              <a:t>Gérer les interruptions hautes</a:t>
            </a:r>
          </a:p>
          <a:p>
            <a:pPr marL="1028700" lvl="2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46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844843" y="56357"/>
            <a:ext cx="4437085" cy="748315"/>
          </a:xfrm>
        </p:spPr>
        <p:txBody>
          <a:bodyPr/>
          <a:lstStyle/>
          <a:p>
            <a:r>
              <a:rPr lang="fr-FR" sz="2800"/>
              <a:t>Mise à jour du Diagramme de Gantt</a:t>
            </a:r>
            <a:endParaRPr lang="fr-F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27AB4-40AF-C04B-A6B8-3A49F62E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" y="2476500"/>
            <a:ext cx="9153581" cy="207721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6281928" y="2949262"/>
            <a:ext cx="0" cy="1604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 bwMode="auto">
          <a:xfrm>
            <a:off x="5837607" y="4538787"/>
            <a:ext cx="8886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000" b="1" dirty="0">
                <a:solidFill>
                  <a:srgbClr val="FF0000"/>
                </a:solidFill>
                <a:latin typeface="Verdana" charset="0"/>
                <a:cs typeface="Arial" charset="0"/>
              </a:rPr>
              <a:t>Avancement réel</a:t>
            </a:r>
            <a:endParaRPr lang="fr-FR" sz="1000" b="1" baseline="0" dirty="0">
              <a:solidFill>
                <a:srgbClr val="FF0000"/>
              </a:solidFill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81594-9E4B-7047-BDB8-78A730A2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Merci de votre attention.</a:t>
            </a:r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Questions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319CE-5ACC-D84E-B42F-429804287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5F73E-D302-7A49-9D49-5CFFB39DEAD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39774" y="1078992"/>
            <a:ext cx="6221730" cy="49940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Gantt</a:t>
            </a:r>
          </a:p>
          <a:p>
            <a:pPr marL="1028700" lvl="1">
              <a:buFont typeface="+mj-lt"/>
              <a:buAutoNum type="alphaLcPeriod"/>
            </a:pPr>
            <a:r>
              <a:rPr lang="fr-FR" dirty="0"/>
              <a:t>Tâches réalisées/en cours dans les temps</a:t>
            </a:r>
          </a:p>
          <a:p>
            <a:pPr marL="1028700" lvl="1">
              <a:buFont typeface="+mj-lt"/>
              <a:buAutoNum type="alphaLcPeriod"/>
            </a:pPr>
            <a:r>
              <a:rPr lang="fr-FR" dirty="0"/>
              <a:t>Retard pris sur les taches et problèmes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Étude des problèmes </a:t>
            </a:r>
          </a:p>
          <a:p>
            <a:pPr marL="1028700" lvl="1">
              <a:buFont typeface="+mj-lt"/>
              <a:buAutoNum type="alphaLcPeriod"/>
            </a:pPr>
            <a:r>
              <a:rPr lang="fr-FR" dirty="0"/>
              <a:t>Test des capteurs</a:t>
            </a:r>
          </a:p>
          <a:p>
            <a:pPr marL="1028700" lvl="1">
              <a:buFont typeface="+mj-lt"/>
              <a:buAutoNum type="alphaLcPeriod"/>
            </a:pPr>
            <a:r>
              <a:rPr lang="fr-FR" dirty="0"/>
              <a:t>Envoi des données </a:t>
            </a:r>
            <a:r>
              <a:rPr lang="fr-FR" dirty="0" err="1"/>
              <a:t>eCAN</a:t>
            </a:r>
            <a:r>
              <a:rPr lang="fr-FR" dirty="0"/>
              <a:t> puis UART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Mise à jour du Diagramme de Gantt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844843" y="56357"/>
            <a:ext cx="916645" cy="769607"/>
          </a:xfrm>
        </p:spPr>
        <p:txBody>
          <a:bodyPr/>
          <a:lstStyle/>
          <a:p>
            <a:r>
              <a:rPr lang="en-US" sz="2800" dirty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044FADB-286C-1B43-8D0E-D6FCFC8D633F}"/>
              </a:ext>
            </a:extLst>
          </p:cNvPr>
          <p:cNvSpPr txBox="1">
            <a:spLocks/>
          </p:cNvSpPr>
          <p:nvPr/>
        </p:nvSpPr>
        <p:spPr>
          <a:xfrm>
            <a:off x="1316106" y="1003853"/>
            <a:ext cx="7072520" cy="51917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914400" indent="-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80000"/>
              <a:buAutoNum type="circleNumDbPlain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2001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Wingdings" charset="0"/>
              <a:buChar char="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charset="0"/>
              <a:buChar char="»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Réaliser une passerelle </a:t>
            </a:r>
            <a:r>
              <a:rPr lang="fr-FR" dirty="0" err="1"/>
              <a:t>eCAN</a:t>
            </a:r>
            <a:r>
              <a:rPr lang="fr-FR" dirty="0"/>
              <a:t>-UART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Temps réel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Mobile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Priorités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C9E6E-137C-2841-B497-BDE57B20695E}"/>
              </a:ext>
            </a:extLst>
          </p:cNvPr>
          <p:cNvSpPr txBox="1"/>
          <p:nvPr/>
        </p:nvSpPr>
        <p:spPr bwMode="auto">
          <a:xfrm>
            <a:off x="7235687" y="5724939"/>
            <a:ext cx="347935" cy="3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endParaRPr lang="fr-FR" sz="1000" b="1" baseline="0" dirty="0">
              <a:solidFill>
                <a:srgbClr val="FFFFFF"/>
              </a:solidFill>
              <a:latin typeface="Verdana" charset="0"/>
              <a:cs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0CA219-7894-8447-A4FF-5862D051EF20}"/>
              </a:ext>
            </a:extLst>
          </p:cNvPr>
          <p:cNvSpPr txBox="1"/>
          <p:nvPr/>
        </p:nvSpPr>
        <p:spPr bwMode="auto">
          <a:xfrm>
            <a:off x="7123530" y="5495418"/>
            <a:ext cx="3619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r>
              <a:rPr lang="fr-FR" sz="1000" b="1" dirty="0">
                <a:latin typeface="Verdana" charset="0"/>
                <a:cs typeface="Arial" charset="0"/>
              </a:rPr>
              <a:t>RX</a:t>
            </a:r>
          </a:p>
          <a:p>
            <a:r>
              <a:rPr lang="fr-FR" sz="1000" b="1" dirty="0">
                <a:latin typeface="Verdana" charset="0"/>
                <a:cs typeface="Arial" charset="0"/>
              </a:rPr>
              <a:t>TX</a:t>
            </a:r>
            <a:endParaRPr lang="fr-FR" sz="1000" b="1" baseline="0" dirty="0">
              <a:latin typeface="Verdana" charset="0"/>
              <a:cs typeface="Ari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032D9F-4CF4-534B-93BD-91E6C4AD14FE}"/>
              </a:ext>
            </a:extLst>
          </p:cNvPr>
          <p:cNvSpPr txBox="1"/>
          <p:nvPr/>
        </p:nvSpPr>
        <p:spPr bwMode="auto">
          <a:xfrm>
            <a:off x="4904251" y="5555092"/>
            <a:ext cx="26115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r>
              <a:rPr lang="fr-FR" sz="1000" b="1" dirty="0">
                <a:latin typeface="Verdana" charset="0"/>
                <a:cs typeface="Arial" charset="0"/>
              </a:rPr>
              <a:t>TX</a:t>
            </a:r>
            <a:endParaRPr lang="fr-FR" sz="1000" b="1" baseline="0" dirty="0">
              <a:latin typeface="Verdana" charset="0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4B75CA-B23C-BC45-99C0-FBFD60757DBF}"/>
              </a:ext>
            </a:extLst>
          </p:cNvPr>
          <p:cNvGrpSpPr/>
          <p:nvPr/>
        </p:nvGrpSpPr>
        <p:grpSpPr>
          <a:xfrm>
            <a:off x="1426092" y="2008988"/>
            <a:ext cx="7376264" cy="4464952"/>
            <a:chOff x="1426092" y="2008988"/>
            <a:chExt cx="7376264" cy="446495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462898F-E2B5-6D4E-89D5-21A08B094135}"/>
                </a:ext>
              </a:extLst>
            </p:cNvPr>
            <p:cNvGrpSpPr/>
            <p:nvPr/>
          </p:nvGrpSpPr>
          <p:grpSpPr>
            <a:xfrm>
              <a:off x="1426092" y="2008988"/>
              <a:ext cx="7376264" cy="4464952"/>
              <a:chOff x="1426092" y="2008988"/>
              <a:chExt cx="7376264" cy="446495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813527-4F54-AD46-82E8-88E14959A0E7}"/>
                  </a:ext>
                </a:extLst>
              </p:cNvPr>
              <p:cNvGrpSpPr/>
              <p:nvPr/>
            </p:nvGrpSpPr>
            <p:grpSpPr>
              <a:xfrm>
                <a:off x="1426092" y="2008988"/>
                <a:ext cx="7376264" cy="4464952"/>
                <a:chOff x="1426092" y="2008988"/>
                <a:chExt cx="7376264" cy="4464952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AC8E7E7-E405-A94B-AB7A-4A74BED0AF91}"/>
                    </a:ext>
                  </a:extLst>
                </p:cNvPr>
                <p:cNvSpPr txBox="1"/>
                <p:nvPr/>
              </p:nvSpPr>
              <p:spPr bwMode="auto">
                <a:xfrm>
                  <a:off x="5391052" y="3236156"/>
                  <a:ext cx="381208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fr-FR" sz="1000" b="1" dirty="0">
                      <a:latin typeface="Verdana" charset="0"/>
                      <a:cs typeface="Arial" charset="0"/>
                    </a:rPr>
                    <a:t>I2C</a:t>
                  </a:r>
                  <a:endParaRPr lang="fr-FR" sz="1000" b="1" baseline="0" dirty="0">
                    <a:latin typeface="Verdana" charset="0"/>
                    <a:cs typeface="Arial" charset="0"/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AFD4E0C-EBD2-0144-95D9-235A1BCB6540}"/>
                    </a:ext>
                  </a:extLst>
                </p:cNvPr>
                <p:cNvGrpSpPr/>
                <p:nvPr/>
              </p:nvGrpSpPr>
              <p:grpSpPr>
                <a:xfrm>
                  <a:off x="1426092" y="2008988"/>
                  <a:ext cx="7376264" cy="4464952"/>
                  <a:chOff x="1446189" y="1908504"/>
                  <a:chExt cx="7376264" cy="4464952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5366DDD-B8F7-5F45-8369-0DE61C451A94}"/>
                      </a:ext>
                    </a:extLst>
                  </p:cNvPr>
                  <p:cNvGrpSpPr/>
                  <p:nvPr/>
                </p:nvGrpSpPr>
                <p:grpSpPr>
                  <a:xfrm>
                    <a:off x="1446189" y="1908504"/>
                    <a:ext cx="7376264" cy="4464952"/>
                    <a:chOff x="1316106" y="2023584"/>
                    <a:chExt cx="6718324" cy="4066320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339AD903-EC83-EC40-9E2C-A5092FE31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6106" y="3291840"/>
                      <a:ext cx="6718324" cy="2798064"/>
                      <a:chOff x="1316106" y="1682497"/>
                      <a:chExt cx="6535444" cy="2482000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4D2F6A91-F58F-3848-81B4-2B13F3D2F5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16106" y="1682497"/>
                        <a:ext cx="6535444" cy="2482000"/>
                        <a:chOff x="1316106" y="1682497"/>
                        <a:chExt cx="6535444" cy="2482000"/>
                      </a:xfrm>
                    </p:grpSpPr>
                    <p:pic>
                      <p:nvPicPr>
                        <p:cNvPr id="65" name="Picture 64">
                          <a:extLst>
                            <a:ext uri="{FF2B5EF4-FFF2-40B4-BE49-F238E27FC236}">
                              <a16:creationId xmlns:a16="http://schemas.microsoft.com/office/drawing/2014/main" id="{F9488EA6-CCC3-7F4F-9FE0-F66E7847A6A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16106" y="1682497"/>
                          <a:ext cx="6535444" cy="2482000"/>
                        </a:xfrm>
                        <a:prstGeom prst="rect">
                          <a:avLst/>
                        </a:prstGeom>
                      </p:spPr>
                    </p:pic>
                    <p:sp useBgFill="1"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0743483C-25D1-E643-AA52-ECE3A276F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80176" y="1819656"/>
                          <a:ext cx="841248" cy="155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8A0335EC-02BA-214A-80F3-7D1F60D83C21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5911596" y="1824649"/>
                        <a:ext cx="1156716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 lIns="0" tIns="0" rIns="0" bIns="0" rtlCol="0" anchor="ctr">
                        <a:spAutoFit/>
                      </a:bodyPr>
                      <a:lstStyle/>
                      <a:p>
                        <a:r>
                          <a:rPr lang="fr-FR" sz="1000" b="1" baseline="0">
                            <a:solidFill>
                              <a:srgbClr val="FFFFFF"/>
                            </a:solidFill>
                            <a:latin typeface="Verdana" charset="0"/>
                            <a:cs typeface="Arial" charset="0"/>
                          </a:rPr>
                          <a:t>l</a:t>
                        </a:r>
                        <a:r>
                          <a:rPr lang="fr-FR" sz="1000" b="1" baseline="0">
                            <a:latin typeface="Verdana" charset="0"/>
                            <a:cs typeface="Arial" charset="0"/>
                          </a:rPr>
                          <a:t>Mother </a:t>
                        </a:r>
                        <a:r>
                          <a:rPr lang="fr-FR" sz="1000" b="1">
                            <a:latin typeface="Verdana" charset="0"/>
                            <a:cs typeface="Arial" charset="0"/>
                          </a:rPr>
                          <a:t>B</a:t>
                        </a:r>
                        <a:r>
                          <a:rPr lang="fr-FR" sz="1000" b="1" baseline="0">
                            <a:latin typeface="Verdana" charset="0"/>
                            <a:cs typeface="Arial" charset="0"/>
                          </a:rPr>
                          <a:t>oard</a:t>
                        </a:r>
                        <a:endParaRPr lang="fr-FR" sz="1000" b="1" baseline="0">
                          <a:solidFill>
                            <a:srgbClr val="FFFFFF"/>
                          </a:solidFill>
                          <a:latin typeface="Verdana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050B8265-DE0F-1D43-9B20-6E05D1F3ED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5026" y="2023584"/>
                      <a:ext cx="2371116" cy="1422882"/>
                      <a:chOff x="5345026" y="2023584"/>
                      <a:chExt cx="2371116" cy="1422882"/>
                    </a:xfrm>
                  </p:grpSpPr>
                  <p:cxnSp>
                    <p:nvCxnSpPr>
                      <p:cNvPr id="56" name="Straight Arrow Connector 55">
                        <a:extLst>
                          <a:ext uri="{FF2B5EF4-FFF2-40B4-BE49-F238E27FC236}">
                            <a16:creationId xmlns:a16="http://schemas.microsoft.com/office/drawing/2014/main" id="{03895BA8-7E72-FC43-8E0B-6AE8FD80AB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41332" y="2616358"/>
                        <a:ext cx="0" cy="83010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9C0F715F-03D0-5F45-B60E-140AEE9FCE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74894" y="2587752"/>
                        <a:ext cx="0" cy="85871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1328FADF-C2D6-2C42-92DF-E8C4D3DFAAB1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6369976" y="2838851"/>
                        <a:ext cx="415193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 lIns="0" tIns="0" rIns="0" bIns="0" rtlCol="0" anchor="ctr">
                        <a:spAutoFit/>
                      </a:bodyPr>
                      <a:lstStyle/>
                      <a:p>
                        <a:r>
                          <a:rPr lang="fr-FR" sz="1000" b="1" baseline="0" dirty="0">
                            <a:latin typeface="Verdana" charset="0"/>
                            <a:cs typeface="Arial" charset="0"/>
                          </a:rPr>
                          <a:t>UART</a:t>
                        </a:r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3C904F2D-BE8C-3941-B284-3528B226B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1350" y="2023584"/>
                        <a:ext cx="1258243" cy="5852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7F067668-48CF-5B4A-8126-EF414F5D9152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6975478" y="2759314"/>
                        <a:ext cx="7406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 lIns="0" tIns="0" rIns="0" bIns="0" rtlCol="0" anchor="ctr">
                        <a:spAutoFit/>
                      </a:bodyPr>
                      <a:lstStyle/>
                      <a:p>
                        <a:r>
                          <a:rPr lang="fr-FR" sz="1000" b="1" dirty="0">
                            <a:latin typeface="Verdana" charset="0"/>
                            <a:cs typeface="Arial" charset="0"/>
                          </a:rPr>
                          <a:t>Monitorer </a:t>
                        </a:r>
                        <a:endParaRPr lang="fr-FR" sz="1000" b="1" baseline="0" dirty="0">
                          <a:latin typeface="Verdana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33D3E3FF-A121-6047-ADE8-3D955ECF5FDC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5345026" y="2729065"/>
                        <a:ext cx="896305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 lIns="0" tIns="0" rIns="0" bIns="0" rtlCol="0" anchor="ctr">
                        <a:spAutoFit/>
                      </a:bodyPr>
                      <a:lstStyle/>
                      <a:p>
                        <a:r>
                          <a:rPr lang="fr-FR" sz="1000" b="1" dirty="0">
                            <a:latin typeface="Verdana" charset="0"/>
                            <a:cs typeface="Arial" charset="0"/>
                          </a:rPr>
                          <a:t>Commander</a:t>
                        </a:r>
                        <a:endParaRPr lang="fr-FR" sz="1000" b="1" baseline="0" dirty="0">
                          <a:latin typeface="Verdana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0B5D32EC-9D09-0B41-8DF9-10330192F8F8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6118699" y="2237720"/>
                        <a:ext cx="92354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 lIns="0" tIns="0" rIns="0" bIns="0" rtlCol="0" anchor="ctr">
                        <a:spAutoFit/>
                      </a:bodyPr>
                      <a:lstStyle/>
                      <a:p>
                        <a:pPr algn="ctr"/>
                        <a:r>
                          <a:rPr lang="fr-FR" sz="1000" b="1" baseline="0" dirty="0" err="1">
                            <a:latin typeface="Verdana" charset="0"/>
                            <a:cs typeface="Arial" charset="0"/>
                          </a:rPr>
                          <a:t>Raspberry</a:t>
                        </a:r>
                        <a:r>
                          <a:rPr lang="fr-FR" sz="1000" b="1" baseline="0" dirty="0">
                            <a:latin typeface="Verdana" charset="0"/>
                            <a:cs typeface="Arial" charset="0"/>
                          </a:rPr>
                          <a:t> Pi</a:t>
                        </a:r>
                      </a:p>
                    </p:txBody>
                  </p:sp>
                </p:grpSp>
              </p:grp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40D898F-F312-DE4F-8CAB-30544A0DFB5F}"/>
                      </a:ext>
                    </a:extLst>
                  </p:cNvPr>
                  <p:cNvSpPr/>
                  <p:nvPr/>
                </p:nvSpPr>
                <p:spPr>
                  <a:xfrm>
                    <a:off x="5054924" y="2716360"/>
                    <a:ext cx="615504" cy="3254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US</a:t>
                    </a:r>
                    <a:endParaRPr lang="fr-FR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F5D7CCA-1AA4-6044-83D7-DC8ACCBD2F8C}"/>
                      </a:ext>
                    </a:extLst>
                  </p:cNvPr>
                  <p:cNvSpPr/>
                  <p:nvPr/>
                </p:nvSpPr>
                <p:spPr>
                  <a:xfrm>
                    <a:off x="4215661" y="2710840"/>
                    <a:ext cx="615504" cy="3254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IR</a:t>
                    </a:r>
                    <a:endParaRPr lang="fr-FR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5691A0D-B315-5C41-997C-6BB372DF6AF2}"/>
                      </a:ext>
                    </a:extLst>
                  </p:cNvPr>
                  <p:cNvSpPr/>
                  <p:nvPr/>
                </p:nvSpPr>
                <p:spPr>
                  <a:xfrm>
                    <a:off x="2059841" y="2722609"/>
                    <a:ext cx="615504" cy="3254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Perph1</a:t>
                    </a:r>
                    <a:endParaRPr lang="fr-FR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3DD0575-4FD0-8245-A614-5777CBEAA80B}"/>
                      </a:ext>
                    </a:extLst>
                  </p:cNvPr>
                  <p:cNvSpPr/>
                  <p:nvPr/>
                </p:nvSpPr>
                <p:spPr>
                  <a:xfrm>
                    <a:off x="2837814" y="2722609"/>
                    <a:ext cx="615504" cy="3254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Perph2</a:t>
                    </a:r>
                    <a:endParaRPr lang="fr-FR" sz="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09484A93-6F3D-B74E-BD71-9A70974296AC}"/>
                      </a:ext>
                    </a:extLst>
                  </p:cNvPr>
                  <p:cNvCxnSpPr>
                    <a:cxnSpLocks/>
                    <a:stCxn id="20" idx="2"/>
                  </p:cNvCxnSpPr>
                  <p:nvPr/>
                </p:nvCxnSpPr>
                <p:spPr>
                  <a:xfrm>
                    <a:off x="5362676" y="3041810"/>
                    <a:ext cx="0" cy="42906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40508BC4-5CF8-754B-8BB1-C0D242B409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67593" y="3055696"/>
                    <a:ext cx="12483" cy="4151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C3810E9-59EB-6A49-B3E3-9D5F14544C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00676" y="3046777"/>
                    <a:ext cx="0" cy="4240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8C5761D-0B9D-0341-B444-74A6F7DCD05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639100" y="3122874"/>
                    <a:ext cx="493088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r>
                      <a:rPr lang="fr-FR" sz="1000" b="1" dirty="0" err="1">
                        <a:latin typeface="Verdana" charset="0"/>
                        <a:cs typeface="Arial" charset="0"/>
                      </a:rPr>
                      <a:t>Analog</a:t>
                    </a:r>
                    <a:endParaRPr lang="fr-FR" sz="1000" b="1" baseline="0" dirty="0">
                      <a:latin typeface="Verdana" charset="0"/>
                      <a:cs typeface="Arial" charset="0"/>
                    </a:endParaRP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017AFB2B-4B48-5140-A73B-503A98FCFD96}"/>
                      </a:ext>
                    </a:extLst>
                  </p:cNvPr>
                  <p:cNvCxnSpPr>
                    <a:cxnSpLocks/>
                    <a:stCxn id="25" idx="2"/>
                  </p:cNvCxnSpPr>
                  <p:nvPr/>
                </p:nvCxnSpPr>
                <p:spPr>
                  <a:xfrm>
                    <a:off x="3145566" y="3048059"/>
                    <a:ext cx="12051" cy="42281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F5BC3BC9-7D87-EB44-82DF-DF8FAA046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90022" y="3126626"/>
                  <a:ext cx="7049" cy="3996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A239773-9C54-9D4E-8E8E-657DE3F4E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6092" y="5919885"/>
                <a:ext cx="279400" cy="240732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A77B13-56F0-4741-A0E6-DF6AC23B5A84}"/>
                </a:ext>
              </a:extLst>
            </p:cNvPr>
            <p:cNvSpPr txBox="1"/>
            <p:nvPr/>
          </p:nvSpPr>
          <p:spPr bwMode="auto">
            <a:xfrm>
              <a:off x="7126533" y="5520550"/>
              <a:ext cx="303140" cy="30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fr-FR" sz="1000" b="1" dirty="0">
                  <a:latin typeface="Verdana" charset="0"/>
                  <a:cs typeface="Arial" charset="0"/>
                </a:rPr>
                <a:t>RX</a:t>
              </a:r>
            </a:p>
            <a:p>
              <a:r>
                <a:rPr lang="fr-FR" sz="1000" b="1" dirty="0">
                  <a:latin typeface="Verdana" charset="0"/>
                  <a:cs typeface="Arial" charset="0"/>
                </a:rPr>
                <a:t>TX</a:t>
              </a:r>
              <a:endParaRPr lang="fr-FR" sz="1000" b="1" baseline="0" dirty="0">
                <a:latin typeface="Verdana" charset="0"/>
                <a:cs typeface="Arial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984D0D-7EC2-C440-A1D6-42BD638D2197}"/>
                </a:ext>
              </a:extLst>
            </p:cNvPr>
            <p:cNvSpPr txBox="1"/>
            <p:nvPr/>
          </p:nvSpPr>
          <p:spPr bwMode="auto">
            <a:xfrm>
              <a:off x="4925457" y="5596751"/>
              <a:ext cx="218737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fr-FR" sz="1000" b="1" dirty="0">
                  <a:latin typeface="Verdana" charset="0"/>
                  <a:cs typeface="Arial" charset="0"/>
                </a:rPr>
                <a:t>TX</a:t>
              </a:r>
              <a:endParaRPr lang="fr-FR" sz="1000" b="1" baseline="0" dirty="0">
                <a:latin typeface="Verdana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80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DCA6-0DF8-C241-B9C0-767322A5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0BD91-00FE-3D4B-8622-E37DEDBBE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B8FC03-F3A1-944C-90A9-4E4D12AE8EC4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368DB-D7F7-034B-A303-20B632D7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" y="1497205"/>
            <a:ext cx="9031894" cy="4380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3AD48-F654-DD4D-ADF8-53BEB33F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044FADB-286C-1B43-8D0E-D6FCFC8D633F}"/>
              </a:ext>
            </a:extLst>
          </p:cNvPr>
          <p:cNvSpPr txBox="1">
            <a:spLocks/>
          </p:cNvSpPr>
          <p:nvPr/>
        </p:nvSpPr>
        <p:spPr>
          <a:xfrm>
            <a:off x="1316106" y="1003853"/>
            <a:ext cx="7072520" cy="51917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914400" indent="-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80000"/>
              <a:buAutoNum type="circleNumDbPlain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2001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Wingdings" charset="0"/>
              <a:buChar char="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charset="0"/>
              <a:buChar char="»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Réaliser une passerelle </a:t>
            </a:r>
            <a:r>
              <a:rPr lang="fr-FR" dirty="0" err="1"/>
              <a:t>eCAN</a:t>
            </a:r>
            <a:r>
              <a:rPr lang="fr-FR" dirty="0"/>
              <a:t>-UART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Temps réel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Mobile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Priorités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DCA11B62-87B9-5841-98AF-E856DC6FEC14}"/>
              </a:ext>
            </a:extLst>
          </p:cNvPr>
          <p:cNvSpPr/>
          <p:nvPr/>
        </p:nvSpPr>
        <p:spPr>
          <a:xfrm>
            <a:off x="3234767" y="1938741"/>
            <a:ext cx="396907" cy="3656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DDC18-BEBE-E54B-8159-17A333F11449}"/>
              </a:ext>
            </a:extLst>
          </p:cNvPr>
          <p:cNvGrpSpPr/>
          <p:nvPr/>
        </p:nvGrpSpPr>
        <p:grpSpPr>
          <a:xfrm>
            <a:off x="1426092" y="2008988"/>
            <a:ext cx="7376264" cy="4464952"/>
            <a:chOff x="1426092" y="2008988"/>
            <a:chExt cx="7376264" cy="446495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163C57C-CDA7-E746-94B7-D5277E1C6FEC}"/>
                </a:ext>
              </a:extLst>
            </p:cNvPr>
            <p:cNvGrpSpPr/>
            <p:nvPr/>
          </p:nvGrpSpPr>
          <p:grpSpPr>
            <a:xfrm>
              <a:off x="1426092" y="2008988"/>
              <a:ext cx="7376264" cy="4464952"/>
              <a:chOff x="1426092" y="2008988"/>
              <a:chExt cx="7376264" cy="446495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8B5C398-4C3E-1848-A398-2045F29B885D}"/>
                  </a:ext>
                </a:extLst>
              </p:cNvPr>
              <p:cNvGrpSpPr/>
              <p:nvPr/>
            </p:nvGrpSpPr>
            <p:grpSpPr>
              <a:xfrm>
                <a:off x="1426092" y="2008988"/>
                <a:ext cx="7376264" cy="4464952"/>
                <a:chOff x="1426092" y="2008988"/>
                <a:chExt cx="7376264" cy="446495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203CA71-D6CD-9A42-9BCA-6F414F60B43E}"/>
                    </a:ext>
                  </a:extLst>
                </p:cNvPr>
                <p:cNvGrpSpPr/>
                <p:nvPr/>
              </p:nvGrpSpPr>
              <p:grpSpPr>
                <a:xfrm>
                  <a:off x="1426092" y="2008988"/>
                  <a:ext cx="7376264" cy="4464952"/>
                  <a:chOff x="1426092" y="2008988"/>
                  <a:chExt cx="7376264" cy="4464952"/>
                </a:xfrm>
              </p:grpSpPr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2521023-E94E-8B47-911A-5984F509DAC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391052" y="3236156"/>
                    <a:ext cx="381208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r>
                      <a:rPr lang="fr-FR" sz="1000" b="1" dirty="0">
                        <a:latin typeface="Verdana" charset="0"/>
                        <a:cs typeface="Arial" charset="0"/>
                      </a:rPr>
                      <a:t>I2C</a:t>
                    </a:r>
                    <a:endParaRPr lang="fr-FR" sz="1000" b="1" baseline="0" dirty="0">
                      <a:latin typeface="Verdana" charset="0"/>
                      <a:cs typeface="Arial" charset="0"/>
                    </a:endParaRPr>
                  </a:p>
                </p:txBody>
              </p: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F185E46F-284B-6549-953A-346AADEA7395}"/>
                      </a:ext>
                    </a:extLst>
                  </p:cNvPr>
                  <p:cNvGrpSpPr/>
                  <p:nvPr/>
                </p:nvGrpSpPr>
                <p:grpSpPr>
                  <a:xfrm>
                    <a:off x="1426092" y="2008988"/>
                    <a:ext cx="7376264" cy="4464952"/>
                    <a:chOff x="1446189" y="1908504"/>
                    <a:chExt cx="7376264" cy="4464952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79FA9183-F316-CA45-BF7A-0E174C1C4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6189" y="1908504"/>
                      <a:ext cx="7376264" cy="4464952"/>
                      <a:chOff x="1316106" y="2023584"/>
                      <a:chExt cx="6718324" cy="4066320"/>
                    </a:xfrm>
                  </p:grpSpPr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FC0ABE9F-38E1-3647-9E69-6F17855934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16106" y="3291840"/>
                        <a:ext cx="6718324" cy="2798064"/>
                        <a:chOff x="1316106" y="1682497"/>
                        <a:chExt cx="6535444" cy="2482000"/>
                      </a:xfrm>
                    </p:grpSpPr>
                    <p:grpSp>
                      <p:nvGrpSpPr>
                        <p:cNvPr id="107" name="Group 106">
                          <a:extLst>
                            <a:ext uri="{FF2B5EF4-FFF2-40B4-BE49-F238E27FC236}">
                              <a16:creationId xmlns:a16="http://schemas.microsoft.com/office/drawing/2014/main" id="{8E3B9932-9036-0A4E-B9E5-8971A74A01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16106" y="1682497"/>
                          <a:ext cx="6535444" cy="2482000"/>
                          <a:chOff x="1316106" y="1682497"/>
                          <a:chExt cx="6535444" cy="2482000"/>
                        </a:xfrm>
                      </p:grpSpPr>
                      <p:pic>
                        <p:nvPicPr>
                          <p:cNvPr id="109" name="Picture 108">
                            <a:extLst>
                              <a:ext uri="{FF2B5EF4-FFF2-40B4-BE49-F238E27FC236}">
                                <a16:creationId xmlns:a16="http://schemas.microsoft.com/office/drawing/2014/main" id="{B5960F4F-9FB2-4447-9FF4-17077EF0797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316106" y="1682497"/>
                            <a:ext cx="6535444" cy="2482000"/>
                          </a:xfrm>
                          <a:prstGeom prst="rect">
                            <a:avLst/>
                          </a:prstGeom>
                        </p:spPr>
                      </p:pic>
                      <p:sp useBgFill="1">
                        <p:nvSpPr>
                          <p:cNvPr id="110" name="Rectangle 109">
                            <a:extLst>
                              <a:ext uri="{FF2B5EF4-FFF2-40B4-BE49-F238E27FC236}">
                                <a16:creationId xmlns:a16="http://schemas.microsoft.com/office/drawing/2014/main" id="{9743650C-A2B2-EE47-9303-691B56B300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0176" y="1819656"/>
                            <a:ext cx="841248" cy="155448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5FAC4404-74FB-564A-8AE9-CC8AB2D61209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5911596" y="1824649"/>
                          <a:ext cx="1156716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r>
                            <a:rPr lang="fr-FR" sz="1000" b="1" baseline="0">
                              <a:solidFill>
                                <a:srgbClr val="FFFFFF"/>
                              </a:solidFill>
                              <a:latin typeface="Verdana" charset="0"/>
                              <a:cs typeface="Arial" charset="0"/>
                            </a:rPr>
                            <a:t>l</a:t>
                          </a:r>
                          <a:r>
                            <a:rPr lang="fr-FR" sz="1000" b="1" baseline="0">
                              <a:latin typeface="Verdana" charset="0"/>
                              <a:cs typeface="Arial" charset="0"/>
                            </a:rPr>
                            <a:t>Mother </a:t>
                          </a:r>
                          <a:r>
                            <a:rPr lang="fr-FR" sz="1000" b="1">
                              <a:latin typeface="Verdana" charset="0"/>
                              <a:cs typeface="Arial" charset="0"/>
                            </a:rPr>
                            <a:t>B</a:t>
                          </a:r>
                          <a:r>
                            <a:rPr lang="fr-FR" sz="1000" b="1" baseline="0">
                              <a:latin typeface="Verdana" charset="0"/>
                              <a:cs typeface="Arial" charset="0"/>
                            </a:rPr>
                            <a:t>oard</a:t>
                          </a:r>
                          <a:endParaRPr lang="fr-FR" sz="1000" b="1" baseline="0">
                            <a:solidFill>
                              <a:srgbClr val="FFFFFF"/>
                            </a:solidFill>
                            <a:latin typeface="Verdana" charset="0"/>
                            <a:cs typeface="Arial" charset="0"/>
                          </a:endParaRPr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9AE4B452-F444-FD46-B24A-114606DECA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45026" y="2023584"/>
                        <a:ext cx="2371116" cy="1422882"/>
                        <a:chOff x="5345026" y="2023584"/>
                        <a:chExt cx="2371116" cy="1422882"/>
                      </a:xfrm>
                    </p:grpSpPr>
                    <p:cxnSp>
                      <p:nvCxnSpPr>
                        <p:cNvPr id="100" name="Straight Arrow Connector 99">
                          <a:extLst>
                            <a:ext uri="{FF2B5EF4-FFF2-40B4-BE49-F238E27FC236}">
                              <a16:creationId xmlns:a16="http://schemas.microsoft.com/office/drawing/2014/main" id="{B726B14E-E3C5-DD47-9480-F063869C21A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241332" y="2616358"/>
                          <a:ext cx="0" cy="83010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Straight Arrow Connector 100">
                          <a:extLst>
                            <a:ext uri="{FF2B5EF4-FFF2-40B4-BE49-F238E27FC236}">
                              <a16:creationId xmlns:a16="http://schemas.microsoft.com/office/drawing/2014/main" id="{6E7F5323-3776-BE42-8BE5-7A7CAF61EAF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874894" y="2587752"/>
                          <a:ext cx="0" cy="85871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16BBD0DD-FD5F-2940-8C89-2D5D505966C3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6369976" y="2838851"/>
                          <a:ext cx="415193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r>
                            <a:rPr lang="fr-FR" sz="1000" b="1" baseline="0">
                              <a:latin typeface="Verdana" charset="0"/>
                              <a:cs typeface="Arial" charset="0"/>
                            </a:rPr>
                            <a:t>UART</a:t>
                          </a: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604D09A2-3E3F-3D4C-B58A-9BF017FBDC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51350" y="2023584"/>
                          <a:ext cx="1258243" cy="585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9CBD2C95-6D3B-5B44-8F05-CCDF28BFB51F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6975478" y="2759314"/>
                          <a:ext cx="740664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r>
                            <a:rPr lang="fr-FR" sz="1000" b="1" dirty="0">
                              <a:latin typeface="Verdana" charset="0"/>
                              <a:cs typeface="Arial" charset="0"/>
                            </a:rPr>
                            <a:t>Monitorer </a:t>
                          </a:r>
                          <a:endParaRPr lang="fr-FR" sz="1000" b="1" baseline="0" dirty="0">
                            <a:latin typeface="Verdana" charset="0"/>
                            <a:cs typeface="Arial" charset="0"/>
                          </a:endParaRPr>
                        </a:p>
                      </p:txBody>
                    </p:sp>
                    <p:sp>
                      <p:nvSpPr>
                        <p:cNvPr id="105" name="TextBox 104">
                          <a:extLst>
                            <a:ext uri="{FF2B5EF4-FFF2-40B4-BE49-F238E27FC236}">
                              <a16:creationId xmlns:a16="http://schemas.microsoft.com/office/drawing/2014/main" id="{6CF7033C-04A0-C74A-AA92-6BBCA6FE2111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5345026" y="2729065"/>
                          <a:ext cx="896305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r>
                            <a:rPr lang="fr-FR" sz="1000" b="1" dirty="0">
                              <a:latin typeface="Verdana" charset="0"/>
                              <a:cs typeface="Arial" charset="0"/>
                            </a:rPr>
                            <a:t>Commander</a:t>
                          </a:r>
                          <a:endParaRPr lang="fr-FR" sz="1000" b="1" baseline="0" dirty="0">
                            <a:latin typeface="Verdana" charset="0"/>
                            <a:cs typeface="Arial" charset="0"/>
                          </a:endParaRPr>
                        </a:p>
                      </p:txBody>
                    </p:sp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E7015681-E0E5-DC44-97DB-B763E6A2980F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6118699" y="2242559"/>
                          <a:ext cx="856779" cy="140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b="1" baseline="0" dirty="0">
                              <a:latin typeface="Verdana" charset="0"/>
                              <a:cs typeface="Arial" charset="0"/>
                            </a:rPr>
                            <a:t>PC</a:t>
                          </a:r>
                        </a:p>
                      </p:txBody>
                    </p:sp>
                  </p:grpSp>
                </p:grp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8EF1383A-4578-074B-BFE8-7BA6B4B1D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4924" y="2716360"/>
                      <a:ext cx="615504" cy="325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US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977ED969-29AA-B840-B51B-12881203D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5661" y="2710840"/>
                      <a:ext cx="615504" cy="325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IR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F7AF6A30-AD5F-CF44-BE6B-AE34816E8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9841" y="2722609"/>
                      <a:ext cx="615504" cy="325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Perph1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26376F52-83E2-0041-AB2A-7346B6CE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7814" y="2722609"/>
                      <a:ext cx="615504" cy="325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Perph2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ADA90323-B745-E141-9079-EA221A1F6627}"/>
                        </a:ext>
                      </a:extLst>
                    </p:cNvPr>
                    <p:cNvCxnSpPr>
                      <a:cxnSpLocks/>
                      <a:stCxn id="89" idx="2"/>
                    </p:cNvCxnSpPr>
                    <p:nvPr/>
                  </p:nvCxnSpPr>
                  <p:spPr>
                    <a:xfrm>
                      <a:off x="5362676" y="3041810"/>
                      <a:ext cx="0" cy="42906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8F909C95-9886-EB4B-9CC4-A7629B793F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367593" y="3055696"/>
                      <a:ext cx="12483" cy="41517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E07231D0-2668-CA46-8E8D-6EC8B30847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00676" y="3046777"/>
                      <a:ext cx="0" cy="4240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9D684D96-C4C6-E442-866F-D3AA7FCBAC65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4639100" y="3122874"/>
                      <a:ext cx="493088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r>
                        <a:rPr lang="fr-FR" sz="1000" b="1" dirty="0" err="1">
                          <a:latin typeface="Verdana" charset="0"/>
                          <a:cs typeface="Arial" charset="0"/>
                        </a:rPr>
                        <a:t>Analog</a:t>
                      </a:r>
                      <a:endParaRPr lang="fr-FR" sz="1000" b="1" baseline="0" dirty="0">
                        <a:latin typeface="Verdana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75F8845E-C8F1-D94C-8607-D5BB01DA70BE}"/>
                        </a:ext>
                      </a:extLst>
                    </p:cNvPr>
                    <p:cNvCxnSpPr>
                      <a:cxnSpLocks/>
                      <a:stCxn id="92" idx="2"/>
                    </p:cNvCxnSpPr>
                    <p:nvPr/>
                  </p:nvCxnSpPr>
                  <p:spPr>
                    <a:xfrm>
                      <a:off x="3145566" y="3048059"/>
                      <a:ext cx="12051" cy="42281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18C06C84-F383-F24C-9BA2-615766BF4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90022" y="3126626"/>
                  <a:ext cx="7049" cy="3996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9C3BC6-3738-E844-8A87-2E7A7F1F0265}"/>
                  </a:ext>
                </a:extLst>
              </p:cNvPr>
              <p:cNvSpPr txBox="1"/>
              <p:nvPr/>
            </p:nvSpPr>
            <p:spPr bwMode="auto">
              <a:xfrm>
                <a:off x="7123530" y="5495418"/>
                <a:ext cx="3619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b="1" dirty="0">
                    <a:latin typeface="Verdana" charset="0"/>
                    <a:cs typeface="Arial" charset="0"/>
                  </a:rPr>
                  <a:t>RX</a:t>
                </a:r>
              </a:p>
              <a:p>
                <a:r>
                  <a:rPr lang="fr-FR" sz="1000" b="1" dirty="0">
                    <a:latin typeface="Verdana" charset="0"/>
                    <a:cs typeface="Arial" charset="0"/>
                  </a:rPr>
                  <a:t>TX</a:t>
                </a:r>
                <a:endParaRPr lang="fr-FR" sz="1000" b="1" baseline="0" dirty="0">
                  <a:latin typeface="Verdana" charset="0"/>
                  <a:cs typeface="Arial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9BD8E54-DA30-AA40-844A-7EC901FF5185}"/>
                  </a:ext>
                </a:extLst>
              </p:cNvPr>
              <p:cNvSpPr txBox="1"/>
              <p:nvPr/>
            </p:nvSpPr>
            <p:spPr bwMode="auto">
              <a:xfrm>
                <a:off x="4904251" y="5555092"/>
                <a:ext cx="26115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b="1" dirty="0">
                    <a:latin typeface="Verdana" charset="0"/>
                    <a:cs typeface="Arial" charset="0"/>
                  </a:rPr>
                  <a:t>TX</a:t>
                </a:r>
                <a:endParaRPr lang="fr-FR" sz="1000" b="1" baseline="0" dirty="0">
                  <a:latin typeface="Verdana" charset="0"/>
                  <a:cs typeface="Arial" charset="0"/>
                </a:endParaRPr>
              </a:p>
            </p:txBody>
          </p:sp>
        </p:grp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ABF2F151-FD76-FF41-928D-B181F38A9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092" y="5919885"/>
              <a:ext cx="279400" cy="240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8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10EE8B-BAF3-4949-A538-6990ABBE4832}"/>
              </a:ext>
            </a:extLst>
          </p:cNvPr>
          <p:cNvSpPr txBox="1">
            <a:spLocks/>
          </p:cNvSpPr>
          <p:nvPr/>
        </p:nvSpPr>
        <p:spPr>
          <a:xfrm>
            <a:off x="1316106" y="1003853"/>
            <a:ext cx="7072520" cy="51917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914400" indent="-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80000"/>
              <a:buAutoNum type="circleNumDbPlain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2001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Wingdings" charset="0"/>
              <a:buChar char="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charset="0"/>
              <a:buChar char="»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Optionnelle 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 Joystick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1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044FADB-286C-1B43-8D0E-D6FCFC8D633F}"/>
              </a:ext>
            </a:extLst>
          </p:cNvPr>
          <p:cNvSpPr txBox="1">
            <a:spLocks/>
          </p:cNvSpPr>
          <p:nvPr/>
        </p:nvSpPr>
        <p:spPr>
          <a:xfrm>
            <a:off x="1316106" y="1003853"/>
            <a:ext cx="7072520" cy="51917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914400" indent="-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80000"/>
              <a:buAutoNum type="circleNumDbPlain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2001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Wingdings" charset="0"/>
              <a:buChar char="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charset="0"/>
              <a:buChar char="»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CFC2CCCD-1E8D-7E41-BD67-671791116F8E}"/>
              </a:ext>
            </a:extLst>
          </p:cNvPr>
          <p:cNvSpPr txBox="1">
            <a:spLocks/>
          </p:cNvSpPr>
          <p:nvPr/>
        </p:nvSpPr>
        <p:spPr>
          <a:xfrm>
            <a:off x="1468506" y="1156253"/>
            <a:ext cx="7072520" cy="51917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914400" indent="-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80000"/>
              <a:buAutoNum type="circleNumDbPlain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2001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Wingdings" charset="0"/>
              <a:buChar char="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charset="0"/>
              <a:buChar char="»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857"/>
            <a:ext cx="9144000" cy="2322285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6555346" y="2756079"/>
            <a:ext cx="12879" cy="1834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 bwMode="auto">
          <a:xfrm>
            <a:off x="6117464" y="4614142"/>
            <a:ext cx="9015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000" b="1" dirty="0">
                <a:solidFill>
                  <a:srgbClr val="FF0000"/>
                </a:solidFill>
                <a:latin typeface="Verdana" charset="0"/>
                <a:cs typeface="Arial" charset="0"/>
              </a:rPr>
              <a:t>Avancement</a:t>
            </a:r>
          </a:p>
          <a:p>
            <a:pPr algn="ctr"/>
            <a:r>
              <a:rPr lang="fr-FR" sz="1000" b="1" baseline="0" dirty="0">
                <a:solidFill>
                  <a:srgbClr val="FF0000"/>
                </a:solidFill>
                <a:latin typeface="Verdana" charset="0"/>
                <a:cs typeface="Arial" charset="0"/>
              </a:rPr>
              <a:t>Estimé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0EE2F-FCE3-7A44-AB90-0D068A44F409}"/>
              </a:ext>
            </a:extLst>
          </p:cNvPr>
          <p:cNvCxnSpPr>
            <a:cxnSpLocks/>
          </p:cNvCxnSpPr>
          <p:nvPr/>
        </p:nvCxnSpPr>
        <p:spPr>
          <a:xfrm>
            <a:off x="5629275" y="2756079"/>
            <a:ext cx="0" cy="1858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7F176-B779-1F46-8F91-E84DE31C4909}"/>
              </a:ext>
            </a:extLst>
          </p:cNvPr>
          <p:cNvSpPr txBox="1"/>
          <p:nvPr/>
        </p:nvSpPr>
        <p:spPr bwMode="auto">
          <a:xfrm>
            <a:off x="5129212" y="4614142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000" b="1" dirty="0">
                <a:solidFill>
                  <a:schemeClr val="accent1"/>
                </a:solidFill>
                <a:latin typeface="Verdana" charset="0"/>
                <a:cs typeface="Arial" charset="0"/>
              </a:rPr>
              <a:t>Avancement actuel</a:t>
            </a:r>
            <a:endParaRPr lang="fr-FR" sz="1000" b="1" baseline="0" dirty="0">
              <a:solidFill>
                <a:schemeClr val="accent1"/>
              </a:solidFill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9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844843" y="56357"/>
            <a:ext cx="4437085" cy="748315"/>
          </a:xfrm>
        </p:spPr>
        <p:txBody>
          <a:bodyPr/>
          <a:lstStyle/>
          <a:p>
            <a:r>
              <a:rPr lang="fr-FR" sz="2800" dirty="0"/>
              <a:t>Étude des problèmes </a:t>
            </a:r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658EE588-7D95-4E4E-AF71-005C0CF1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74" y="1078992"/>
            <a:ext cx="7447026" cy="56601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Test des capteurs:</a:t>
            </a:r>
          </a:p>
          <a:p>
            <a:pPr marL="571500" lvl="1" indent="0">
              <a:buNone/>
            </a:pPr>
            <a:r>
              <a:rPr lang="fr-FR" dirty="0"/>
              <a:t> Capteur ultrason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fr-FR" dirty="0"/>
              <a:t>Problème: mesure de distance</a:t>
            </a:r>
          </a:p>
          <a:p>
            <a:pPr marL="1028700" lvl="2" indent="0">
              <a:buNone/>
            </a:pPr>
            <a:r>
              <a:rPr lang="fr-FR" dirty="0"/>
              <a:t>	Distance max de 40 cm au lieu de 11 m.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fr-FR" dirty="0"/>
              <a:t> Solution: Remplacer le capteur Ultrason, pour l’instant on utilisera que le capteur IR.</a:t>
            </a:r>
          </a:p>
          <a:p>
            <a:pPr marL="742950" lvl="1" indent="0">
              <a:buNone/>
            </a:pPr>
            <a:endParaRPr lang="fr-FR" dirty="0"/>
          </a:p>
          <a:p>
            <a:pPr marL="742950" lvl="1" indent="0">
              <a:buNone/>
            </a:pPr>
            <a:r>
              <a:rPr lang="fr-FR" dirty="0"/>
              <a:t>Capteur infrarouge: 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fr-FR" dirty="0"/>
              <a:t>Problème: offset de 5 cm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fr-FR" dirty="0"/>
              <a:t>Solution: Refaire l’étude de la précision capteur</a:t>
            </a:r>
          </a:p>
          <a:p>
            <a:pPr marL="1028700" lvl="2" indent="0">
              <a:buNone/>
            </a:pPr>
            <a:endParaRPr lang="fr-FR" dirty="0"/>
          </a:p>
          <a:p>
            <a:pPr marL="1028700" lvl="2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59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F9160-95F5-3A43-8F66-4DB16E9435E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844843" y="56357"/>
            <a:ext cx="4437085" cy="748315"/>
          </a:xfrm>
        </p:spPr>
        <p:txBody>
          <a:bodyPr/>
          <a:lstStyle/>
          <a:p>
            <a:r>
              <a:rPr lang="fr-FR" sz="2800" dirty="0"/>
              <a:t>Étude des problèmes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C78FD-BA0E-E94D-BD97-1B731D9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934496"/>
            <a:ext cx="8482818" cy="53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4735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_4-3_PPT_AMU_2017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/>
      <a:lstStyle>
        <a:defPPr>
          <a:defRPr sz="1000" b="1" baseline="0" dirty="0" smtClean="0">
            <a:solidFill>
              <a:srgbClr val="FFFFFF"/>
            </a:solidFill>
            <a:latin typeface="Verdana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delPolytechAMU.pptx" id="{D31FBCB0-AD2D-4AB2-B586-EEA771A1FD7B}" vid="{40EA6840-F5EA-4845-89E9-AC9B2F7280E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Modele_4-3_PPT_AMU_2017</Template>
  <TotalTime>524</TotalTime>
  <Words>257</Words>
  <Application>Microsoft Macintosh PowerPoint</Application>
  <PresentationFormat>On-screen Show (4:3)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Verdana</vt:lpstr>
      <vt:lpstr>Wingdings</vt:lpstr>
      <vt:lpstr>Modele_4-3_PPT_AMU_2017</vt:lpstr>
      <vt:lpstr>Unité mère pour le Robot MT</vt:lpstr>
      <vt:lpstr>Plan</vt:lpstr>
      <vt:lpstr>Présentation du projet</vt:lpstr>
      <vt:lpstr>Présentation du projet</vt:lpstr>
      <vt:lpstr>Présentation du projet</vt:lpstr>
      <vt:lpstr>Présentation du projet</vt:lpstr>
      <vt:lpstr>Diagramme de Gantt</vt:lpstr>
      <vt:lpstr>Étude des problèmes </vt:lpstr>
      <vt:lpstr>Étude des problèmes </vt:lpstr>
      <vt:lpstr>Étude des problèmes </vt:lpstr>
      <vt:lpstr>Mise à jour du Diagramme de Gantt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Unité mère pour le Robot MT</dc:title>
  <dc:creator>HOARI Mouayd</dc:creator>
  <cp:lastModifiedBy>HOARI Mouayd</cp:lastModifiedBy>
  <cp:revision>48</cp:revision>
  <cp:lastPrinted>2017-03-27T13:23:53Z</cp:lastPrinted>
  <dcterms:created xsi:type="dcterms:W3CDTF">2018-04-19T13:19:04Z</dcterms:created>
  <dcterms:modified xsi:type="dcterms:W3CDTF">2018-04-20T14:27:31Z</dcterms:modified>
</cp:coreProperties>
</file>