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2" r:id="rId3"/>
    <p:sldId id="256" r:id="rId5"/>
    <p:sldId id="258" r:id="rId6"/>
    <p:sldId id="259" r:id="rId7"/>
    <p:sldId id="327" r:id="rId8"/>
    <p:sldId id="328" r:id="rId9"/>
    <p:sldId id="329" r:id="rId10"/>
    <p:sldId id="268" r:id="rId11"/>
    <p:sldId id="332" r:id="rId12"/>
    <p:sldId id="333" r:id="rId13"/>
    <p:sldId id="330" r:id="rId14"/>
    <p:sldId id="288" r:id="rId15"/>
  </p:sldIdLst>
  <p:sldSz cx="9144000" cy="5143500"/>
  <p:notesSz cx="6858000" cy="9144000"/>
  <p:embeddedFontLst>
    <p:embeddedFont>
      <p:font typeface="Montserrat ExtraBold"/>
      <p:bold r:id="rId19"/>
      <p:boldItalic r:id="rId20"/>
    </p:embeddedFont>
    <p:embeddedFont>
      <p:font typeface="Barlow Semi Condensed Medium" panose="00000606000000000000"/>
      <p:regular r:id="rId21"/>
    </p:embeddedFont>
    <p:embeddedFont>
      <p:font typeface="Barlow Semi Condensed" panose="0000050600000000000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FFA6"/>
    <a:srgbClr val="5CFFA5"/>
    <a:srgbClr val="398059"/>
    <a:srgbClr val="1E1E1E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06694f9de_1_186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06694f9de_1_186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06694f9de_1_188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06694f9de_1_188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06694f9de_1_189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06694f9de_1_189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06694f9de_1_188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06694f9de_1_188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06694f9de_1_188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06694f9de_1_188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 hasCustomPrompt="1"/>
          </p:nvPr>
        </p:nvSpPr>
        <p:spPr>
          <a:xfrm>
            <a:off x="958950" y="1668045"/>
            <a:ext cx="72261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1" name="Google Shape;71;p11"/>
          <p:cNvSpPr txBox="1"/>
          <p:nvPr>
            <p:ph type="subTitle" idx="1"/>
          </p:nvPr>
        </p:nvSpPr>
        <p:spPr>
          <a:xfrm>
            <a:off x="2219725" y="3196175"/>
            <a:ext cx="47034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1"/>
          <p:cNvSpPr/>
          <p:nvPr/>
        </p:nvSpPr>
        <p:spPr>
          <a:xfrm>
            <a:off x="5523250" y="44556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1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1"/>
          <p:cNvSpPr/>
          <p:nvPr/>
        </p:nvSpPr>
        <p:spPr>
          <a:xfrm>
            <a:off x="-325750" y="4039825"/>
            <a:ext cx="1557000" cy="155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1"/>
          <p:cNvSpPr/>
          <p:nvPr/>
        </p:nvSpPr>
        <p:spPr>
          <a:xfrm>
            <a:off x="4068525" y="-93715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4"/>
          <p:cNvSpPr txBox="1"/>
          <p:nvPr>
            <p:ph type="subTitle" idx="1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type="title" idx="2" hasCustomPrompt="1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/>
          <p:nvPr/>
        </p:nvSpPr>
        <p:spPr>
          <a:xfrm>
            <a:off x="-639575" y="4280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4"/>
          <p:cNvSpPr/>
          <p:nvPr/>
        </p:nvSpPr>
        <p:spPr>
          <a:xfrm>
            <a:off x="6965250" y="-6677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4"/>
          <p:cNvSpPr/>
          <p:nvPr/>
        </p:nvSpPr>
        <p:spPr>
          <a:xfrm>
            <a:off x="8550650" y="2534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4"/>
          <p:cNvSpPr/>
          <p:nvPr/>
        </p:nvSpPr>
        <p:spPr>
          <a:xfrm>
            <a:off x="333975" y="43874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346750" y="-368850"/>
            <a:ext cx="1507200" cy="150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5"/>
          <p:cNvSpPr/>
          <p:nvPr/>
        </p:nvSpPr>
        <p:spPr>
          <a:xfrm>
            <a:off x="7261025" y="-569250"/>
            <a:ext cx="2475900" cy="24759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5"/>
          <p:cNvSpPr/>
          <p:nvPr/>
        </p:nvSpPr>
        <p:spPr>
          <a:xfrm>
            <a:off x="334025" y="43590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5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2348625" y="3341925"/>
            <a:ext cx="4446900" cy="4575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15"/>
          <p:cNvSpPr txBox="1"/>
          <p:nvPr>
            <p:ph type="subTitle" idx="1"/>
          </p:nvPr>
        </p:nvSpPr>
        <p:spPr>
          <a:xfrm>
            <a:off x="2348625" y="1314553"/>
            <a:ext cx="4446900" cy="18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6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type="title" idx="2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6"/>
          <p:cNvSpPr txBox="1"/>
          <p:nvPr>
            <p:ph type="subTitle" idx="1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type="title" idx="3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16"/>
          <p:cNvSpPr txBox="1"/>
          <p:nvPr>
            <p:ph type="subTitle" idx="4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7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17"/>
          <p:cNvSpPr txBox="1"/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7"/>
          <p:cNvSpPr txBox="1"/>
          <p:nvPr>
            <p:ph type="subTitle" idx="4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type="title" idx="5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7"/>
          <p:cNvSpPr txBox="1"/>
          <p:nvPr>
            <p:ph type="subTitle" idx="6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818375" y="-817150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8"/>
          <p:cNvSpPr/>
          <p:nvPr/>
        </p:nvSpPr>
        <p:spPr>
          <a:xfrm>
            <a:off x="-217125" y="4455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18"/>
          <p:cNvSpPr/>
          <p:nvPr/>
        </p:nvSpPr>
        <p:spPr>
          <a:xfrm>
            <a:off x="4881425" y="445522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8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type="title" idx="2"/>
          </p:nvPr>
        </p:nvSpPr>
        <p:spPr>
          <a:xfrm>
            <a:off x="780806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8"/>
          <p:cNvSpPr txBox="1"/>
          <p:nvPr>
            <p:ph type="subTitle" idx="1"/>
          </p:nvPr>
        </p:nvSpPr>
        <p:spPr>
          <a:xfrm>
            <a:off x="78080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type="title" idx="3"/>
          </p:nvPr>
        </p:nvSpPr>
        <p:spPr>
          <a:xfrm>
            <a:off x="3470978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18"/>
          <p:cNvSpPr txBox="1"/>
          <p:nvPr>
            <p:ph type="subTitle" idx="4"/>
          </p:nvPr>
        </p:nvSpPr>
        <p:spPr>
          <a:xfrm>
            <a:off x="3470977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type="title" idx="5"/>
          </p:nvPr>
        </p:nvSpPr>
        <p:spPr>
          <a:xfrm>
            <a:off x="6161153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8"/>
          <p:cNvSpPr txBox="1"/>
          <p:nvPr>
            <p:ph type="subTitle" idx="6"/>
          </p:nvPr>
        </p:nvSpPr>
        <p:spPr>
          <a:xfrm>
            <a:off x="616115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5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type="title" idx="2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19"/>
          <p:cNvSpPr txBox="1"/>
          <p:nvPr>
            <p:ph type="subTitle" idx="1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type="subTitle" idx="4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type="title" idx="5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type="subTitle" idx="6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type="title" idx="7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type="subTitle" idx="8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type="title" idx="2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0"/>
          <p:cNvSpPr txBox="1"/>
          <p:nvPr>
            <p:ph type="subTitle" idx="1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type="title" idx="3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0"/>
          <p:cNvSpPr txBox="1"/>
          <p:nvPr>
            <p:ph type="subTitle" idx="4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type="title" idx="5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1" name="Google Shape;171;p20"/>
          <p:cNvSpPr txBox="1"/>
          <p:nvPr>
            <p:ph type="subTitle" idx="6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type="title" idx="7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0"/>
          <p:cNvSpPr txBox="1"/>
          <p:nvPr>
            <p:ph type="subTitle" idx="8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type="title" idx="9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20"/>
          <p:cNvSpPr txBox="1"/>
          <p:nvPr>
            <p:ph type="subTitle" idx="13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type="title" idx="14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20"/>
          <p:cNvSpPr txBox="1"/>
          <p:nvPr>
            <p:ph type="subTitle" idx="15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2" name="Google Shape;182;p21"/>
          <p:cNvSpPr txBox="1"/>
          <p:nvPr>
            <p:ph type="title" hasCustomPrompt="1"/>
          </p:nvPr>
        </p:nvSpPr>
        <p:spPr>
          <a:xfrm>
            <a:off x="2515650" y="1047922"/>
            <a:ext cx="4112700" cy="12648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3" name="Google Shape;183;p21"/>
          <p:cNvSpPr txBox="1"/>
          <p:nvPr>
            <p:ph type="subTitle" idx="1"/>
          </p:nvPr>
        </p:nvSpPr>
        <p:spPr>
          <a:xfrm>
            <a:off x="2515650" y="1854879"/>
            <a:ext cx="4112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1"/>
          <p:cNvSpPr txBox="1"/>
          <p:nvPr>
            <p:ph type="title" idx="2" hasCustomPrompt="1"/>
          </p:nvPr>
        </p:nvSpPr>
        <p:spPr>
          <a:xfrm>
            <a:off x="833003" y="2858188"/>
            <a:ext cx="3539700" cy="1264800"/>
          </a:xfrm>
          <a:prstGeom prst="rect">
            <a:avLst/>
          </a:prstGeom>
          <a:solidFill>
            <a:srgbClr val="FDFF5C">
              <a:alpha val="459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/>
          <p:nvPr>
            <p:ph type="subTitle" idx="3"/>
          </p:nvPr>
        </p:nvSpPr>
        <p:spPr>
          <a:xfrm>
            <a:off x="833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21"/>
          <p:cNvSpPr txBox="1"/>
          <p:nvPr>
            <p:ph type="title" idx="4" hasCustomPrompt="1"/>
          </p:nvPr>
        </p:nvSpPr>
        <p:spPr>
          <a:xfrm>
            <a:off x="4778003" y="2858188"/>
            <a:ext cx="3539700" cy="1264800"/>
          </a:xfrm>
          <a:prstGeom prst="rect">
            <a:avLst/>
          </a:prstGeom>
          <a:solidFill>
            <a:srgbClr val="955CFF">
              <a:alpha val="236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/>
          <p:nvPr>
            <p:ph type="subTitle" idx="5"/>
          </p:nvPr>
        </p:nvSpPr>
        <p:spPr>
          <a:xfrm>
            <a:off x="4778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8" name="Google Shape;188;p2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21"/>
          <p:cNvSpPr/>
          <p:nvPr/>
        </p:nvSpPr>
        <p:spPr>
          <a:xfrm>
            <a:off x="-413350" y="43874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1"/>
          <p:cNvSpPr/>
          <p:nvPr/>
        </p:nvSpPr>
        <p:spPr>
          <a:xfrm>
            <a:off x="5719750" y="48674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22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type="subTitle" idx="1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5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705700" y="426427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24"/>
          <p:cNvSpPr/>
          <p:nvPr/>
        </p:nvSpPr>
        <p:spPr>
          <a:xfrm>
            <a:off x="8070100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2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24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1188203" y="1742250"/>
            <a:ext cx="2502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type="subTitle" idx="1"/>
          </p:nvPr>
        </p:nvSpPr>
        <p:spPr>
          <a:xfrm>
            <a:off x="1188201" y="2354900"/>
            <a:ext cx="2502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7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1391025" y="-8988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5"/>
          <p:cNvSpPr/>
          <p:nvPr/>
        </p:nvSpPr>
        <p:spPr>
          <a:xfrm>
            <a:off x="7314725" y="-745449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5"/>
          <p:cNvSpPr/>
          <p:nvPr/>
        </p:nvSpPr>
        <p:spPr>
          <a:xfrm>
            <a:off x="-425925" y="417032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5"/>
          <p:cNvSpPr/>
          <p:nvPr/>
        </p:nvSpPr>
        <p:spPr>
          <a:xfrm>
            <a:off x="550262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5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type="subTitle" idx="1"/>
          </p:nvPr>
        </p:nvSpPr>
        <p:spPr>
          <a:xfrm>
            <a:off x="714000" y="1419625"/>
            <a:ext cx="77133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9">
    <p:bg>
      <p:bgPr>
        <a:solidFill>
          <a:schemeClr val="dk1"/>
        </a:solidFill>
        <a:effectLst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714000" y="1460947"/>
            <a:ext cx="3578400" cy="12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type="subTitle" idx="1"/>
          </p:nvPr>
        </p:nvSpPr>
        <p:spPr>
          <a:xfrm>
            <a:off x="714000" y="2892653"/>
            <a:ext cx="33276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6"/>
          <p:cNvSpPr/>
          <p:nvPr/>
        </p:nvSpPr>
        <p:spPr>
          <a:xfrm>
            <a:off x="4994150" y="-792625"/>
            <a:ext cx="1239900" cy="123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26"/>
          <p:cNvSpPr/>
          <p:nvPr/>
        </p:nvSpPr>
        <p:spPr>
          <a:xfrm>
            <a:off x="2342750" y="430310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26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0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27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8347175" y="-37602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29"/>
          <p:cNvSpPr/>
          <p:nvPr/>
        </p:nvSpPr>
        <p:spPr>
          <a:xfrm>
            <a:off x="7775226" y="4059898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29"/>
          <p:cNvSpPr/>
          <p:nvPr/>
        </p:nvSpPr>
        <p:spPr>
          <a:xfrm>
            <a:off x="542325" y="-6303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29"/>
          <p:cNvSpPr/>
          <p:nvPr/>
        </p:nvSpPr>
        <p:spPr>
          <a:xfrm>
            <a:off x="172075" y="44047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29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type="subTitle" idx="1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9"/>
          <p:cNvSpPr txBox="1"/>
          <p:nvPr/>
        </p:nvSpPr>
        <p:spPr>
          <a:xfrm>
            <a:off x="4572000" y="3373675"/>
            <a:ext cx="3623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Credits: </a:t>
            </a:r>
            <a:r>
              <a:rPr lang="en-GB" sz="1200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rPr>
              <a:t>This presentation template was created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rPr>
              <a:t>, including icons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rPr>
              <a:t>, infographics &amp; images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  <a:hlinkClick r:id="rId4"/>
              </a:rPr>
              <a:t>Freepik</a:t>
            </a:r>
            <a:endParaRPr sz="1200">
              <a:solidFill>
                <a:schemeClr val="lt1"/>
              </a:solidFill>
              <a:latin typeface="Barlow Semi Condensed Medium" panose="00000606000000000000"/>
              <a:ea typeface="Barlow Semi Condensed Medium" panose="00000606000000000000"/>
              <a:cs typeface="Barlow Semi Condensed Medium" panose="00000606000000000000"/>
              <a:sym typeface="Barlow Semi Condensed Medium" panose="0000060600000000000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30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 panose="000005060000000000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" name="Google Shape;36;p5"/>
          <p:cNvSpPr txBox="1"/>
          <p:nvPr>
            <p:ph type="title" idx="2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type="subTitle" idx="1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 idx="3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4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714000" y="3982308"/>
            <a:ext cx="7713300" cy="60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/>
        </p:txBody>
      </p:sp>
      <p:sp>
        <p:nvSpPr>
          <p:cNvPr id="65" name="Google Shape;65;p10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6" name="Google Shape;66;p10"/>
          <p:cNvSpPr/>
          <p:nvPr/>
        </p:nvSpPr>
        <p:spPr>
          <a:xfrm>
            <a:off x="8302075" y="406613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10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Char char="●"/>
              <a:defRPr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Char char="○"/>
              <a:defRPr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Char char="■"/>
              <a:defRPr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Char char="●"/>
              <a:defRPr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Char char="○"/>
              <a:defRPr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Char char="■"/>
              <a:defRPr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Char char="●"/>
              <a:defRPr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Char char="○"/>
              <a:defRPr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Char char="■"/>
              <a:defRPr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1"/>
          <p:cNvSpPr/>
          <p:nvPr/>
        </p:nvSpPr>
        <p:spPr>
          <a:xfrm>
            <a:off x="539750" y="2061210"/>
            <a:ext cx="1063625" cy="102108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13" name="Google Shape;713;p51"/>
          <p:cNvSpPr txBox="1"/>
          <p:nvPr>
            <p:ph type="title"/>
          </p:nvPr>
        </p:nvSpPr>
        <p:spPr>
          <a:xfrm>
            <a:off x="13335" y="1923415"/>
            <a:ext cx="9116695" cy="1223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8000">
                <a:solidFill>
                  <a:schemeClr val="accent3"/>
                </a:solidFill>
              </a:rPr>
              <a:t>2 </a:t>
            </a:r>
            <a:r>
              <a:rPr lang="fr-FR" altLang="en-GB" sz="8000"/>
              <a:t>500 000 000</a:t>
            </a:r>
            <a:endParaRPr lang="fr-FR" altLang="en-GB" sz="8000"/>
          </a:p>
        </p:txBody>
      </p:sp>
      <p:sp>
        <p:nvSpPr>
          <p:cNvPr id="714" name="Google Shape;714;p51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15" name="Google Shape;715;p51"/>
          <p:cNvSpPr txBox="1"/>
          <p:nvPr>
            <p:ph type="subTitle" idx="1"/>
          </p:nvPr>
        </p:nvSpPr>
        <p:spPr>
          <a:xfrm>
            <a:off x="2219725" y="3483195"/>
            <a:ext cx="47034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billion active users spanning over 190 countries. </a:t>
            </a:r>
            <a:endParaRPr lang="en-GB"/>
          </a:p>
        </p:txBody>
      </p:sp>
      <p:sp>
        <p:nvSpPr>
          <p:cNvPr id="726" name="Google Shape;726;p52"/>
          <p:cNvSpPr txBox="1"/>
          <p:nvPr/>
        </p:nvSpPr>
        <p:spPr>
          <a:xfrm>
            <a:off x="253625" y="98802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Android is the most popular operating system in the world, with over</a:t>
            </a:r>
            <a:r>
              <a:rPr lang="fr-FR" altLang="en-GB" sz="2000"/>
              <a:t>:</a:t>
            </a:r>
            <a:endParaRPr lang="fr-FR" altLang="en-GB" sz="2000"/>
          </a:p>
        </p:txBody>
      </p:sp>
      <p:pic>
        <p:nvPicPr>
          <p:cNvPr id="63" name="Picture 62" descr="Android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8149590" y="3167380"/>
            <a:ext cx="1818640" cy="117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/>
          <p:nvPr>
            <p:ph type="title"/>
          </p:nvPr>
        </p:nvSpPr>
        <p:spPr>
          <a:xfrm>
            <a:off x="-540385" y="1919605"/>
            <a:ext cx="10357485" cy="1304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Question 3 :</a:t>
            </a:r>
            <a:br>
              <a:rPr lang="fr-FR" altLang="en-GB"/>
            </a:br>
            <a:r>
              <a:rPr lang="fr-FR" altLang="en-GB"/>
              <a:t>Android vs Web Dev</a:t>
            </a:r>
            <a:endParaRPr lang="fr-FR" altLang="en-GB"/>
          </a:p>
        </p:txBody>
      </p:sp>
      <p:sp>
        <p:nvSpPr>
          <p:cNvPr id="587" name="Google Shape;587;p47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5" name="Google Shape;365;p38"/>
          <p:cNvSpPr/>
          <p:nvPr/>
        </p:nvSpPr>
        <p:spPr>
          <a:xfrm>
            <a:off x="2102638" y="35189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38"/>
          <p:cNvSpPr txBox="1"/>
          <p:nvPr/>
        </p:nvSpPr>
        <p:spPr>
          <a:xfrm>
            <a:off x="2275813" y="487183"/>
            <a:ext cx="4711500" cy="46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3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accent5"/>
                </a:solidFill>
              </a:rPr>
              <a:t>Questions</a:t>
            </a:r>
            <a:endParaRPr lang="fr-FR" altLang="en-GB"/>
          </a:p>
        </p:txBody>
      </p:sp>
      <p:cxnSp>
        <p:nvCxnSpPr>
          <p:cNvPr id="373" name="Google Shape;373;p38"/>
          <p:cNvCxnSpPr/>
          <p:nvPr/>
        </p:nvCxnSpPr>
        <p:spPr>
          <a:xfrm flipV="1">
            <a:off x="4788535" y="753110"/>
            <a:ext cx="1883410" cy="18415"/>
          </a:xfrm>
          <a:prstGeom prst="straightConnector1">
            <a:avLst/>
          </a:prstGeom>
          <a:noFill/>
          <a:ln w="19050" cap="flat" cmpd="sng">
            <a:solidFill>
              <a:srgbClr val="5CFFA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/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</a:t>
            </a:r>
            <a:r>
              <a:rPr lang="fr-FR" altLang="en-GB">
                <a:solidFill>
                  <a:schemeClr val="lt1"/>
                </a:solidFill>
              </a:rPr>
              <a:t>ndroid</a:t>
            </a:r>
            <a:br>
              <a:rPr lang="fr-FR" altLang="en-GB">
                <a:solidFill>
                  <a:schemeClr val="lt1"/>
                </a:solidFill>
              </a:rPr>
            </a:br>
            <a:r>
              <a:rPr lang="fr-FR" altLang="en-GB">
                <a:solidFill>
                  <a:schemeClr val="lt1"/>
                </a:solidFill>
              </a:rPr>
              <a:t>Studio</a:t>
            </a:r>
            <a:endParaRPr lang="fr-FR" altLang="en-GB">
              <a:solidFill>
                <a:schemeClr val="lt1"/>
              </a:solidFill>
            </a:endParaRPr>
          </a:p>
        </p:txBody>
      </p:sp>
      <p:sp>
        <p:nvSpPr>
          <p:cNvPr id="562" name="Google Shape;562;p45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5" name="Google Shape;365;p38"/>
          <p:cNvSpPr/>
          <p:nvPr/>
        </p:nvSpPr>
        <p:spPr>
          <a:xfrm>
            <a:off x="2108835" y="1395095"/>
            <a:ext cx="1353185" cy="1353185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" name="Picture 8" descr="Android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791210" y="2173605"/>
            <a:ext cx="1818640" cy="1173480"/>
          </a:xfrm>
          <a:prstGeom prst="rect">
            <a:avLst/>
          </a:prstGeom>
        </p:spPr>
      </p:pic>
      <p:pic>
        <p:nvPicPr>
          <p:cNvPr id="2" name="Picture 1" descr="Android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8116570" y="1015365"/>
            <a:ext cx="1818640" cy="117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71;p67"/>
          <p:cNvSpPr/>
          <p:nvPr/>
        </p:nvSpPr>
        <p:spPr>
          <a:xfrm>
            <a:off x="4133850" y="2746375"/>
            <a:ext cx="3876675" cy="1651000"/>
          </a:xfrm>
          <a:prstGeom prst="roundRect">
            <a:avLst>
              <a:gd name="adj" fmla="val 0"/>
            </a:avLst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1" name="Google Shape;1171;p67"/>
          <p:cNvSpPr/>
          <p:nvPr/>
        </p:nvSpPr>
        <p:spPr>
          <a:xfrm>
            <a:off x="829525" y="928300"/>
            <a:ext cx="3320700" cy="3349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5" name="Google Shape;1175;p67"/>
          <p:cNvSpPr/>
          <p:nvPr/>
        </p:nvSpPr>
        <p:spPr>
          <a:xfrm>
            <a:off x="4461373" y="876077"/>
            <a:ext cx="724500" cy="724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67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77" name="Google Shape;1177;p67"/>
          <p:cNvSpPr txBox="1"/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T</a:t>
            </a:r>
            <a:r>
              <a:rPr lang="en-GB"/>
              <a:t>hanks!</a:t>
            </a:r>
            <a:endParaRPr lang="en-GB"/>
          </a:p>
        </p:txBody>
      </p:sp>
      <p:sp>
        <p:nvSpPr>
          <p:cNvPr id="1178" name="Google Shape;1178;p67"/>
          <p:cNvSpPr txBox="1"/>
          <p:nvPr>
            <p:ph type="subTitle" idx="1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Do you have any questions?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altLang="en-GB"/>
              <a:t>EMAIL : m_keziz</a:t>
            </a:r>
            <a:r>
              <a:rPr lang="en-GB"/>
              <a:t>@</a:t>
            </a:r>
            <a:r>
              <a:rPr lang="fr-FR" altLang="en-GB"/>
              <a:t>estin.dz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grpSp>
        <p:nvGrpSpPr>
          <p:cNvPr id="1187" name="Google Shape;1187;p67"/>
          <p:cNvGrpSpPr/>
          <p:nvPr/>
        </p:nvGrpSpPr>
        <p:grpSpPr>
          <a:xfrm>
            <a:off x="1122970" y="1631272"/>
            <a:ext cx="2733810" cy="2400755"/>
            <a:chOff x="1122970" y="1631272"/>
            <a:chExt cx="2733810" cy="2400755"/>
          </a:xfrm>
        </p:grpSpPr>
        <p:sp>
          <p:nvSpPr>
            <p:cNvPr id="1188" name="Google Shape;1188;p67"/>
            <p:cNvSpPr/>
            <p:nvPr/>
          </p:nvSpPr>
          <p:spPr>
            <a:xfrm>
              <a:off x="1122970" y="3723326"/>
              <a:ext cx="2728010" cy="308702"/>
            </a:xfrm>
            <a:custGeom>
              <a:avLst/>
              <a:gdLst/>
              <a:ahLst/>
              <a:cxnLst/>
              <a:rect l="l" t="t" r="r" b="b"/>
              <a:pathLst>
                <a:path w="170714" h="19318" extrusionOk="0">
                  <a:moveTo>
                    <a:pt x="85337" y="0"/>
                  </a:moveTo>
                  <a:cubicBezTo>
                    <a:pt x="38233" y="0"/>
                    <a:pt x="1" y="4316"/>
                    <a:pt x="1" y="9679"/>
                  </a:cubicBezTo>
                  <a:cubicBezTo>
                    <a:pt x="1" y="15003"/>
                    <a:pt x="38233" y="19318"/>
                    <a:pt x="85337" y="19318"/>
                  </a:cubicBezTo>
                  <a:cubicBezTo>
                    <a:pt x="132482" y="19318"/>
                    <a:pt x="170713" y="15003"/>
                    <a:pt x="170713" y="9679"/>
                  </a:cubicBezTo>
                  <a:cubicBezTo>
                    <a:pt x="170713" y="4316"/>
                    <a:pt x="132482" y="0"/>
                    <a:pt x="8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67"/>
            <p:cNvSpPr/>
            <p:nvPr/>
          </p:nvSpPr>
          <p:spPr>
            <a:xfrm>
              <a:off x="1586342" y="3092404"/>
              <a:ext cx="78638" cy="788182"/>
            </a:xfrm>
            <a:custGeom>
              <a:avLst/>
              <a:gdLst/>
              <a:ahLst/>
              <a:cxnLst/>
              <a:rect l="l" t="t" r="r" b="b"/>
              <a:pathLst>
                <a:path w="4921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920" y="49323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67"/>
            <p:cNvSpPr/>
            <p:nvPr/>
          </p:nvSpPr>
          <p:spPr>
            <a:xfrm>
              <a:off x="1586342" y="3092404"/>
              <a:ext cx="78638" cy="167566"/>
            </a:xfrm>
            <a:custGeom>
              <a:avLst/>
              <a:gdLst/>
              <a:ahLst/>
              <a:cxnLst/>
              <a:rect l="l" t="t" r="r" b="b"/>
              <a:pathLst>
                <a:path w="4921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920" y="10486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67"/>
            <p:cNvSpPr/>
            <p:nvPr/>
          </p:nvSpPr>
          <p:spPr>
            <a:xfrm>
              <a:off x="1746813" y="3049226"/>
              <a:ext cx="77982" cy="788821"/>
            </a:xfrm>
            <a:custGeom>
              <a:avLst/>
              <a:gdLst/>
              <a:ahLst/>
              <a:cxnLst/>
              <a:rect l="l" t="t" r="r" b="b"/>
              <a:pathLst>
                <a:path w="4880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4880" y="4936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67"/>
            <p:cNvSpPr/>
            <p:nvPr/>
          </p:nvSpPr>
          <p:spPr>
            <a:xfrm>
              <a:off x="1746813" y="3049226"/>
              <a:ext cx="77982" cy="210744"/>
            </a:xfrm>
            <a:custGeom>
              <a:avLst/>
              <a:gdLst/>
              <a:ahLst/>
              <a:cxnLst/>
              <a:rect l="l" t="t" r="r" b="b"/>
              <a:pathLst>
                <a:path w="4880" h="13188" extrusionOk="0">
                  <a:moveTo>
                    <a:pt x="0" y="0"/>
                  </a:moveTo>
                  <a:lnTo>
                    <a:pt x="0" y="13188"/>
                  </a:lnTo>
                  <a:lnTo>
                    <a:pt x="4880" y="13188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2348092" y="3092404"/>
              <a:ext cx="77982" cy="788182"/>
            </a:xfrm>
            <a:custGeom>
              <a:avLst/>
              <a:gdLst/>
              <a:ahLst/>
              <a:cxnLst/>
              <a:rect l="l" t="t" r="r" b="b"/>
              <a:pathLst>
                <a:path w="4880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880" y="4932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67"/>
            <p:cNvSpPr/>
            <p:nvPr/>
          </p:nvSpPr>
          <p:spPr>
            <a:xfrm>
              <a:off x="2348092" y="3092404"/>
              <a:ext cx="77982" cy="167566"/>
            </a:xfrm>
            <a:custGeom>
              <a:avLst/>
              <a:gdLst/>
              <a:ahLst/>
              <a:cxnLst/>
              <a:rect l="l" t="t" r="r" b="b"/>
              <a:pathLst>
                <a:path w="4880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880" y="10486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67"/>
            <p:cNvSpPr/>
            <p:nvPr/>
          </p:nvSpPr>
          <p:spPr>
            <a:xfrm>
              <a:off x="2507908" y="3049226"/>
              <a:ext cx="77998" cy="788821"/>
            </a:xfrm>
            <a:custGeom>
              <a:avLst/>
              <a:gdLst/>
              <a:ahLst/>
              <a:cxnLst/>
              <a:rect l="l" t="t" r="r" b="b"/>
              <a:pathLst>
                <a:path w="4881" h="49363" extrusionOk="0">
                  <a:moveTo>
                    <a:pt x="1" y="0"/>
                  </a:moveTo>
                  <a:lnTo>
                    <a:pt x="1" y="49363"/>
                  </a:lnTo>
                  <a:lnTo>
                    <a:pt x="4881" y="49363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67"/>
            <p:cNvSpPr/>
            <p:nvPr/>
          </p:nvSpPr>
          <p:spPr>
            <a:xfrm>
              <a:off x="2507908" y="3049226"/>
              <a:ext cx="77998" cy="210744"/>
            </a:xfrm>
            <a:custGeom>
              <a:avLst/>
              <a:gdLst/>
              <a:ahLst/>
              <a:cxnLst/>
              <a:rect l="l" t="t" r="r" b="b"/>
              <a:pathLst>
                <a:path w="4881" h="13188" extrusionOk="0">
                  <a:moveTo>
                    <a:pt x="1" y="0"/>
                  </a:moveTo>
                  <a:lnTo>
                    <a:pt x="1" y="13188"/>
                  </a:lnTo>
                  <a:lnTo>
                    <a:pt x="4881" y="13188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67"/>
            <p:cNvSpPr/>
            <p:nvPr/>
          </p:nvSpPr>
          <p:spPr>
            <a:xfrm>
              <a:off x="1516094" y="2957708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0"/>
                  </a:moveTo>
                  <a:cubicBezTo>
                    <a:pt x="27505" y="0"/>
                    <a:pt x="21052" y="363"/>
                    <a:pt x="15688" y="968"/>
                  </a:cubicBezTo>
                  <a:lnTo>
                    <a:pt x="0" y="968"/>
                  </a:lnTo>
                  <a:lnTo>
                    <a:pt x="0" y="5929"/>
                  </a:lnTo>
                  <a:cubicBezTo>
                    <a:pt x="0" y="9195"/>
                    <a:pt x="15406" y="11857"/>
                    <a:pt x="34401" y="11857"/>
                  </a:cubicBezTo>
                  <a:cubicBezTo>
                    <a:pt x="53396" y="11857"/>
                    <a:pt x="68802" y="9195"/>
                    <a:pt x="68802" y="5929"/>
                  </a:cubicBezTo>
                  <a:lnTo>
                    <a:pt x="68802" y="968"/>
                  </a:lnTo>
                  <a:lnTo>
                    <a:pt x="53154" y="968"/>
                  </a:lnTo>
                  <a:cubicBezTo>
                    <a:pt x="47750" y="363"/>
                    <a:pt x="41338" y="0"/>
                    <a:pt x="3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67"/>
            <p:cNvSpPr/>
            <p:nvPr/>
          </p:nvSpPr>
          <p:spPr>
            <a:xfrm>
              <a:off x="1516094" y="2874564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1"/>
                  </a:moveTo>
                  <a:cubicBezTo>
                    <a:pt x="15406" y="1"/>
                    <a:pt x="0" y="2663"/>
                    <a:pt x="0" y="5929"/>
                  </a:cubicBezTo>
                  <a:cubicBezTo>
                    <a:pt x="0" y="9196"/>
                    <a:pt x="15406" y="11858"/>
                    <a:pt x="34401" y="11858"/>
                  </a:cubicBezTo>
                  <a:cubicBezTo>
                    <a:pt x="53396" y="11858"/>
                    <a:pt x="68802" y="9196"/>
                    <a:pt x="68802" y="5929"/>
                  </a:cubicBezTo>
                  <a:cubicBezTo>
                    <a:pt x="68802" y="2663"/>
                    <a:pt x="53396" y="1"/>
                    <a:pt x="34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67"/>
            <p:cNvSpPr/>
            <p:nvPr/>
          </p:nvSpPr>
          <p:spPr>
            <a:xfrm>
              <a:off x="1628865" y="2898336"/>
              <a:ext cx="833948" cy="105069"/>
            </a:xfrm>
            <a:custGeom>
              <a:avLst/>
              <a:gdLst/>
              <a:ahLst/>
              <a:cxnLst/>
              <a:rect l="l" t="t" r="r" b="b"/>
              <a:pathLst>
                <a:path w="52187" h="6575" extrusionOk="0">
                  <a:moveTo>
                    <a:pt x="13386" y="1"/>
                  </a:moveTo>
                  <a:cubicBezTo>
                    <a:pt x="12908" y="1"/>
                    <a:pt x="1" y="6575"/>
                    <a:pt x="1" y="6575"/>
                  </a:cubicBezTo>
                  <a:lnTo>
                    <a:pt x="43839" y="6575"/>
                  </a:lnTo>
                  <a:lnTo>
                    <a:pt x="52187" y="324"/>
                  </a:lnTo>
                  <a:lnTo>
                    <a:pt x="22303" y="324"/>
                  </a:lnTo>
                  <a:lnTo>
                    <a:pt x="13390" y="1"/>
                  </a:lnTo>
                  <a:cubicBezTo>
                    <a:pt x="13389" y="1"/>
                    <a:pt x="13388" y="1"/>
                    <a:pt x="1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67"/>
            <p:cNvSpPr/>
            <p:nvPr/>
          </p:nvSpPr>
          <p:spPr>
            <a:xfrm>
              <a:off x="1948529" y="2007122"/>
              <a:ext cx="170794" cy="898396"/>
            </a:xfrm>
            <a:custGeom>
              <a:avLst/>
              <a:gdLst/>
              <a:ahLst/>
              <a:cxnLst/>
              <a:rect l="l" t="t" r="r" b="b"/>
              <a:pathLst>
                <a:path w="10688" h="56220" extrusionOk="0">
                  <a:moveTo>
                    <a:pt x="0" y="1"/>
                  </a:moveTo>
                  <a:lnTo>
                    <a:pt x="0" y="56220"/>
                  </a:lnTo>
                  <a:lnTo>
                    <a:pt x="10687" y="56220"/>
                  </a:ln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67"/>
            <p:cNvSpPr/>
            <p:nvPr/>
          </p:nvSpPr>
          <p:spPr>
            <a:xfrm>
              <a:off x="1948528" y="1982641"/>
              <a:ext cx="205599" cy="24497"/>
            </a:xfrm>
            <a:custGeom>
              <a:avLst/>
              <a:gdLst/>
              <a:ahLst/>
              <a:cxnLst/>
              <a:rect l="l" t="t" r="r" b="b"/>
              <a:pathLst>
                <a:path w="12866" h="1533" extrusionOk="0">
                  <a:moveTo>
                    <a:pt x="2742" y="0"/>
                  </a:moveTo>
                  <a:lnTo>
                    <a:pt x="0" y="1533"/>
                  </a:lnTo>
                  <a:lnTo>
                    <a:pt x="10687" y="1533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67"/>
            <p:cNvSpPr/>
            <p:nvPr/>
          </p:nvSpPr>
          <p:spPr>
            <a:xfrm>
              <a:off x="2119307" y="1980777"/>
              <a:ext cx="34820" cy="934478"/>
            </a:xfrm>
            <a:custGeom>
              <a:avLst/>
              <a:gdLst/>
              <a:ahLst/>
              <a:cxnLst/>
              <a:rect l="l" t="t" r="r" b="b"/>
              <a:pathLst>
                <a:path w="2179" h="58478" extrusionOk="0">
                  <a:moveTo>
                    <a:pt x="2178" y="0"/>
                  </a:moveTo>
                  <a:lnTo>
                    <a:pt x="0" y="1533"/>
                  </a:lnTo>
                  <a:lnTo>
                    <a:pt x="0" y="58478"/>
                  </a:lnTo>
                  <a:lnTo>
                    <a:pt x="2178" y="57187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67"/>
            <p:cNvSpPr/>
            <p:nvPr/>
          </p:nvSpPr>
          <p:spPr>
            <a:xfrm>
              <a:off x="2074834" y="2339666"/>
              <a:ext cx="283581" cy="586482"/>
            </a:xfrm>
            <a:custGeom>
              <a:avLst/>
              <a:gdLst/>
              <a:ahLst/>
              <a:cxnLst/>
              <a:rect l="l" t="t" r="r" b="b"/>
              <a:pathLst>
                <a:path w="17746" h="36701" extrusionOk="0">
                  <a:moveTo>
                    <a:pt x="1" y="1"/>
                  </a:moveTo>
                  <a:lnTo>
                    <a:pt x="1" y="36700"/>
                  </a:lnTo>
                  <a:lnTo>
                    <a:pt x="17745" y="36700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67"/>
            <p:cNvSpPr/>
            <p:nvPr/>
          </p:nvSpPr>
          <p:spPr>
            <a:xfrm>
              <a:off x="2074834" y="2316393"/>
              <a:ext cx="319664" cy="25153"/>
            </a:xfrm>
            <a:custGeom>
              <a:avLst/>
              <a:gdLst/>
              <a:ahLst/>
              <a:cxnLst/>
              <a:rect l="l" t="t" r="r" b="b"/>
              <a:pathLst>
                <a:path w="20004" h="1574" extrusionOk="0">
                  <a:moveTo>
                    <a:pt x="2824" y="1"/>
                  </a:moveTo>
                  <a:lnTo>
                    <a:pt x="1" y="1574"/>
                  </a:lnTo>
                  <a:lnTo>
                    <a:pt x="17745" y="1574"/>
                  </a:lnTo>
                  <a:lnTo>
                    <a:pt x="20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67"/>
            <p:cNvSpPr/>
            <p:nvPr/>
          </p:nvSpPr>
          <p:spPr>
            <a:xfrm>
              <a:off x="2358400" y="2314529"/>
              <a:ext cx="36099" cy="611619"/>
            </a:xfrm>
            <a:custGeom>
              <a:avLst/>
              <a:gdLst/>
              <a:ahLst/>
              <a:cxnLst/>
              <a:rect l="l" t="t" r="r" b="b"/>
              <a:pathLst>
                <a:path w="2259" h="38274" extrusionOk="0">
                  <a:moveTo>
                    <a:pt x="2259" y="1"/>
                  </a:moveTo>
                  <a:lnTo>
                    <a:pt x="0" y="1574"/>
                  </a:lnTo>
                  <a:lnTo>
                    <a:pt x="0" y="38273"/>
                  </a:lnTo>
                  <a:lnTo>
                    <a:pt x="2259" y="3698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67"/>
            <p:cNvSpPr/>
            <p:nvPr/>
          </p:nvSpPr>
          <p:spPr>
            <a:xfrm>
              <a:off x="1846049" y="2371242"/>
              <a:ext cx="170155" cy="554250"/>
            </a:xfrm>
            <a:custGeom>
              <a:avLst/>
              <a:gdLst/>
              <a:ahLst/>
              <a:cxnLst/>
              <a:rect l="l" t="t" r="r" b="b"/>
              <a:pathLst>
                <a:path w="10648" h="34684" extrusionOk="0">
                  <a:moveTo>
                    <a:pt x="1" y="1"/>
                  </a:moveTo>
                  <a:lnTo>
                    <a:pt x="1" y="34684"/>
                  </a:lnTo>
                  <a:lnTo>
                    <a:pt x="10648" y="34684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67"/>
            <p:cNvSpPr/>
            <p:nvPr/>
          </p:nvSpPr>
          <p:spPr>
            <a:xfrm>
              <a:off x="1798364" y="2745030"/>
              <a:ext cx="217839" cy="46422"/>
            </a:xfrm>
            <a:custGeom>
              <a:avLst/>
              <a:gdLst/>
              <a:ahLst/>
              <a:cxnLst/>
              <a:rect l="l" t="t" r="r" b="b"/>
              <a:pathLst>
                <a:path w="13632" h="2905" extrusionOk="0">
                  <a:moveTo>
                    <a:pt x="3267" y="1"/>
                  </a:moveTo>
                  <a:lnTo>
                    <a:pt x="0" y="2904"/>
                  </a:lnTo>
                  <a:lnTo>
                    <a:pt x="11373" y="2904"/>
                  </a:lnTo>
                  <a:cubicBezTo>
                    <a:pt x="11373" y="2904"/>
                    <a:pt x="13591" y="202"/>
                    <a:pt x="1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67"/>
            <p:cNvSpPr/>
            <p:nvPr/>
          </p:nvSpPr>
          <p:spPr>
            <a:xfrm>
              <a:off x="1980105" y="2745030"/>
              <a:ext cx="36099" cy="62530"/>
            </a:xfrm>
            <a:custGeom>
              <a:avLst/>
              <a:gdLst/>
              <a:ahLst/>
              <a:cxnLst/>
              <a:rect l="l" t="t" r="r" b="b"/>
              <a:pathLst>
                <a:path w="2259" h="3913" extrusionOk="0">
                  <a:moveTo>
                    <a:pt x="2259" y="1"/>
                  </a:moveTo>
                  <a:lnTo>
                    <a:pt x="0" y="2904"/>
                  </a:lnTo>
                  <a:lnTo>
                    <a:pt x="2259" y="39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1846049" y="2349264"/>
              <a:ext cx="205599" cy="23858"/>
            </a:xfrm>
            <a:custGeom>
              <a:avLst/>
              <a:gdLst/>
              <a:ahLst/>
              <a:cxnLst/>
              <a:rect l="l" t="t" r="r" b="b"/>
              <a:pathLst>
                <a:path w="12866" h="1493" extrusionOk="0">
                  <a:moveTo>
                    <a:pt x="2743" y="1"/>
                  </a:moveTo>
                  <a:lnTo>
                    <a:pt x="1" y="1493"/>
                  </a:lnTo>
                  <a:lnTo>
                    <a:pt x="10648" y="1493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67"/>
            <p:cNvSpPr/>
            <p:nvPr/>
          </p:nvSpPr>
          <p:spPr>
            <a:xfrm>
              <a:off x="2016188" y="2347400"/>
              <a:ext cx="35460" cy="578092"/>
            </a:xfrm>
            <a:custGeom>
              <a:avLst/>
              <a:gdLst/>
              <a:ahLst/>
              <a:cxnLst/>
              <a:rect l="l" t="t" r="r" b="b"/>
              <a:pathLst>
                <a:path w="2219" h="36176" extrusionOk="0">
                  <a:moveTo>
                    <a:pt x="2219" y="1"/>
                  </a:moveTo>
                  <a:lnTo>
                    <a:pt x="1" y="1493"/>
                  </a:lnTo>
                  <a:lnTo>
                    <a:pt x="1" y="36176"/>
                  </a:lnTo>
                  <a:lnTo>
                    <a:pt x="2219" y="349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67"/>
            <p:cNvSpPr/>
            <p:nvPr/>
          </p:nvSpPr>
          <p:spPr>
            <a:xfrm>
              <a:off x="2284923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67"/>
            <p:cNvSpPr/>
            <p:nvPr/>
          </p:nvSpPr>
          <p:spPr>
            <a:xfrm>
              <a:off x="2174725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67"/>
            <p:cNvSpPr/>
            <p:nvPr/>
          </p:nvSpPr>
          <p:spPr>
            <a:xfrm>
              <a:off x="2114784" y="2229468"/>
              <a:ext cx="245565" cy="62530"/>
            </a:xfrm>
            <a:custGeom>
              <a:avLst/>
              <a:gdLst/>
              <a:ahLst/>
              <a:cxnLst/>
              <a:rect l="l" t="t" r="r" b="b"/>
              <a:pathLst>
                <a:path w="15367" h="3913" extrusionOk="0">
                  <a:moveTo>
                    <a:pt x="808" y="0"/>
                  </a:moveTo>
                  <a:cubicBezTo>
                    <a:pt x="364" y="0"/>
                    <a:pt x="1" y="363"/>
                    <a:pt x="1" y="807"/>
                  </a:cubicBezTo>
                  <a:lnTo>
                    <a:pt x="1" y="3106"/>
                  </a:lnTo>
                  <a:cubicBezTo>
                    <a:pt x="1" y="3549"/>
                    <a:pt x="364" y="3912"/>
                    <a:pt x="808" y="3912"/>
                  </a:cubicBezTo>
                  <a:lnTo>
                    <a:pt x="14560" y="3912"/>
                  </a:lnTo>
                  <a:cubicBezTo>
                    <a:pt x="15003" y="3912"/>
                    <a:pt x="15366" y="3549"/>
                    <a:pt x="15366" y="3106"/>
                  </a:cubicBezTo>
                  <a:lnTo>
                    <a:pt x="15366" y="807"/>
                  </a:lnTo>
                  <a:cubicBezTo>
                    <a:pt x="15366" y="363"/>
                    <a:pt x="15003" y="0"/>
                    <a:pt x="1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67"/>
            <p:cNvSpPr/>
            <p:nvPr/>
          </p:nvSpPr>
          <p:spPr>
            <a:xfrm>
              <a:off x="2109639" y="2236563"/>
              <a:ext cx="244909" cy="62514"/>
            </a:xfrm>
            <a:custGeom>
              <a:avLst/>
              <a:gdLst/>
              <a:ahLst/>
              <a:cxnLst/>
              <a:rect l="l" t="t" r="r" b="b"/>
              <a:pathLst>
                <a:path w="15326" h="3912" extrusionOk="0">
                  <a:moveTo>
                    <a:pt x="807" y="0"/>
                  </a:moveTo>
                  <a:cubicBezTo>
                    <a:pt x="363" y="0"/>
                    <a:pt x="0" y="363"/>
                    <a:pt x="0" y="807"/>
                  </a:cubicBezTo>
                  <a:lnTo>
                    <a:pt x="0" y="3105"/>
                  </a:lnTo>
                  <a:cubicBezTo>
                    <a:pt x="0" y="3549"/>
                    <a:pt x="363" y="3912"/>
                    <a:pt x="807" y="3912"/>
                  </a:cubicBezTo>
                  <a:lnTo>
                    <a:pt x="14519" y="3912"/>
                  </a:lnTo>
                  <a:cubicBezTo>
                    <a:pt x="14962" y="3912"/>
                    <a:pt x="15325" y="3549"/>
                    <a:pt x="15325" y="3105"/>
                  </a:cubicBezTo>
                  <a:lnTo>
                    <a:pt x="15325" y="807"/>
                  </a:lnTo>
                  <a:cubicBezTo>
                    <a:pt x="15325" y="363"/>
                    <a:pt x="14962" y="0"/>
                    <a:pt x="14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67"/>
            <p:cNvSpPr/>
            <p:nvPr/>
          </p:nvSpPr>
          <p:spPr>
            <a:xfrm>
              <a:off x="2023283" y="2739885"/>
              <a:ext cx="335133" cy="46406"/>
            </a:xfrm>
            <a:custGeom>
              <a:avLst/>
              <a:gdLst/>
              <a:ahLst/>
              <a:cxnLst/>
              <a:rect l="l" t="t" r="r" b="b"/>
              <a:pathLst>
                <a:path w="20972" h="2904" extrusionOk="0">
                  <a:moveTo>
                    <a:pt x="3227" y="0"/>
                  </a:moveTo>
                  <a:lnTo>
                    <a:pt x="0" y="2904"/>
                  </a:lnTo>
                  <a:lnTo>
                    <a:pt x="18713" y="2904"/>
                  </a:lnTo>
                  <a:cubicBezTo>
                    <a:pt x="18713" y="2904"/>
                    <a:pt x="20891" y="202"/>
                    <a:pt x="20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2322301" y="2739885"/>
              <a:ext cx="36115" cy="62530"/>
            </a:xfrm>
            <a:custGeom>
              <a:avLst/>
              <a:gdLst/>
              <a:ahLst/>
              <a:cxnLst/>
              <a:rect l="l" t="t" r="r" b="b"/>
              <a:pathLst>
                <a:path w="2260" h="3913" extrusionOk="0">
                  <a:moveTo>
                    <a:pt x="2259" y="0"/>
                  </a:moveTo>
                  <a:lnTo>
                    <a:pt x="1" y="2904"/>
                  </a:lnTo>
                  <a:lnTo>
                    <a:pt x="2259" y="3912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2023283" y="2786275"/>
              <a:ext cx="51567" cy="22580"/>
            </a:xfrm>
            <a:custGeom>
              <a:avLst/>
              <a:gdLst/>
              <a:ahLst/>
              <a:cxnLst/>
              <a:rect l="l" t="t" r="r" b="b"/>
              <a:pathLst>
                <a:path w="3227" h="1413" extrusionOk="0">
                  <a:moveTo>
                    <a:pt x="0" y="1"/>
                  </a:moveTo>
                  <a:lnTo>
                    <a:pt x="3227" y="141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67"/>
            <p:cNvSpPr/>
            <p:nvPr/>
          </p:nvSpPr>
          <p:spPr>
            <a:xfrm>
              <a:off x="2127680" y="2857108"/>
              <a:ext cx="154686" cy="70248"/>
            </a:xfrm>
            <a:custGeom>
              <a:avLst/>
              <a:gdLst/>
              <a:ahLst/>
              <a:cxnLst/>
              <a:rect l="l" t="t" r="r" b="b"/>
              <a:pathLst>
                <a:path w="9680" h="4396" extrusionOk="0">
                  <a:moveTo>
                    <a:pt x="1" y="0"/>
                  </a:moveTo>
                  <a:lnTo>
                    <a:pt x="1" y="4396"/>
                  </a:lnTo>
                  <a:lnTo>
                    <a:pt x="9680" y="4396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67"/>
            <p:cNvSpPr/>
            <p:nvPr/>
          </p:nvSpPr>
          <p:spPr>
            <a:xfrm>
              <a:off x="1872480" y="2856176"/>
              <a:ext cx="109575" cy="70248"/>
            </a:xfrm>
            <a:custGeom>
              <a:avLst/>
              <a:gdLst/>
              <a:ahLst/>
              <a:cxnLst/>
              <a:rect l="l" t="t" r="r" b="b"/>
              <a:pathLst>
                <a:path w="6857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6856" y="4396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67"/>
            <p:cNvSpPr/>
            <p:nvPr/>
          </p:nvSpPr>
          <p:spPr>
            <a:xfrm>
              <a:off x="1971076" y="1631416"/>
              <a:ext cx="200437" cy="303556"/>
            </a:xfrm>
            <a:custGeom>
              <a:avLst/>
              <a:gdLst/>
              <a:ahLst/>
              <a:cxnLst/>
              <a:rect l="l" t="t" r="r" b="b"/>
              <a:pathLst>
                <a:path w="12543" h="18996" extrusionOk="0">
                  <a:moveTo>
                    <a:pt x="6252" y="2339"/>
                  </a:moveTo>
                  <a:cubicBezTo>
                    <a:pt x="8389" y="2339"/>
                    <a:pt x="10123" y="4033"/>
                    <a:pt x="10123" y="6170"/>
                  </a:cubicBezTo>
                  <a:cubicBezTo>
                    <a:pt x="10123" y="8308"/>
                    <a:pt x="8389" y="10002"/>
                    <a:pt x="6252" y="10002"/>
                  </a:cubicBezTo>
                  <a:cubicBezTo>
                    <a:pt x="4154" y="10002"/>
                    <a:pt x="2420" y="8308"/>
                    <a:pt x="2420" y="6170"/>
                  </a:cubicBezTo>
                  <a:cubicBezTo>
                    <a:pt x="2420" y="4033"/>
                    <a:pt x="4154" y="2339"/>
                    <a:pt x="6252" y="2339"/>
                  </a:cubicBezTo>
                  <a:close/>
                  <a:moveTo>
                    <a:pt x="6252" y="0"/>
                  </a:moveTo>
                  <a:cubicBezTo>
                    <a:pt x="2824" y="0"/>
                    <a:pt x="1" y="2783"/>
                    <a:pt x="1" y="6251"/>
                  </a:cubicBezTo>
                  <a:cubicBezTo>
                    <a:pt x="1" y="7703"/>
                    <a:pt x="525" y="9074"/>
                    <a:pt x="1372" y="10123"/>
                  </a:cubicBezTo>
                  <a:lnTo>
                    <a:pt x="1331" y="10123"/>
                  </a:lnTo>
                  <a:lnTo>
                    <a:pt x="6252" y="18995"/>
                  </a:lnTo>
                  <a:lnTo>
                    <a:pt x="11172" y="10123"/>
                  </a:lnTo>
                  <a:cubicBezTo>
                    <a:pt x="12019" y="9074"/>
                    <a:pt x="12543" y="7703"/>
                    <a:pt x="12543" y="6251"/>
                  </a:cubicBezTo>
                  <a:cubicBezTo>
                    <a:pt x="12543" y="2783"/>
                    <a:pt x="9720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67"/>
            <p:cNvSpPr/>
            <p:nvPr/>
          </p:nvSpPr>
          <p:spPr>
            <a:xfrm>
              <a:off x="3609474" y="2476295"/>
              <a:ext cx="84263" cy="112819"/>
            </a:xfrm>
            <a:custGeom>
              <a:avLst/>
              <a:gdLst/>
              <a:ahLst/>
              <a:cxnLst/>
              <a:rect l="l" t="t" r="r" b="b"/>
              <a:pathLst>
                <a:path w="5273" h="7060" extrusionOk="0">
                  <a:moveTo>
                    <a:pt x="2328" y="1"/>
                  </a:moveTo>
                  <a:lnTo>
                    <a:pt x="594" y="686"/>
                  </a:lnTo>
                  <a:cubicBezTo>
                    <a:pt x="594" y="686"/>
                    <a:pt x="0" y="7060"/>
                    <a:pt x="1833" y="7060"/>
                  </a:cubicBezTo>
                  <a:cubicBezTo>
                    <a:pt x="1850" y="7060"/>
                    <a:pt x="1867" y="7059"/>
                    <a:pt x="1885" y="7058"/>
                  </a:cubicBezTo>
                  <a:cubicBezTo>
                    <a:pt x="3780" y="6937"/>
                    <a:pt x="5272" y="4759"/>
                    <a:pt x="5272" y="4759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67"/>
            <p:cNvSpPr/>
            <p:nvPr/>
          </p:nvSpPr>
          <p:spPr>
            <a:xfrm>
              <a:off x="3644742" y="2453731"/>
              <a:ext cx="82505" cy="98629"/>
            </a:xfrm>
            <a:custGeom>
              <a:avLst/>
              <a:gdLst/>
              <a:ahLst/>
              <a:cxnLst/>
              <a:rect l="l" t="t" r="r" b="b"/>
              <a:pathLst>
                <a:path w="5163" h="6172" extrusionOk="0">
                  <a:moveTo>
                    <a:pt x="1607" y="0"/>
                  </a:moveTo>
                  <a:cubicBezTo>
                    <a:pt x="1417" y="0"/>
                    <a:pt x="0" y="1614"/>
                    <a:pt x="0" y="1614"/>
                  </a:cubicBezTo>
                  <a:lnTo>
                    <a:pt x="3065" y="6171"/>
                  </a:lnTo>
                  <a:lnTo>
                    <a:pt x="5162" y="4800"/>
                  </a:lnTo>
                  <a:lnTo>
                    <a:pt x="1613" y="1"/>
                  </a:lnTo>
                  <a:cubicBezTo>
                    <a:pt x="1611" y="1"/>
                    <a:pt x="1609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67"/>
            <p:cNvSpPr/>
            <p:nvPr/>
          </p:nvSpPr>
          <p:spPr>
            <a:xfrm>
              <a:off x="2776005" y="2067191"/>
              <a:ext cx="195931" cy="214388"/>
            </a:xfrm>
            <a:custGeom>
              <a:avLst/>
              <a:gdLst/>
              <a:ahLst/>
              <a:cxnLst/>
              <a:rect l="l" t="t" r="r" b="b"/>
              <a:pathLst>
                <a:path w="12261" h="13416" extrusionOk="0">
                  <a:moveTo>
                    <a:pt x="6162" y="1"/>
                  </a:moveTo>
                  <a:cubicBezTo>
                    <a:pt x="6069" y="1"/>
                    <a:pt x="5975" y="24"/>
                    <a:pt x="5889" y="73"/>
                  </a:cubicBezTo>
                  <a:lnTo>
                    <a:pt x="444" y="2775"/>
                  </a:lnTo>
                  <a:cubicBezTo>
                    <a:pt x="122" y="2937"/>
                    <a:pt x="1" y="3380"/>
                    <a:pt x="243" y="3662"/>
                  </a:cubicBezTo>
                  <a:lnTo>
                    <a:pt x="7744" y="13180"/>
                  </a:lnTo>
                  <a:cubicBezTo>
                    <a:pt x="7867" y="13328"/>
                    <a:pt x="8035" y="13415"/>
                    <a:pt x="8212" y="13415"/>
                  </a:cubicBezTo>
                  <a:cubicBezTo>
                    <a:pt x="8324" y="13415"/>
                    <a:pt x="8440" y="13380"/>
                    <a:pt x="8550" y="13301"/>
                  </a:cubicBezTo>
                  <a:lnTo>
                    <a:pt x="11938" y="11002"/>
                  </a:lnTo>
                  <a:cubicBezTo>
                    <a:pt x="12180" y="10841"/>
                    <a:pt x="12261" y="10518"/>
                    <a:pt x="12140" y="10236"/>
                  </a:cubicBezTo>
                  <a:lnTo>
                    <a:pt x="6695" y="315"/>
                  </a:lnTo>
                  <a:cubicBezTo>
                    <a:pt x="6583" y="119"/>
                    <a:pt x="6374" y="1"/>
                    <a:pt x="6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67"/>
            <p:cNvSpPr/>
            <p:nvPr/>
          </p:nvSpPr>
          <p:spPr>
            <a:xfrm>
              <a:off x="2786967" y="2073391"/>
              <a:ext cx="175956" cy="192271"/>
            </a:xfrm>
            <a:custGeom>
              <a:avLst/>
              <a:gdLst/>
              <a:ahLst/>
              <a:cxnLst/>
              <a:rect l="l" t="t" r="r" b="b"/>
              <a:pathLst>
                <a:path w="11011" h="12032" extrusionOk="0">
                  <a:moveTo>
                    <a:pt x="5474" y="1"/>
                  </a:moveTo>
                  <a:cubicBezTo>
                    <a:pt x="5397" y="1"/>
                    <a:pt x="5319" y="16"/>
                    <a:pt x="5243" y="48"/>
                  </a:cubicBezTo>
                  <a:lnTo>
                    <a:pt x="4396" y="492"/>
                  </a:lnTo>
                  <a:cubicBezTo>
                    <a:pt x="4517" y="895"/>
                    <a:pt x="4315" y="1056"/>
                    <a:pt x="4315" y="1056"/>
                  </a:cubicBezTo>
                  <a:cubicBezTo>
                    <a:pt x="4315" y="1056"/>
                    <a:pt x="3025" y="1863"/>
                    <a:pt x="2541" y="1984"/>
                  </a:cubicBezTo>
                  <a:cubicBezTo>
                    <a:pt x="2458" y="2003"/>
                    <a:pt x="2382" y="2011"/>
                    <a:pt x="2314" y="2011"/>
                  </a:cubicBezTo>
                  <a:cubicBezTo>
                    <a:pt x="1946" y="2011"/>
                    <a:pt x="1775" y="1782"/>
                    <a:pt x="1775" y="1782"/>
                  </a:cubicBezTo>
                  <a:lnTo>
                    <a:pt x="403" y="2468"/>
                  </a:lnTo>
                  <a:cubicBezTo>
                    <a:pt x="81" y="2629"/>
                    <a:pt x="0" y="3033"/>
                    <a:pt x="202" y="3315"/>
                  </a:cubicBezTo>
                  <a:lnTo>
                    <a:pt x="6896" y="11824"/>
                  </a:lnTo>
                  <a:cubicBezTo>
                    <a:pt x="7024" y="11952"/>
                    <a:pt x="7200" y="12031"/>
                    <a:pt x="7363" y="12031"/>
                  </a:cubicBezTo>
                  <a:cubicBezTo>
                    <a:pt x="7458" y="12031"/>
                    <a:pt x="7548" y="12004"/>
                    <a:pt x="7622" y="11945"/>
                  </a:cubicBezTo>
                  <a:lnTo>
                    <a:pt x="10687" y="9888"/>
                  </a:lnTo>
                  <a:cubicBezTo>
                    <a:pt x="10929" y="9727"/>
                    <a:pt x="11010" y="9404"/>
                    <a:pt x="10849" y="9163"/>
                  </a:cubicBezTo>
                  <a:lnTo>
                    <a:pt x="5969" y="290"/>
                  </a:lnTo>
                  <a:cubicBezTo>
                    <a:pt x="5880" y="113"/>
                    <a:pt x="5684" y="1"/>
                    <a:pt x="5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67"/>
            <p:cNvSpPr/>
            <p:nvPr/>
          </p:nvSpPr>
          <p:spPr>
            <a:xfrm>
              <a:off x="2816610" y="2104856"/>
              <a:ext cx="123749" cy="129390"/>
            </a:xfrm>
            <a:custGeom>
              <a:avLst/>
              <a:gdLst/>
              <a:ahLst/>
              <a:cxnLst/>
              <a:rect l="l" t="t" r="r" b="b"/>
              <a:pathLst>
                <a:path w="7744" h="8097" extrusionOk="0">
                  <a:moveTo>
                    <a:pt x="4090" y="1"/>
                  </a:moveTo>
                  <a:cubicBezTo>
                    <a:pt x="4005" y="1"/>
                    <a:pt x="3916" y="19"/>
                    <a:pt x="3832" y="55"/>
                  </a:cubicBezTo>
                  <a:lnTo>
                    <a:pt x="404" y="1709"/>
                  </a:lnTo>
                  <a:cubicBezTo>
                    <a:pt x="81" y="1870"/>
                    <a:pt x="0" y="2273"/>
                    <a:pt x="202" y="2556"/>
                  </a:cubicBezTo>
                  <a:lnTo>
                    <a:pt x="3993" y="7879"/>
                  </a:lnTo>
                  <a:cubicBezTo>
                    <a:pt x="4114" y="8024"/>
                    <a:pt x="4278" y="8097"/>
                    <a:pt x="4443" y="8097"/>
                  </a:cubicBezTo>
                  <a:cubicBezTo>
                    <a:pt x="4553" y="8097"/>
                    <a:pt x="4662" y="8065"/>
                    <a:pt x="4759" y="8000"/>
                  </a:cubicBezTo>
                  <a:lnTo>
                    <a:pt x="7381" y="6427"/>
                  </a:lnTo>
                  <a:cubicBezTo>
                    <a:pt x="7663" y="6266"/>
                    <a:pt x="7744" y="5903"/>
                    <a:pt x="7582" y="5661"/>
                  </a:cubicBezTo>
                  <a:lnTo>
                    <a:pt x="4558" y="297"/>
                  </a:lnTo>
                  <a:cubicBezTo>
                    <a:pt x="4473" y="100"/>
                    <a:pt x="4289" y="1"/>
                    <a:pt x="4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67"/>
            <p:cNvSpPr/>
            <p:nvPr/>
          </p:nvSpPr>
          <p:spPr>
            <a:xfrm>
              <a:off x="3415956" y="1943330"/>
              <a:ext cx="116654" cy="115727"/>
            </a:xfrm>
            <a:custGeom>
              <a:avLst/>
              <a:gdLst/>
              <a:ahLst/>
              <a:cxnLst/>
              <a:rect l="l" t="t" r="r" b="b"/>
              <a:pathLst>
                <a:path w="7300" h="7242" extrusionOk="0">
                  <a:moveTo>
                    <a:pt x="4921" y="0"/>
                  </a:moveTo>
                  <a:lnTo>
                    <a:pt x="2460" y="1694"/>
                  </a:lnTo>
                  <a:lnTo>
                    <a:pt x="0" y="3388"/>
                  </a:lnTo>
                  <a:lnTo>
                    <a:pt x="0" y="6937"/>
                  </a:lnTo>
                  <a:lnTo>
                    <a:pt x="0" y="7219"/>
                  </a:lnTo>
                  <a:cubicBezTo>
                    <a:pt x="0" y="7234"/>
                    <a:pt x="41" y="7241"/>
                    <a:pt x="116" y="7241"/>
                  </a:cubicBezTo>
                  <a:cubicBezTo>
                    <a:pt x="1049" y="7241"/>
                    <a:pt x="7300" y="6171"/>
                    <a:pt x="7300" y="6171"/>
                  </a:cubicBezTo>
                  <a:lnTo>
                    <a:pt x="6897" y="133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67"/>
            <p:cNvSpPr/>
            <p:nvPr/>
          </p:nvSpPr>
          <p:spPr>
            <a:xfrm>
              <a:off x="3415956" y="1967811"/>
              <a:ext cx="68970" cy="86372"/>
            </a:xfrm>
            <a:custGeom>
              <a:avLst/>
              <a:gdLst/>
              <a:ahLst/>
              <a:cxnLst/>
              <a:rect l="l" t="t" r="r" b="b"/>
              <a:pathLst>
                <a:path w="4316" h="5405" extrusionOk="0">
                  <a:moveTo>
                    <a:pt x="4316" y="1"/>
                  </a:moveTo>
                  <a:lnTo>
                    <a:pt x="2460" y="162"/>
                  </a:lnTo>
                  <a:lnTo>
                    <a:pt x="0" y="1856"/>
                  </a:lnTo>
                  <a:lnTo>
                    <a:pt x="0" y="5405"/>
                  </a:lnTo>
                  <a:cubicBezTo>
                    <a:pt x="3912" y="3832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3299957" y="1765760"/>
              <a:ext cx="212039" cy="253698"/>
            </a:xfrm>
            <a:custGeom>
              <a:avLst/>
              <a:gdLst/>
              <a:ahLst/>
              <a:cxnLst/>
              <a:rect l="l" t="t" r="r" b="b"/>
              <a:pathLst>
                <a:path w="13269" h="15876" extrusionOk="0">
                  <a:moveTo>
                    <a:pt x="5598" y="1"/>
                  </a:moveTo>
                  <a:cubicBezTo>
                    <a:pt x="5321" y="1"/>
                    <a:pt x="5041" y="21"/>
                    <a:pt x="4759" y="62"/>
                  </a:cubicBezTo>
                  <a:cubicBezTo>
                    <a:pt x="4275" y="143"/>
                    <a:pt x="3831" y="304"/>
                    <a:pt x="3428" y="506"/>
                  </a:cubicBezTo>
                  <a:cubicBezTo>
                    <a:pt x="2299" y="1111"/>
                    <a:pt x="1533" y="2159"/>
                    <a:pt x="1008" y="3450"/>
                  </a:cubicBezTo>
                  <a:cubicBezTo>
                    <a:pt x="282" y="5224"/>
                    <a:pt x="0" y="7442"/>
                    <a:pt x="81" y="9701"/>
                  </a:cubicBezTo>
                  <a:cubicBezTo>
                    <a:pt x="226" y="13652"/>
                    <a:pt x="2944" y="15876"/>
                    <a:pt x="6128" y="15876"/>
                  </a:cubicBezTo>
                  <a:cubicBezTo>
                    <a:pt x="6487" y="15876"/>
                    <a:pt x="6852" y="15848"/>
                    <a:pt x="7219" y="15791"/>
                  </a:cubicBezTo>
                  <a:cubicBezTo>
                    <a:pt x="10849" y="15226"/>
                    <a:pt x="13268" y="11233"/>
                    <a:pt x="12583" y="6918"/>
                  </a:cubicBezTo>
                  <a:cubicBezTo>
                    <a:pt x="12260" y="4942"/>
                    <a:pt x="11373" y="3248"/>
                    <a:pt x="10163" y="2038"/>
                  </a:cubicBezTo>
                  <a:cubicBezTo>
                    <a:pt x="9921" y="1756"/>
                    <a:pt x="9639" y="1514"/>
                    <a:pt x="9356" y="1312"/>
                  </a:cubicBezTo>
                  <a:cubicBezTo>
                    <a:pt x="8219" y="476"/>
                    <a:pt x="6944" y="1"/>
                    <a:pt x="5598" y="1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3443026" y="3720753"/>
              <a:ext cx="101185" cy="70552"/>
            </a:xfrm>
            <a:custGeom>
              <a:avLst/>
              <a:gdLst/>
              <a:ahLst/>
              <a:cxnLst/>
              <a:rect l="l" t="t" r="r" b="b"/>
              <a:pathLst>
                <a:path w="6332" h="4415" extrusionOk="0">
                  <a:moveTo>
                    <a:pt x="5888" y="0"/>
                  </a:moveTo>
                  <a:lnTo>
                    <a:pt x="0" y="1008"/>
                  </a:lnTo>
                  <a:lnTo>
                    <a:pt x="0" y="4073"/>
                  </a:lnTo>
                  <a:cubicBezTo>
                    <a:pt x="0" y="4073"/>
                    <a:pt x="1309" y="4414"/>
                    <a:pt x="2706" y="4414"/>
                  </a:cubicBezTo>
                  <a:cubicBezTo>
                    <a:pt x="3711" y="4414"/>
                    <a:pt x="4763" y="4237"/>
                    <a:pt x="5404" y="3630"/>
                  </a:cubicBezTo>
                  <a:cubicBezTo>
                    <a:pt x="5629" y="3420"/>
                    <a:pt x="5798" y="3377"/>
                    <a:pt x="5923" y="3377"/>
                  </a:cubicBezTo>
                  <a:cubicBezTo>
                    <a:pt x="6011" y="3377"/>
                    <a:pt x="6077" y="3398"/>
                    <a:pt x="6127" y="3398"/>
                  </a:cubicBezTo>
                  <a:cubicBezTo>
                    <a:pt x="6199" y="3398"/>
                    <a:pt x="6236" y="3355"/>
                    <a:pt x="6251" y="3146"/>
                  </a:cubicBezTo>
                  <a:cubicBezTo>
                    <a:pt x="6332" y="2137"/>
                    <a:pt x="5888" y="0"/>
                    <a:pt x="5888" y="0"/>
                  </a:cubicBez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3370205" y="2898422"/>
              <a:ext cx="230719" cy="849609"/>
            </a:xfrm>
            <a:custGeom>
              <a:avLst/>
              <a:gdLst/>
              <a:ahLst/>
              <a:cxnLst/>
              <a:rect l="l" t="t" r="r" b="b"/>
              <a:pathLst>
                <a:path w="14438" h="53167" extrusionOk="0">
                  <a:moveTo>
                    <a:pt x="14438" y="0"/>
                  </a:moveTo>
                  <a:lnTo>
                    <a:pt x="4517" y="2138"/>
                  </a:lnTo>
                  <a:cubicBezTo>
                    <a:pt x="4517" y="2138"/>
                    <a:pt x="3186" y="3589"/>
                    <a:pt x="1613" y="12865"/>
                  </a:cubicBezTo>
                  <a:cubicBezTo>
                    <a:pt x="0" y="22141"/>
                    <a:pt x="1613" y="52267"/>
                    <a:pt x="1613" y="52267"/>
                  </a:cubicBezTo>
                  <a:cubicBezTo>
                    <a:pt x="2271" y="52937"/>
                    <a:pt x="3547" y="53167"/>
                    <a:pt x="4990" y="53167"/>
                  </a:cubicBezTo>
                  <a:cubicBezTo>
                    <a:pt x="8147" y="53167"/>
                    <a:pt x="12099" y="52065"/>
                    <a:pt x="12099" y="52065"/>
                  </a:cubicBezTo>
                  <a:cubicBezTo>
                    <a:pt x="12099" y="52065"/>
                    <a:pt x="13107" y="44483"/>
                    <a:pt x="12825" y="36135"/>
                  </a:cubicBezTo>
                  <a:cubicBezTo>
                    <a:pt x="12502" y="27827"/>
                    <a:pt x="12946" y="20245"/>
                    <a:pt x="12946" y="20245"/>
                  </a:cubicBezTo>
                  <a:cubicBezTo>
                    <a:pt x="14196" y="16656"/>
                    <a:pt x="14438" y="0"/>
                    <a:pt x="1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3385658" y="3763931"/>
              <a:ext cx="177250" cy="109511"/>
            </a:xfrm>
            <a:custGeom>
              <a:avLst/>
              <a:gdLst/>
              <a:ahLst/>
              <a:cxnLst/>
              <a:rect l="l" t="t" r="r" b="b"/>
              <a:pathLst>
                <a:path w="11092" h="6853" extrusionOk="0">
                  <a:moveTo>
                    <a:pt x="10285" y="0"/>
                  </a:moveTo>
                  <a:cubicBezTo>
                    <a:pt x="8349" y="726"/>
                    <a:pt x="3348" y="726"/>
                    <a:pt x="3348" y="726"/>
                  </a:cubicBezTo>
                  <a:cubicBezTo>
                    <a:pt x="3348" y="726"/>
                    <a:pt x="3389" y="1452"/>
                    <a:pt x="2824" y="2218"/>
                  </a:cubicBezTo>
                  <a:cubicBezTo>
                    <a:pt x="2259" y="2944"/>
                    <a:pt x="1009" y="3589"/>
                    <a:pt x="928" y="3670"/>
                  </a:cubicBezTo>
                  <a:cubicBezTo>
                    <a:pt x="807" y="3751"/>
                    <a:pt x="1" y="6453"/>
                    <a:pt x="1977" y="6735"/>
                  </a:cubicBezTo>
                  <a:cubicBezTo>
                    <a:pt x="2504" y="6821"/>
                    <a:pt x="3364" y="6853"/>
                    <a:pt x="4341" y="6853"/>
                  </a:cubicBezTo>
                  <a:cubicBezTo>
                    <a:pt x="7029" y="6853"/>
                    <a:pt x="10607" y="6614"/>
                    <a:pt x="10607" y="6614"/>
                  </a:cubicBezTo>
                  <a:cubicBezTo>
                    <a:pt x="10607" y="6614"/>
                    <a:pt x="10769" y="6533"/>
                    <a:pt x="10930" y="4235"/>
                  </a:cubicBezTo>
                  <a:cubicBezTo>
                    <a:pt x="11091" y="1936"/>
                    <a:pt x="10285" y="0"/>
                    <a:pt x="10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2795341" y="2145045"/>
              <a:ext cx="145019" cy="169500"/>
            </a:xfrm>
            <a:custGeom>
              <a:avLst/>
              <a:gdLst/>
              <a:ahLst/>
              <a:cxnLst/>
              <a:rect l="l" t="t" r="r" b="b"/>
              <a:pathLst>
                <a:path w="9075" h="10607" extrusionOk="0">
                  <a:moveTo>
                    <a:pt x="0" y="0"/>
                  </a:moveTo>
                  <a:cubicBezTo>
                    <a:pt x="41" y="202"/>
                    <a:pt x="807" y="3791"/>
                    <a:pt x="2098" y="5767"/>
                  </a:cubicBezTo>
                  <a:cubicBezTo>
                    <a:pt x="2985" y="7139"/>
                    <a:pt x="5122" y="8873"/>
                    <a:pt x="6453" y="9841"/>
                  </a:cubicBezTo>
                  <a:cubicBezTo>
                    <a:pt x="7058" y="10325"/>
                    <a:pt x="7502" y="10607"/>
                    <a:pt x="7502" y="10607"/>
                  </a:cubicBezTo>
                  <a:lnTo>
                    <a:pt x="9075" y="7784"/>
                  </a:lnTo>
                  <a:lnTo>
                    <a:pt x="9075" y="7623"/>
                  </a:lnTo>
                  <a:cubicBezTo>
                    <a:pt x="9075" y="7623"/>
                    <a:pt x="9034" y="7623"/>
                    <a:pt x="9034" y="7542"/>
                  </a:cubicBezTo>
                  <a:cubicBezTo>
                    <a:pt x="8833" y="7260"/>
                    <a:pt x="8066" y="6171"/>
                    <a:pt x="7179" y="5848"/>
                  </a:cubicBezTo>
                  <a:cubicBezTo>
                    <a:pt x="6130" y="5485"/>
                    <a:pt x="5929" y="3993"/>
                    <a:pt x="5606" y="2662"/>
                  </a:cubicBezTo>
                  <a:cubicBezTo>
                    <a:pt x="5400" y="1839"/>
                    <a:pt x="5031" y="1459"/>
                    <a:pt x="4716" y="1459"/>
                  </a:cubicBezTo>
                  <a:cubicBezTo>
                    <a:pt x="4538" y="1459"/>
                    <a:pt x="4378" y="1581"/>
                    <a:pt x="4275" y="1815"/>
                  </a:cubicBezTo>
                  <a:cubicBezTo>
                    <a:pt x="3957" y="2610"/>
                    <a:pt x="4188" y="5285"/>
                    <a:pt x="4156" y="5285"/>
                  </a:cubicBezTo>
                  <a:cubicBezTo>
                    <a:pt x="4155" y="5285"/>
                    <a:pt x="4155" y="5285"/>
                    <a:pt x="4154" y="5283"/>
                  </a:cubicBezTo>
                  <a:cubicBezTo>
                    <a:pt x="4074" y="5162"/>
                    <a:pt x="202" y="242"/>
                    <a:pt x="0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2902966" y="2250082"/>
              <a:ext cx="85078" cy="97989"/>
            </a:xfrm>
            <a:custGeom>
              <a:avLst/>
              <a:gdLst/>
              <a:ahLst/>
              <a:cxnLst/>
              <a:rect l="l" t="t" r="r" b="b"/>
              <a:pathLst>
                <a:path w="5324" h="6132" extrusionOk="0">
                  <a:moveTo>
                    <a:pt x="3065" y="1"/>
                  </a:moveTo>
                  <a:lnTo>
                    <a:pt x="0" y="4558"/>
                  </a:lnTo>
                  <a:lnTo>
                    <a:pt x="3307" y="6131"/>
                  </a:lnTo>
                  <a:lnTo>
                    <a:pt x="5324" y="9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3304463" y="3733633"/>
              <a:ext cx="131483" cy="92556"/>
            </a:xfrm>
            <a:custGeom>
              <a:avLst/>
              <a:gdLst/>
              <a:ahLst/>
              <a:cxnLst/>
              <a:rect l="l" t="t" r="r" b="b"/>
              <a:pathLst>
                <a:path w="8228" h="5792" extrusionOk="0">
                  <a:moveTo>
                    <a:pt x="6332" y="1"/>
                  </a:moveTo>
                  <a:lnTo>
                    <a:pt x="0" y="1614"/>
                  </a:lnTo>
                  <a:lnTo>
                    <a:pt x="0" y="2985"/>
                  </a:lnTo>
                  <a:cubicBezTo>
                    <a:pt x="0" y="2985"/>
                    <a:pt x="438" y="5791"/>
                    <a:pt x="3807" y="5791"/>
                  </a:cubicBezTo>
                  <a:cubicBezTo>
                    <a:pt x="3982" y="5791"/>
                    <a:pt x="4165" y="5784"/>
                    <a:pt x="4356" y="5768"/>
                  </a:cubicBezTo>
                  <a:cubicBezTo>
                    <a:pt x="8228" y="5445"/>
                    <a:pt x="6776" y="3711"/>
                    <a:pt x="6776" y="3711"/>
                  </a:cubicBezTo>
                  <a:lnTo>
                    <a:pt x="6735" y="32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3240655" y="2665210"/>
              <a:ext cx="365431" cy="1094215"/>
            </a:xfrm>
            <a:custGeom>
              <a:avLst/>
              <a:gdLst/>
              <a:ahLst/>
              <a:cxnLst/>
              <a:rect l="l" t="t" r="r" b="b"/>
              <a:pathLst>
                <a:path w="22868" h="68474" extrusionOk="0">
                  <a:moveTo>
                    <a:pt x="5565" y="0"/>
                  </a:moveTo>
                  <a:cubicBezTo>
                    <a:pt x="3328" y="0"/>
                    <a:pt x="1618" y="1108"/>
                    <a:pt x="1090" y="4109"/>
                  </a:cubicBezTo>
                  <a:cubicBezTo>
                    <a:pt x="767" y="5883"/>
                    <a:pt x="606" y="8666"/>
                    <a:pt x="485" y="12053"/>
                  </a:cubicBezTo>
                  <a:cubicBezTo>
                    <a:pt x="1" y="30685"/>
                    <a:pt x="2300" y="68474"/>
                    <a:pt x="2300" y="68474"/>
                  </a:cubicBezTo>
                  <a:lnTo>
                    <a:pt x="11293" y="68474"/>
                  </a:lnTo>
                  <a:cubicBezTo>
                    <a:pt x="11293" y="68474"/>
                    <a:pt x="10486" y="53270"/>
                    <a:pt x="10486" y="42260"/>
                  </a:cubicBezTo>
                  <a:cubicBezTo>
                    <a:pt x="10446" y="31290"/>
                    <a:pt x="12543" y="21490"/>
                    <a:pt x="12543" y="21490"/>
                  </a:cubicBezTo>
                  <a:cubicBezTo>
                    <a:pt x="12543" y="21490"/>
                    <a:pt x="19480" y="19918"/>
                    <a:pt x="21496" y="17538"/>
                  </a:cubicBezTo>
                  <a:cubicBezTo>
                    <a:pt x="22867" y="15885"/>
                    <a:pt x="22746" y="12255"/>
                    <a:pt x="22545" y="10239"/>
                  </a:cubicBezTo>
                  <a:cubicBezTo>
                    <a:pt x="22464" y="9392"/>
                    <a:pt x="22343" y="8787"/>
                    <a:pt x="22343" y="8787"/>
                  </a:cubicBezTo>
                  <a:cubicBezTo>
                    <a:pt x="22343" y="8787"/>
                    <a:pt x="11866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3248390" y="2665210"/>
              <a:ext cx="352535" cy="200789"/>
            </a:xfrm>
            <a:custGeom>
              <a:avLst/>
              <a:gdLst/>
              <a:ahLst/>
              <a:cxnLst/>
              <a:rect l="l" t="t" r="r" b="b"/>
              <a:pathLst>
                <a:path w="22061" h="12565" extrusionOk="0">
                  <a:moveTo>
                    <a:pt x="5081" y="0"/>
                  </a:moveTo>
                  <a:cubicBezTo>
                    <a:pt x="2844" y="0"/>
                    <a:pt x="1134" y="1108"/>
                    <a:pt x="606" y="4109"/>
                  </a:cubicBezTo>
                  <a:cubicBezTo>
                    <a:pt x="283" y="5883"/>
                    <a:pt x="122" y="8666"/>
                    <a:pt x="1" y="12053"/>
                  </a:cubicBezTo>
                  <a:lnTo>
                    <a:pt x="1695" y="12376"/>
                  </a:lnTo>
                  <a:cubicBezTo>
                    <a:pt x="1695" y="12376"/>
                    <a:pt x="2914" y="12565"/>
                    <a:pt x="5249" y="12565"/>
                  </a:cubicBezTo>
                  <a:cubicBezTo>
                    <a:pt x="8626" y="12565"/>
                    <a:pt x="14335" y="12170"/>
                    <a:pt x="22061" y="10239"/>
                  </a:cubicBezTo>
                  <a:cubicBezTo>
                    <a:pt x="21980" y="9392"/>
                    <a:pt x="21859" y="8787"/>
                    <a:pt x="21859" y="8787"/>
                  </a:cubicBezTo>
                  <a:cubicBezTo>
                    <a:pt x="21859" y="8787"/>
                    <a:pt x="11382" y="0"/>
                    <a:pt x="508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67"/>
            <p:cNvSpPr/>
            <p:nvPr/>
          </p:nvSpPr>
          <p:spPr>
            <a:xfrm>
              <a:off x="3397915" y="2019634"/>
              <a:ext cx="162421" cy="44217"/>
            </a:xfrm>
            <a:custGeom>
              <a:avLst/>
              <a:gdLst/>
              <a:ahLst/>
              <a:cxnLst/>
              <a:rect l="l" t="t" r="r" b="b"/>
              <a:pathLst>
                <a:path w="10164" h="2767" extrusionOk="0">
                  <a:moveTo>
                    <a:pt x="8552" y="1"/>
                  </a:moveTo>
                  <a:cubicBezTo>
                    <a:pt x="6818" y="1"/>
                    <a:pt x="3751" y="511"/>
                    <a:pt x="2178" y="831"/>
                  </a:cubicBezTo>
                  <a:cubicBezTo>
                    <a:pt x="0" y="1315"/>
                    <a:pt x="766" y="2767"/>
                    <a:pt x="766" y="2767"/>
                  </a:cubicBezTo>
                  <a:lnTo>
                    <a:pt x="9800" y="2767"/>
                  </a:lnTo>
                  <a:cubicBezTo>
                    <a:pt x="9800" y="2767"/>
                    <a:pt x="10163" y="912"/>
                    <a:pt x="9800" y="266"/>
                  </a:cubicBezTo>
                  <a:cubicBezTo>
                    <a:pt x="9688" y="76"/>
                    <a:pt x="9219" y="1"/>
                    <a:pt x="8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67"/>
            <p:cNvSpPr/>
            <p:nvPr/>
          </p:nvSpPr>
          <p:spPr>
            <a:xfrm>
              <a:off x="3566120" y="2058689"/>
              <a:ext cx="290660" cy="493670"/>
            </a:xfrm>
            <a:custGeom>
              <a:avLst/>
              <a:gdLst/>
              <a:ahLst/>
              <a:cxnLst/>
              <a:rect l="l" t="t" r="r" b="b"/>
              <a:pathLst>
                <a:path w="18189" h="30893" extrusionOk="0">
                  <a:moveTo>
                    <a:pt x="0" y="0"/>
                  </a:moveTo>
                  <a:lnTo>
                    <a:pt x="4436" y="15446"/>
                  </a:lnTo>
                  <a:cubicBezTo>
                    <a:pt x="4436" y="15446"/>
                    <a:pt x="7461" y="18431"/>
                    <a:pt x="7864" y="20044"/>
                  </a:cubicBezTo>
                  <a:cubicBezTo>
                    <a:pt x="8268" y="21617"/>
                    <a:pt x="4880" y="24077"/>
                    <a:pt x="4880" y="24077"/>
                  </a:cubicBezTo>
                  <a:lnTo>
                    <a:pt x="9074" y="28715"/>
                  </a:lnTo>
                  <a:lnTo>
                    <a:pt x="11050" y="30892"/>
                  </a:lnTo>
                  <a:cubicBezTo>
                    <a:pt x="11050" y="30892"/>
                    <a:pt x="16979" y="25488"/>
                    <a:pt x="17664" y="21375"/>
                  </a:cubicBezTo>
                  <a:cubicBezTo>
                    <a:pt x="18188" y="18068"/>
                    <a:pt x="17503" y="15971"/>
                    <a:pt x="14156" y="11978"/>
                  </a:cubicBezTo>
                  <a:cubicBezTo>
                    <a:pt x="13309" y="11010"/>
                    <a:pt x="12341" y="9921"/>
                    <a:pt x="11171" y="8671"/>
                  </a:cubicBezTo>
                  <a:cubicBezTo>
                    <a:pt x="5203" y="23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3240016" y="2051195"/>
              <a:ext cx="434384" cy="773768"/>
            </a:xfrm>
            <a:custGeom>
              <a:avLst/>
              <a:gdLst/>
              <a:ahLst/>
              <a:cxnLst/>
              <a:rect l="l" t="t" r="r" b="b"/>
              <a:pathLst>
                <a:path w="27183" h="48421" extrusionOk="0">
                  <a:moveTo>
                    <a:pt x="17099" y="1"/>
                  </a:moveTo>
                  <a:cubicBezTo>
                    <a:pt x="9807" y="1"/>
                    <a:pt x="6332" y="2607"/>
                    <a:pt x="6332" y="2607"/>
                  </a:cubicBezTo>
                  <a:cubicBezTo>
                    <a:pt x="6332" y="2607"/>
                    <a:pt x="4759" y="13617"/>
                    <a:pt x="3791" y="20674"/>
                  </a:cubicBezTo>
                  <a:cubicBezTo>
                    <a:pt x="3711" y="21118"/>
                    <a:pt x="3670" y="21642"/>
                    <a:pt x="3590" y="22166"/>
                  </a:cubicBezTo>
                  <a:cubicBezTo>
                    <a:pt x="2824" y="27691"/>
                    <a:pt x="1412" y="37653"/>
                    <a:pt x="605" y="43299"/>
                  </a:cubicBezTo>
                  <a:cubicBezTo>
                    <a:pt x="243" y="45759"/>
                    <a:pt x="41" y="47412"/>
                    <a:pt x="1" y="47574"/>
                  </a:cubicBezTo>
                  <a:cubicBezTo>
                    <a:pt x="1886" y="48387"/>
                    <a:pt x="4415" y="48421"/>
                    <a:pt x="4824" y="48421"/>
                  </a:cubicBezTo>
                  <a:cubicBezTo>
                    <a:pt x="4861" y="48421"/>
                    <a:pt x="4880" y="48421"/>
                    <a:pt x="4880" y="48421"/>
                  </a:cubicBezTo>
                  <a:cubicBezTo>
                    <a:pt x="6453" y="48380"/>
                    <a:pt x="19923" y="47735"/>
                    <a:pt x="22383" y="47211"/>
                  </a:cubicBezTo>
                  <a:cubicBezTo>
                    <a:pt x="23230" y="47049"/>
                    <a:pt x="23795" y="46364"/>
                    <a:pt x="24198" y="45517"/>
                  </a:cubicBezTo>
                  <a:cubicBezTo>
                    <a:pt x="25045" y="43823"/>
                    <a:pt x="25166" y="41524"/>
                    <a:pt x="25166" y="41524"/>
                  </a:cubicBezTo>
                  <a:cubicBezTo>
                    <a:pt x="25166" y="41524"/>
                    <a:pt x="25247" y="40637"/>
                    <a:pt x="25368" y="39105"/>
                  </a:cubicBezTo>
                  <a:cubicBezTo>
                    <a:pt x="25932" y="32168"/>
                    <a:pt x="27182" y="12165"/>
                    <a:pt x="23754" y="3817"/>
                  </a:cubicBezTo>
                  <a:cubicBezTo>
                    <a:pt x="22827" y="1598"/>
                    <a:pt x="20730" y="147"/>
                    <a:pt x="18350" y="26"/>
                  </a:cubicBezTo>
                  <a:cubicBezTo>
                    <a:pt x="17922" y="9"/>
                    <a:pt x="17505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2928742" y="2085887"/>
              <a:ext cx="519446" cy="379078"/>
            </a:xfrm>
            <a:custGeom>
              <a:avLst/>
              <a:gdLst/>
              <a:ahLst/>
              <a:cxnLst/>
              <a:rect l="l" t="t" r="r" b="b"/>
              <a:pathLst>
                <a:path w="32506" h="23722" extrusionOk="0">
                  <a:moveTo>
                    <a:pt x="28287" y="1"/>
                  </a:moveTo>
                  <a:cubicBezTo>
                    <a:pt x="27577" y="1"/>
                    <a:pt x="26756" y="135"/>
                    <a:pt x="25811" y="436"/>
                  </a:cubicBezTo>
                  <a:cubicBezTo>
                    <a:pt x="25811" y="436"/>
                    <a:pt x="18118" y="13809"/>
                    <a:pt x="13253" y="13809"/>
                  </a:cubicBezTo>
                  <a:cubicBezTo>
                    <a:pt x="12965" y="13809"/>
                    <a:pt x="12688" y="13763"/>
                    <a:pt x="12422" y="13664"/>
                  </a:cubicBezTo>
                  <a:cubicBezTo>
                    <a:pt x="7663" y="11889"/>
                    <a:pt x="3872" y="10236"/>
                    <a:pt x="3872" y="10236"/>
                  </a:cubicBezTo>
                  <a:lnTo>
                    <a:pt x="525" y="15841"/>
                  </a:lnTo>
                  <a:lnTo>
                    <a:pt x="1" y="16729"/>
                  </a:lnTo>
                  <a:cubicBezTo>
                    <a:pt x="1" y="16729"/>
                    <a:pt x="9683" y="23721"/>
                    <a:pt x="15819" y="23721"/>
                  </a:cubicBezTo>
                  <a:cubicBezTo>
                    <a:pt x="16610" y="23721"/>
                    <a:pt x="17342" y="23605"/>
                    <a:pt x="17987" y="23343"/>
                  </a:cubicBezTo>
                  <a:cubicBezTo>
                    <a:pt x="19439" y="22778"/>
                    <a:pt x="21052" y="21528"/>
                    <a:pt x="22666" y="20036"/>
                  </a:cubicBezTo>
                  <a:cubicBezTo>
                    <a:pt x="22666" y="20036"/>
                    <a:pt x="22706" y="19995"/>
                    <a:pt x="22706" y="19995"/>
                  </a:cubicBezTo>
                  <a:cubicBezTo>
                    <a:pt x="25690" y="17213"/>
                    <a:pt x="28675" y="13462"/>
                    <a:pt x="30368" y="11204"/>
                  </a:cubicBezTo>
                  <a:cubicBezTo>
                    <a:pt x="31498" y="9631"/>
                    <a:pt x="32506" y="7372"/>
                    <a:pt x="32506" y="5437"/>
                  </a:cubicBezTo>
                  <a:cubicBezTo>
                    <a:pt x="32506" y="2882"/>
                    <a:pt x="31578" y="1"/>
                    <a:pt x="2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3151087" y="3778649"/>
              <a:ext cx="279698" cy="125139"/>
            </a:xfrm>
            <a:custGeom>
              <a:avLst/>
              <a:gdLst/>
              <a:ahLst/>
              <a:cxnLst/>
              <a:rect l="l" t="t" r="r" b="b"/>
              <a:pathLst>
                <a:path w="17503" h="7831" extrusionOk="0">
                  <a:moveTo>
                    <a:pt x="9650" y="1"/>
                  </a:moveTo>
                  <a:cubicBezTo>
                    <a:pt x="9081" y="1"/>
                    <a:pt x="8711" y="450"/>
                    <a:pt x="8711" y="450"/>
                  </a:cubicBezTo>
                  <a:cubicBezTo>
                    <a:pt x="8631" y="2104"/>
                    <a:pt x="1654" y="4886"/>
                    <a:pt x="847" y="6016"/>
                  </a:cubicBezTo>
                  <a:cubicBezTo>
                    <a:pt x="0" y="7185"/>
                    <a:pt x="4194" y="7830"/>
                    <a:pt x="6574" y="7830"/>
                  </a:cubicBezTo>
                  <a:cubicBezTo>
                    <a:pt x="8953" y="7830"/>
                    <a:pt x="13752" y="6822"/>
                    <a:pt x="15486" y="6822"/>
                  </a:cubicBezTo>
                  <a:cubicBezTo>
                    <a:pt x="17221" y="6822"/>
                    <a:pt x="17503" y="5209"/>
                    <a:pt x="17503" y="5209"/>
                  </a:cubicBezTo>
                  <a:lnTo>
                    <a:pt x="17261" y="1983"/>
                  </a:lnTo>
                  <a:cubicBezTo>
                    <a:pt x="17180" y="1337"/>
                    <a:pt x="16656" y="854"/>
                    <a:pt x="16051" y="854"/>
                  </a:cubicBezTo>
                  <a:cubicBezTo>
                    <a:pt x="14035" y="854"/>
                    <a:pt x="10687" y="370"/>
                    <a:pt x="10082" y="87"/>
                  </a:cubicBezTo>
                  <a:cubicBezTo>
                    <a:pt x="9929" y="26"/>
                    <a:pt x="9784" y="1"/>
                    <a:pt x="9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2928742" y="2339027"/>
              <a:ext cx="362203" cy="125938"/>
            </a:xfrm>
            <a:custGeom>
              <a:avLst/>
              <a:gdLst/>
              <a:ahLst/>
              <a:cxnLst/>
              <a:rect l="l" t="t" r="r" b="b"/>
              <a:pathLst>
                <a:path w="22666" h="7881" extrusionOk="0">
                  <a:moveTo>
                    <a:pt x="525" y="0"/>
                  </a:moveTo>
                  <a:lnTo>
                    <a:pt x="1" y="888"/>
                  </a:lnTo>
                  <a:cubicBezTo>
                    <a:pt x="1" y="888"/>
                    <a:pt x="9683" y="7880"/>
                    <a:pt x="15819" y="7880"/>
                  </a:cubicBezTo>
                  <a:cubicBezTo>
                    <a:pt x="16610" y="7880"/>
                    <a:pt x="17342" y="7764"/>
                    <a:pt x="17987" y="7502"/>
                  </a:cubicBezTo>
                  <a:cubicBezTo>
                    <a:pt x="19439" y="6937"/>
                    <a:pt x="21052" y="5687"/>
                    <a:pt x="22666" y="4195"/>
                  </a:cubicBezTo>
                  <a:lnTo>
                    <a:pt x="22666" y="4195"/>
                  </a:lnTo>
                  <a:cubicBezTo>
                    <a:pt x="22334" y="4460"/>
                    <a:pt x="20503" y="5870"/>
                    <a:pt x="16298" y="5870"/>
                  </a:cubicBezTo>
                  <a:cubicBezTo>
                    <a:pt x="15389" y="5870"/>
                    <a:pt x="14369" y="5804"/>
                    <a:pt x="13229" y="5646"/>
                  </a:cubicBezTo>
                  <a:cubicBezTo>
                    <a:pt x="6211" y="4759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3711123" y="2250082"/>
              <a:ext cx="145658" cy="302278"/>
            </a:xfrm>
            <a:custGeom>
              <a:avLst/>
              <a:gdLst/>
              <a:ahLst/>
              <a:cxnLst/>
              <a:rect l="l" t="t" r="r" b="b"/>
              <a:pathLst>
                <a:path w="9115" h="18916" extrusionOk="0">
                  <a:moveTo>
                    <a:pt x="5082" y="1"/>
                  </a:moveTo>
                  <a:cubicBezTo>
                    <a:pt x="5243" y="324"/>
                    <a:pt x="8832" y="7099"/>
                    <a:pt x="5082" y="11414"/>
                  </a:cubicBezTo>
                  <a:cubicBezTo>
                    <a:pt x="2984" y="13794"/>
                    <a:pt x="1210" y="15608"/>
                    <a:pt x="0" y="16738"/>
                  </a:cubicBezTo>
                  <a:lnTo>
                    <a:pt x="1976" y="18915"/>
                  </a:lnTo>
                  <a:cubicBezTo>
                    <a:pt x="1976" y="18915"/>
                    <a:pt x="7905" y="13511"/>
                    <a:pt x="8590" y="9398"/>
                  </a:cubicBezTo>
                  <a:cubicBezTo>
                    <a:pt x="9114" y="6091"/>
                    <a:pt x="8429" y="3994"/>
                    <a:pt x="508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3316065" y="1773830"/>
              <a:ext cx="146952" cy="108808"/>
            </a:xfrm>
            <a:custGeom>
              <a:avLst/>
              <a:gdLst/>
              <a:ahLst/>
              <a:cxnLst/>
              <a:rect l="l" t="t" r="r" b="b"/>
              <a:pathLst>
                <a:path w="9196" h="6809" extrusionOk="0">
                  <a:moveTo>
                    <a:pt x="2420" y="1"/>
                  </a:moveTo>
                  <a:cubicBezTo>
                    <a:pt x="1291" y="606"/>
                    <a:pt x="525" y="1654"/>
                    <a:pt x="0" y="2945"/>
                  </a:cubicBezTo>
                  <a:cubicBezTo>
                    <a:pt x="0" y="2945"/>
                    <a:pt x="2026" y="3477"/>
                    <a:pt x="3791" y="3477"/>
                  </a:cubicBezTo>
                  <a:cubicBezTo>
                    <a:pt x="4253" y="3477"/>
                    <a:pt x="4697" y="3440"/>
                    <a:pt x="5082" y="3348"/>
                  </a:cubicBezTo>
                  <a:cubicBezTo>
                    <a:pt x="5082" y="3348"/>
                    <a:pt x="5929" y="6090"/>
                    <a:pt x="7018" y="6736"/>
                  </a:cubicBezTo>
                  <a:cubicBezTo>
                    <a:pt x="7104" y="6785"/>
                    <a:pt x="7186" y="6808"/>
                    <a:pt x="7265" y="6808"/>
                  </a:cubicBezTo>
                  <a:cubicBezTo>
                    <a:pt x="8149" y="6808"/>
                    <a:pt x="8590" y="3953"/>
                    <a:pt x="8590" y="3953"/>
                  </a:cubicBezTo>
                  <a:cubicBezTo>
                    <a:pt x="8590" y="3953"/>
                    <a:pt x="9074" y="2380"/>
                    <a:pt x="9155" y="1533"/>
                  </a:cubicBezTo>
                  <a:cubicBezTo>
                    <a:pt x="9195" y="1251"/>
                    <a:pt x="9155" y="1049"/>
                    <a:pt x="9074" y="1009"/>
                  </a:cubicBezTo>
                  <a:cubicBezTo>
                    <a:pt x="8994" y="969"/>
                    <a:pt x="8711" y="888"/>
                    <a:pt x="8348" y="807"/>
                  </a:cubicBezTo>
                  <a:cubicBezTo>
                    <a:pt x="7139" y="525"/>
                    <a:pt x="4921" y="122"/>
                    <a:pt x="4558" y="81"/>
                  </a:cubicBezTo>
                  <a:cubicBezTo>
                    <a:pt x="4356" y="1"/>
                    <a:pt x="3307" y="1"/>
                    <a:pt x="2420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3213106" y="1631272"/>
              <a:ext cx="363976" cy="339783"/>
            </a:xfrm>
            <a:custGeom>
              <a:avLst/>
              <a:gdLst/>
              <a:ahLst/>
              <a:cxnLst/>
              <a:rect l="l" t="t" r="r" b="b"/>
              <a:pathLst>
                <a:path w="22777" h="21263" extrusionOk="0">
                  <a:moveTo>
                    <a:pt x="10217" y="1"/>
                  </a:moveTo>
                  <a:cubicBezTo>
                    <a:pt x="8769" y="1"/>
                    <a:pt x="8950" y="3347"/>
                    <a:pt x="8984" y="3760"/>
                  </a:cubicBezTo>
                  <a:cubicBezTo>
                    <a:pt x="8910" y="3353"/>
                    <a:pt x="8327" y="334"/>
                    <a:pt x="6023" y="334"/>
                  </a:cubicBezTo>
                  <a:cubicBezTo>
                    <a:pt x="5814" y="334"/>
                    <a:pt x="5592" y="359"/>
                    <a:pt x="5354" y="412"/>
                  </a:cubicBezTo>
                  <a:cubicBezTo>
                    <a:pt x="2330" y="1058"/>
                    <a:pt x="5072" y="5292"/>
                    <a:pt x="5153" y="5655"/>
                  </a:cubicBezTo>
                  <a:cubicBezTo>
                    <a:pt x="5164" y="5702"/>
                    <a:pt x="5153" y="5723"/>
                    <a:pt x="5120" y="5723"/>
                  </a:cubicBezTo>
                  <a:cubicBezTo>
                    <a:pt x="4923" y="5723"/>
                    <a:pt x="3941" y="4969"/>
                    <a:pt x="2249" y="4244"/>
                  </a:cubicBezTo>
                  <a:cubicBezTo>
                    <a:pt x="1988" y="4135"/>
                    <a:pt x="1744" y="4084"/>
                    <a:pt x="1524" y="4084"/>
                  </a:cubicBezTo>
                  <a:cubicBezTo>
                    <a:pt x="517" y="4084"/>
                    <a:pt x="0" y="5156"/>
                    <a:pt x="596" y="6744"/>
                  </a:cubicBezTo>
                  <a:cubicBezTo>
                    <a:pt x="878" y="7430"/>
                    <a:pt x="1402" y="8277"/>
                    <a:pt x="2249" y="9164"/>
                  </a:cubicBezTo>
                  <a:cubicBezTo>
                    <a:pt x="4266" y="11315"/>
                    <a:pt x="8200" y="11673"/>
                    <a:pt x="10599" y="11673"/>
                  </a:cubicBezTo>
                  <a:cubicBezTo>
                    <a:pt x="11798" y="11673"/>
                    <a:pt x="12614" y="11584"/>
                    <a:pt x="12614" y="11584"/>
                  </a:cubicBezTo>
                  <a:lnTo>
                    <a:pt x="12614" y="11584"/>
                  </a:lnTo>
                  <a:cubicBezTo>
                    <a:pt x="12614" y="11584"/>
                    <a:pt x="12291" y="12632"/>
                    <a:pt x="12896" y="13761"/>
                  </a:cubicBezTo>
                  <a:cubicBezTo>
                    <a:pt x="13501" y="14890"/>
                    <a:pt x="13824" y="16342"/>
                    <a:pt x="13824" y="16342"/>
                  </a:cubicBezTo>
                  <a:lnTo>
                    <a:pt x="13824" y="16665"/>
                  </a:lnTo>
                  <a:cubicBezTo>
                    <a:pt x="14267" y="20779"/>
                    <a:pt x="17332" y="21262"/>
                    <a:pt x="18139" y="21262"/>
                  </a:cubicBezTo>
                  <a:cubicBezTo>
                    <a:pt x="19349" y="21222"/>
                    <a:pt x="21405" y="20658"/>
                    <a:pt x="22535" y="15011"/>
                  </a:cubicBezTo>
                  <a:cubicBezTo>
                    <a:pt x="22777" y="13882"/>
                    <a:pt x="22777" y="12914"/>
                    <a:pt x="22575" y="12067"/>
                  </a:cubicBezTo>
                  <a:cubicBezTo>
                    <a:pt x="21809" y="8841"/>
                    <a:pt x="18381" y="7793"/>
                    <a:pt x="16082" y="6946"/>
                  </a:cubicBezTo>
                  <a:cubicBezTo>
                    <a:pt x="13178" y="5897"/>
                    <a:pt x="13622" y="1985"/>
                    <a:pt x="11122" y="332"/>
                  </a:cubicBezTo>
                  <a:cubicBezTo>
                    <a:pt x="10766" y="100"/>
                    <a:pt x="10467" y="1"/>
                    <a:pt x="10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3418529" y="1871787"/>
              <a:ext cx="63169" cy="63185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7" y="1"/>
                  </a:moveTo>
                  <a:cubicBezTo>
                    <a:pt x="888" y="1"/>
                    <a:pt x="1" y="888"/>
                    <a:pt x="1" y="1977"/>
                  </a:cubicBezTo>
                  <a:cubicBezTo>
                    <a:pt x="1" y="3066"/>
                    <a:pt x="888" y="3953"/>
                    <a:pt x="1977" y="3953"/>
                  </a:cubicBezTo>
                  <a:cubicBezTo>
                    <a:pt x="3066" y="3953"/>
                    <a:pt x="3953" y="3066"/>
                    <a:pt x="3953" y="1977"/>
                  </a:cubicBezTo>
                  <a:cubicBezTo>
                    <a:pt x="3953" y="888"/>
                    <a:pt x="3066" y="1"/>
                    <a:pt x="1977" y="1"/>
                  </a:cubicBezTo>
                  <a:close/>
                </a:path>
              </a:pathLst>
            </a:custGeom>
            <a:solidFill>
              <a:srgbClr val="FF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3" name="Picture 62" descr="Android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4397375"/>
            <a:ext cx="1818640" cy="117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35"/>
          <p:cNvSpPr txBox="1"/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rgbClr val="5CFFA6"/>
                </a:solidFill>
              </a:rPr>
              <a:t>Android </a:t>
            </a:r>
            <a:r>
              <a:rPr lang="fr-FR" altLang="en-GB"/>
              <a:t>Native App developement</a:t>
            </a:r>
            <a:r>
              <a:rPr lang="en-GB"/>
              <a:t> </a:t>
            </a:r>
            <a:endParaRPr lang="en-GB"/>
          </a:p>
        </p:txBody>
      </p:sp>
      <p:sp>
        <p:nvSpPr>
          <p:cNvPr id="270" name="Google Shape;270;p35"/>
          <p:cNvSpPr txBox="1"/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INTRODUCTION TO ANDROID</a:t>
            </a:r>
            <a:endParaRPr lang="fr-FR" altLang="en-GB"/>
          </a:p>
        </p:txBody>
      </p:sp>
      <p:cxnSp>
        <p:nvCxnSpPr>
          <p:cNvPr id="271" name="Google Shape;271;p35"/>
          <p:cNvCxnSpPr>
            <a:stCxn id="272" idx="3"/>
          </p:cNvCxnSpPr>
          <p:nvPr/>
        </p:nvCxnSpPr>
        <p:spPr>
          <a:xfrm flipV="1">
            <a:off x="2785745" y="3075305"/>
            <a:ext cx="1786255" cy="1905"/>
          </a:xfrm>
          <a:prstGeom prst="straightConnector1">
            <a:avLst/>
          </a:prstGeom>
          <a:noFill/>
          <a:ln w="19050" cap="flat" cmpd="sng">
            <a:solidFill>
              <a:srgbClr val="5CFF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35"/>
          <p:cNvSpPr txBox="1"/>
          <p:nvPr>
            <p:ph type="ctrTitle" idx="2"/>
          </p:nvPr>
        </p:nvSpPr>
        <p:spPr>
          <a:xfrm>
            <a:off x="713740" y="2895600"/>
            <a:ext cx="2072005" cy="363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600"/>
              <a:t>BY ANDROID LAB</a:t>
            </a:r>
            <a:endParaRPr lang="fr-FR" altLang="en-GB" sz="1600"/>
          </a:p>
        </p:txBody>
      </p:sp>
      <p:grpSp>
        <p:nvGrpSpPr>
          <p:cNvPr id="43" name="Google Shape;274;p35"/>
          <p:cNvGrpSpPr/>
          <p:nvPr/>
        </p:nvGrpSpPr>
        <p:grpSpPr>
          <a:xfrm>
            <a:off x="6114260" y="1317083"/>
            <a:ext cx="1722947" cy="2378352"/>
            <a:chOff x="6227925" y="1285968"/>
            <a:chExt cx="1722947" cy="2378352"/>
          </a:xfrm>
        </p:grpSpPr>
        <p:sp>
          <p:nvSpPr>
            <p:cNvPr id="44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58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3" name="Picture 62" descr="Android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215" y="2290445"/>
            <a:ext cx="1242695" cy="787400"/>
          </a:xfrm>
          <a:prstGeom prst="rect">
            <a:avLst/>
          </a:prstGeom>
        </p:spPr>
      </p:pic>
      <p:grpSp>
        <p:nvGrpSpPr>
          <p:cNvPr id="296" name="Google Shape;296;p35"/>
          <p:cNvGrpSpPr/>
          <p:nvPr/>
        </p:nvGrpSpPr>
        <p:grpSpPr>
          <a:xfrm>
            <a:off x="5619055" y="1496309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6910085" y="2578776"/>
            <a:ext cx="1269300" cy="1155753"/>
            <a:chOff x="6668150" y="2280326"/>
            <a:chExt cx="1269300" cy="1155753"/>
          </a:xfrm>
        </p:grpSpPr>
        <p:sp>
          <p:nvSpPr>
            <p:cNvPr id="319" name="Google Shape;319;p35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21" name="Google Shape;321;p35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22" name="Google Shape;322;p35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31" name="Google Shape;331;p35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2141997" y="1440555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37"/>
          <p:cNvSpPr/>
          <p:nvPr/>
        </p:nvSpPr>
        <p:spPr>
          <a:xfrm>
            <a:off x="6085209" y="1440555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37"/>
          <p:cNvSpPr/>
          <p:nvPr/>
        </p:nvSpPr>
        <p:spPr>
          <a:xfrm>
            <a:off x="4110914" y="1440555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37"/>
          <p:cNvSpPr/>
          <p:nvPr/>
        </p:nvSpPr>
        <p:spPr>
          <a:xfrm>
            <a:off x="173928" y="144055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37"/>
          <p:cNvSpPr txBox="1"/>
          <p:nvPr>
            <p:ph type="title"/>
          </p:nvPr>
        </p:nvSpPr>
        <p:spPr>
          <a:xfrm>
            <a:off x="68205" y="225840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Android Overview</a:t>
            </a:r>
            <a:endParaRPr lang="fr-FR" altLang="en-GB"/>
          </a:p>
        </p:txBody>
      </p:sp>
      <p:sp>
        <p:nvSpPr>
          <p:cNvPr id="348" name="Google Shape;348;p37"/>
          <p:cNvSpPr txBox="1"/>
          <p:nvPr>
            <p:ph type="title" idx="3"/>
          </p:nvPr>
        </p:nvSpPr>
        <p:spPr>
          <a:xfrm>
            <a:off x="715270" y="483835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349" name="Google Shape;349;p37"/>
          <p:cNvSpPr txBox="1"/>
          <p:nvPr>
            <p:ph type="subTitle" idx="1"/>
          </p:nvPr>
        </p:nvSpPr>
        <p:spPr>
          <a:xfrm>
            <a:off x="-35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Introduction to android</a:t>
            </a:r>
            <a:endParaRPr lang="fr-FR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>
                <a:sym typeface="+mn-ea"/>
              </a:rPr>
              <a:t>user interaction and sensors</a:t>
            </a:r>
            <a:endParaRPr lang="fr-FR" altLang="en-GB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Versions</a:t>
            </a:r>
            <a:endParaRPr lang="fr-FR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altLang="en-GB"/>
          </a:p>
        </p:txBody>
      </p:sp>
      <p:sp>
        <p:nvSpPr>
          <p:cNvPr id="350" name="Google Shape;350;p37"/>
          <p:cNvSpPr txBox="1"/>
          <p:nvPr>
            <p:ph type="title" idx="2"/>
          </p:nvPr>
        </p:nvSpPr>
        <p:spPr>
          <a:xfrm>
            <a:off x="173928" y="154375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351" name="Google Shape;351;p37"/>
          <p:cNvSpPr txBox="1"/>
          <p:nvPr>
            <p:ph type="title" idx="4"/>
          </p:nvPr>
        </p:nvSpPr>
        <p:spPr>
          <a:xfrm>
            <a:off x="2037780" y="225840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Android Stack</a:t>
            </a:r>
            <a:endParaRPr lang="fr-FR" altLang="en-GB"/>
          </a:p>
        </p:txBody>
      </p:sp>
      <p:sp>
        <p:nvSpPr>
          <p:cNvPr id="352" name="Google Shape;352;p37"/>
          <p:cNvSpPr txBox="1"/>
          <p:nvPr>
            <p:ph type="subTitle" idx="5"/>
          </p:nvPr>
        </p:nvSpPr>
        <p:spPr>
          <a:xfrm>
            <a:off x="1894270" y="290032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>
                <a:sym typeface="+mn-ea"/>
              </a:rPr>
              <a:t>How Android looks from the insid</a:t>
            </a:r>
            <a:endParaRPr lang="en-GB"/>
          </a:p>
        </p:txBody>
      </p:sp>
      <p:sp>
        <p:nvSpPr>
          <p:cNvPr id="353" name="Google Shape;353;p37"/>
          <p:cNvSpPr txBox="1"/>
          <p:nvPr>
            <p:ph type="title" idx="6"/>
          </p:nvPr>
        </p:nvSpPr>
        <p:spPr>
          <a:xfrm>
            <a:off x="2141997" y="154390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354" name="Google Shape;354;p37"/>
          <p:cNvSpPr txBox="1"/>
          <p:nvPr>
            <p:ph type="title" idx="7"/>
          </p:nvPr>
        </p:nvSpPr>
        <p:spPr>
          <a:xfrm>
            <a:off x="4007355" y="225840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Android</a:t>
            </a:r>
            <a:br>
              <a:rPr lang="fr-FR" altLang="en-GB"/>
            </a:br>
            <a:r>
              <a:rPr lang="fr-FR" altLang="en-GB"/>
              <a:t>SDK</a:t>
            </a:r>
            <a:endParaRPr lang="fr-FR" altLang="en-GB"/>
          </a:p>
        </p:txBody>
      </p:sp>
      <p:sp>
        <p:nvSpPr>
          <p:cNvPr id="355" name="Google Shape;355;p37"/>
          <p:cNvSpPr txBox="1"/>
          <p:nvPr>
            <p:ph type="subTitle" idx="8"/>
          </p:nvPr>
        </p:nvSpPr>
        <p:spPr>
          <a:xfrm>
            <a:off x="3863845" y="3259099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Developement tools</a:t>
            </a:r>
            <a:endParaRPr lang="fr-FR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Libraries</a:t>
            </a:r>
            <a:endParaRPr lang="fr-FR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Virtual devices</a:t>
            </a:r>
            <a:endParaRPr lang="fr-FR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Documentation</a:t>
            </a:r>
            <a:endParaRPr lang="fr-FR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fr-FR" altLang="en-GB"/>
          </a:p>
        </p:txBody>
      </p:sp>
      <p:sp>
        <p:nvSpPr>
          <p:cNvPr id="356" name="Google Shape;356;p37"/>
          <p:cNvSpPr txBox="1"/>
          <p:nvPr>
            <p:ph type="title" idx="9"/>
          </p:nvPr>
        </p:nvSpPr>
        <p:spPr>
          <a:xfrm>
            <a:off x="4110914" y="154375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357" name="Google Shape;357;p37"/>
          <p:cNvSpPr txBox="1"/>
          <p:nvPr>
            <p:ph type="title" idx="13"/>
          </p:nvPr>
        </p:nvSpPr>
        <p:spPr>
          <a:xfrm>
            <a:off x="5976930" y="225840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Android Studio</a:t>
            </a:r>
            <a:endParaRPr lang="fr-FR" altLang="en-GB"/>
          </a:p>
        </p:txBody>
      </p:sp>
      <p:sp>
        <p:nvSpPr>
          <p:cNvPr id="358" name="Google Shape;358;p37"/>
          <p:cNvSpPr txBox="1"/>
          <p:nvPr>
            <p:ph type="subTitle" idx="14"/>
          </p:nvPr>
        </p:nvSpPr>
        <p:spPr>
          <a:xfrm>
            <a:off x="5833420" y="304383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Develop</a:t>
            </a:r>
            <a:endParaRPr lang="fr-FR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run &amp; debug</a:t>
            </a:r>
            <a:endParaRPr lang="fr-FR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testing and monitoring</a:t>
            </a:r>
            <a:endParaRPr lang="fr-FR" altLang="en-GB"/>
          </a:p>
        </p:txBody>
      </p:sp>
      <p:sp>
        <p:nvSpPr>
          <p:cNvPr id="359" name="Google Shape;359;p37"/>
          <p:cNvSpPr txBox="1"/>
          <p:nvPr>
            <p:ph type="title" idx="15"/>
          </p:nvPr>
        </p:nvSpPr>
        <p:spPr>
          <a:xfrm>
            <a:off x="6085209" y="154375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360" name="Google Shape;360;p37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Google Shape;344;p37"/>
          <p:cNvSpPr/>
          <p:nvPr/>
        </p:nvSpPr>
        <p:spPr>
          <a:xfrm>
            <a:off x="7887339" y="1441190"/>
            <a:ext cx="663900" cy="663900"/>
          </a:xfrm>
          <a:prstGeom prst="ellipse">
            <a:avLst/>
          </a:prstGeom>
          <a:solidFill>
            <a:schemeClr val="accent6">
              <a:alpha val="24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357;p37"/>
          <p:cNvSpPr txBox="1"/>
          <p:nvPr/>
        </p:nvSpPr>
        <p:spPr>
          <a:xfrm>
            <a:off x="7779060" y="2259036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Android Apps</a:t>
            </a:r>
            <a:endParaRPr lang="fr-FR" altLang="en-GB"/>
          </a:p>
        </p:txBody>
      </p:sp>
      <p:sp>
        <p:nvSpPr>
          <p:cNvPr id="3" name="Google Shape;358;p37"/>
          <p:cNvSpPr txBox="1"/>
          <p:nvPr/>
        </p:nvSpPr>
        <p:spPr>
          <a:xfrm>
            <a:off x="7563795" y="2972714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 panose="00000606000000000000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System apps</a:t>
            </a:r>
            <a:endParaRPr lang="fr-FR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User apps</a:t>
            </a:r>
            <a:endParaRPr lang="fr-FR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Building our app</a:t>
            </a:r>
            <a:endParaRPr lang="fr-FR" altLang="en-GB"/>
          </a:p>
        </p:txBody>
      </p:sp>
      <p:sp>
        <p:nvSpPr>
          <p:cNvPr id="4" name="Google Shape;359;p37"/>
          <p:cNvSpPr txBox="1"/>
          <p:nvPr/>
        </p:nvSpPr>
        <p:spPr>
          <a:xfrm>
            <a:off x="7887339" y="1544390"/>
            <a:ext cx="663900" cy="45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fr-FR" altLang="en-GB"/>
              <a:t>5</a:t>
            </a:r>
            <a:endParaRPr lang="fr-FR" altLang="en-GB"/>
          </a:p>
        </p:txBody>
      </p:sp>
      <p:pic>
        <p:nvPicPr>
          <p:cNvPr id="63" name="Picture 62" descr="Android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6012180" y="-452120"/>
            <a:ext cx="1818640" cy="117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2102638" y="35189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38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7" name="Google Shape;367;p38"/>
          <p:cNvSpPr txBox="1"/>
          <p:nvPr>
            <p:ph type="subTitle" idx="1"/>
          </p:nvPr>
        </p:nvSpPr>
        <p:spPr>
          <a:xfrm>
            <a:off x="611505" y="1203325"/>
            <a:ext cx="8047990" cy="121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 sz="1800">
                <a:sym typeface="+mn-ea"/>
              </a:rPr>
              <a:t>Is a Mobile Operating System based on a modified version of the LINUX KERNEL.</a:t>
            </a:r>
            <a:endParaRPr lang="fr-FR" altLang="en-GB" sz="180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 sz="1800">
                <a:sym typeface="+mn-ea"/>
              </a:rPr>
              <a:t>It is free and open-source software. It’s source code is know as Android Open Source Project (AOSP).</a:t>
            </a:r>
            <a:endParaRPr lang="fr-FR" altLang="en-GB" sz="180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 sz="1800">
                <a:sym typeface="+mn-ea"/>
              </a:rPr>
              <a:t>In October 2003 Andy Rubin, Rich Miner and Nick Sears, founded android and began as a project of the American Technology Company Android Inc. To develop an Operating system fir Digital Cameras.</a:t>
            </a:r>
            <a:endParaRPr lang="fr-FR" altLang="en-GB" sz="180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 sz="1800">
                <a:sym typeface="+mn-ea"/>
              </a:rPr>
              <a:t>In 2004 the Project changed to become an Operating System for Smartphones.</a:t>
            </a:r>
            <a:endParaRPr lang="fr-FR" altLang="en-GB" sz="180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 sz="1800">
                <a:sym typeface="+mn-ea"/>
              </a:rPr>
              <a:t>in August 2005 , GOOGLE acquired Android. Since then it is in the subsidiary of GOOGLE.</a:t>
            </a:r>
            <a:endParaRPr lang="fr-FR" altLang="en-GB" sz="180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 sz="1800">
                <a:sym typeface="+mn-ea"/>
              </a:rPr>
              <a:t>in 2007 Google Announces the developement of Android OS.</a:t>
            </a:r>
            <a:endParaRPr lang="fr-FR" altLang="en-GB" sz="180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 sz="1800">
                <a:sym typeface="+mn-ea"/>
              </a:rPr>
              <a:t>In September 2008, HTC launched the first Commercial Android device with Android Version 1.6</a:t>
            </a:r>
            <a:endParaRPr lang="fr-FR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 sz="1800"/>
              <a:t>Currently Android is Owned by GOOGLE.</a:t>
            </a:r>
            <a:endParaRPr lang="fr-FR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alt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altLang="en-GB" sz="1800"/>
          </a:p>
        </p:txBody>
      </p:sp>
      <p:sp>
        <p:nvSpPr>
          <p:cNvPr id="368" name="Google Shape;368;p38"/>
          <p:cNvSpPr txBox="1"/>
          <p:nvPr>
            <p:ph type="title"/>
          </p:nvPr>
        </p:nvSpPr>
        <p:spPr>
          <a:xfrm>
            <a:off x="2275813" y="48718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accent5"/>
                </a:solidFill>
              </a:rPr>
              <a:t>Android</a:t>
            </a:r>
            <a:endParaRPr lang="fr-FR" altLang="en-GB"/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73" name="Google Shape;373;p38"/>
          <p:cNvCxnSpPr/>
          <p:nvPr/>
        </p:nvCxnSpPr>
        <p:spPr>
          <a:xfrm flipV="1">
            <a:off x="4283710" y="753110"/>
            <a:ext cx="2531745" cy="18415"/>
          </a:xfrm>
          <a:prstGeom prst="straightConnector1">
            <a:avLst/>
          </a:prstGeom>
          <a:noFill/>
          <a:ln w="19050" cap="flat" cmpd="sng">
            <a:solidFill>
              <a:srgbClr val="5CFFA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2102638" y="35189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38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8" name="Google Shape;368;p38"/>
          <p:cNvSpPr txBox="1"/>
          <p:nvPr>
            <p:ph type="title"/>
          </p:nvPr>
        </p:nvSpPr>
        <p:spPr>
          <a:xfrm>
            <a:off x="2275813" y="48718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accent5"/>
                </a:solidFill>
              </a:rPr>
              <a:t>Android Stack</a:t>
            </a:r>
            <a:endParaRPr lang="fr-FR" altLang="en-GB"/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roup 7"/>
          <p:cNvGrpSpPr/>
          <p:nvPr/>
        </p:nvGrpSpPr>
        <p:grpSpPr>
          <a:xfrm>
            <a:off x="2771775" y="1276350"/>
            <a:ext cx="3555365" cy="3413125"/>
            <a:chOff x="4005" y="2215"/>
            <a:chExt cx="6936" cy="6712"/>
          </a:xfrm>
        </p:grpSpPr>
        <p:sp>
          <p:nvSpPr>
            <p:cNvPr id="1787" name="Google Shape;1787;p74"/>
            <p:cNvSpPr/>
            <p:nvPr/>
          </p:nvSpPr>
          <p:spPr>
            <a:xfrm>
              <a:off x="4005" y="4977"/>
              <a:ext cx="3773" cy="1188"/>
            </a:xfrm>
            <a:prstGeom prst="roundRect">
              <a:avLst>
                <a:gd name="adj" fmla="val 16667"/>
              </a:avLst>
            </a:prstGeom>
            <a:solidFill>
              <a:srgbClr val="2D2D2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74"/>
            <p:cNvSpPr txBox="1"/>
            <p:nvPr/>
          </p:nvSpPr>
          <p:spPr>
            <a:xfrm>
              <a:off x="4005" y="5224"/>
              <a:ext cx="3773" cy="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altLang="en-GB" sz="1600">
                  <a:solidFill>
                    <a:srgbClr val="FFFFFF"/>
                  </a:solidFill>
                </a:rPr>
                <a:t>Native C/C++ Libraries</a:t>
              </a:r>
              <a:endParaRPr lang="fr-FR" altLang="en-GB" sz="1600">
                <a:solidFill>
                  <a:srgbClr val="FFFFFF"/>
                </a:solidFill>
              </a:endParaRPr>
            </a:p>
          </p:txBody>
        </p:sp>
        <p:sp>
          <p:nvSpPr>
            <p:cNvPr id="1794" name="Google Shape;1794;p74"/>
            <p:cNvSpPr/>
            <p:nvPr/>
          </p:nvSpPr>
          <p:spPr>
            <a:xfrm>
              <a:off x="7963" y="4977"/>
              <a:ext cx="2876" cy="1188"/>
            </a:xfrm>
            <a:prstGeom prst="roundRect">
              <a:avLst>
                <a:gd name="adj" fmla="val 16667"/>
              </a:avLst>
            </a:prstGeom>
            <a:solidFill>
              <a:srgbClr val="FDFF5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74"/>
            <p:cNvSpPr txBox="1"/>
            <p:nvPr/>
          </p:nvSpPr>
          <p:spPr>
            <a:xfrm>
              <a:off x="7963" y="5224"/>
              <a:ext cx="2876" cy="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altLang="en-GB" sz="1600">
                  <a:solidFill>
                    <a:schemeClr val="dk1"/>
                  </a:solidFill>
                </a:rPr>
                <a:t>Android Runtime</a:t>
              </a:r>
              <a:endParaRPr lang="fr-FR" altLang="en-GB" sz="1600">
                <a:solidFill>
                  <a:schemeClr val="dk1"/>
                </a:solidFill>
              </a:endParaRPr>
            </a:p>
          </p:txBody>
        </p:sp>
        <p:sp>
          <p:nvSpPr>
            <p:cNvPr id="1799" name="Google Shape;1799;p74"/>
            <p:cNvSpPr/>
            <p:nvPr/>
          </p:nvSpPr>
          <p:spPr>
            <a:xfrm>
              <a:off x="4024" y="3596"/>
              <a:ext cx="6815" cy="1188"/>
            </a:xfrm>
            <a:prstGeom prst="roundRect">
              <a:avLst>
                <a:gd name="adj" fmla="val 16667"/>
              </a:avLst>
            </a:prstGeom>
            <a:solidFill>
              <a:srgbClr val="5CFFA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74"/>
            <p:cNvSpPr txBox="1"/>
            <p:nvPr/>
          </p:nvSpPr>
          <p:spPr>
            <a:xfrm>
              <a:off x="4024" y="3843"/>
              <a:ext cx="6815" cy="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altLang="en-GB" sz="1600">
                  <a:solidFill>
                    <a:schemeClr val="dk1"/>
                  </a:solidFill>
                </a:rPr>
                <a:t>Android Api Framework (SDK)</a:t>
              </a:r>
              <a:endParaRPr lang="fr-FR" altLang="en-GB" sz="1600">
                <a:solidFill>
                  <a:schemeClr val="dk1"/>
                </a:solidFill>
              </a:endParaRPr>
            </a:p>
          </p:txBody>
        </p:sp>
        <p:sp>
          <p:nvSpPr>
            <p:cNvPr id="1801" name="Google Shape;1801;p74"/>
            <p:cNvSpPr/>
            <p:nvPr/>
          </p:nvSpPr>
          <p:spPr>
            <a:xfrm>
              <a:off x="4005" y="7739"/>
              <a:ext cx="6936" cy="1188"/>
            </a:xfrm>
            <a:prstGeom prst="roundRect">
              <a:avLst>
                <a:gd name="adj" fmla="val 16667"/>
              </a:avLst>
            </a:prstGeom>
            <a:solidFill>
              <a:srgbClr val="B7B7B7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74"/>
            <p:cNvSpPr txBox="1"/>
            <p:nvPr/>
          </p:nvSpPr>
          <p:spPr>
            <a:xfrm>
              <a:off x="4005" y="7986"/>
              <a:ext cx="6936" cy="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altLang="en-GB" sz="1600">
                  <a:solidFill>
                    <a:schemeClr val="dk1"/>
                  </a:solidFill>
                </a:rPr>
                <a:t>Linux Kernel</a:t>
              </a:r>
              <a:endParaRPr lang="fr-FR" altLang="en-GB" sz="1600">
                <a:solidFill>
                  <a:schemeClr val="dk1"/>
                </a:solidFill>
              </a:endParaRPr>
            </a:p>
          </p:txBody>
        </p:sp>
        <p:sp>
          <p:nvSpPr>
            <p:cNvPr id="1803" name="Google Shape;1803;p74"/>
            <p:cNvSpPr/>
            <p:nvPr/>
          </p:nvSpPr>
          <p:spPr>
            <a:xfrm>
              <a:off x="4005" y="6359"/>
              <a:ext cx="6883" cy="1188"/>
            </a:xfrm>
            <a:prstGeom prst="roundRect">
              <a:avLst>
                <a:gd name="adj" fmla="val 16667"/>
              </a:avLst>
            </a:prstGeom>
            <a:solidFill>
              <a:srgbClr val="FF5C5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74"/>
            <p:cNvSpPr txBox="1"/>
            <p:nvPr/>
          </p:nvSpPr>
          <p:spPr>
            <a:xfrm>
              <a:off x="4005" y="6606"/>
              <a:ext cx="6883" cy="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altLang="en-GB" sz="1600">
                  <a:solidFill>
                    <a:srgbClr val="FFFFFF"/>
                  </a:solidFill>
                </a:rPr>
                <a:t>Hardware Abstraction</a:t>
              </a:r>
              <a:endParaRPr lang="fr-FR" altLang="en-GB" sz="1600">
                <a:solidFill>
                  <a:srgbClr val="FFFFF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altLang="en-GB" sz="1600">
                  <a:solidFill>
                    <a:srgbClr val="FFFFFF"/>
                  </a:solidFill>
                </a:rPr>
                <a:t>Layer  (HAL)</a:t>
              </a:r>
              <a:endParaRPr lang="fr-FR" altLang="en-GB" sz="1600">
                <a:solidFill>
                  <a:srgbClr val="FFFFFF"/>
                </a:solidFill>
              </a:endParaRPr>
            </a:p>
          </p:txBody>
        </p:sp>
        <p:sp>
          <p:nvSpPr>
            <p:cNvPr id="4" name="Google Shape;1793;p74"/>
            <p:cNvSpPr/>
            <p:nvPr/>
          </p:nvSpPr>
          <p:spPr>
            <a:xfrm>
              <a:off x="7975" y="2215"/>
              <a:ext cx="2835" cy="1188"/>
            </a:xfrm>
            <a:prstGeom prst="roundRect">
              <a:avLst>
                <a:gd name="adj" fmla="val 16667"/>
              </a:avLst>
            </a:prstGeom>
            <a:solidFill>
              <a:srgbClr val="955C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796;p74"/>
            <p:cNvSpPr txBox="1"/>
            <p:nvPr/>
          </p:nvSpPr>
          <p:spPr>
            <a:xfrm>
              <a:off x="7975" y="2462"/>
              <a:ext cx="2835" cy="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altLang="en-GB">
                  <a:solidFill>
                    <a:srgbClr val="FFFFFF"/>
                  </a:solidFill>
                </a:rPr>
                <a:t>User Apps</a:t>
              </a:r>
              <a:endParaRPr lang="fr-FR" altLang="en-GB">
                <a:solidFill>
                  <a:srgbClr val="FFFFFF"/>
                </a:solidFill>
              </a:endParaRPr>
            </a:p>
          </p:txBody>
        </p:sp>
        <p:sp>
          <p:nvSpPr>
            <p:cNvPr id="6" name="Google Shape;1793;p74"/>
            <p:cNvSpPr/>
            <p:nvPr/>
          </p:nvSpPr>
          <p:spPr>
            <a:xfrm>
              <a:off x="4024" y="2215"/>
              <a:ext cx="3754" cy="1188"/>
            </a:xfrm>
            <a:prstGeom prst="roundRect">
              <a:avLst>
                <a:gd name="adj" fmla="val 16667"/>
              </a:avLst>
            </a:prstGeom>
            <a:solidFill>
              <a:srgbClr val="955C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796;p74"/>
            <p:cNvSpPr txBox="1"/>
            <p:nvPr/>
          </p:nvSpPr>
          <p:spPr>
            <a:xfrm>
              <a:off x="4024" y="2462"/>
              <a:ext cx="3754" cy="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altLang="en-GB" sz="1600">
                  <a:solidFill>
                    <a:srgbClr val="FFFFFF"/>
                  </a:solidFill>
                </a:rPr>
                <a:t>System Apps</a:t>
              </a:r>
              <a:endParaRPr lang="fr-FR" altLang="en-GB" sz="1600">
                <a:solidFill>
                  <a:srgbClr val="FFFFFF"/>
                </a:solidFill>
              </a:endParaRPr>
            </a:p>
          </p:txBody>
        </p:sp>
      </p:grpSp>
      <p:pic>
        <p:nvPicPr>
          <p:cNvPr id="63" name="Picture 62" descr="Android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791210" y="1957705"/>
            <a:ext cx="1818640" cy="1173480"/>
          </a:xfrm>
          <a:prstGeom prst="rect">
            <a:avLst/>
          </a:prstGeom>
        </p:spPr>
      </p:pic>
      <p:cxnSp>
        <p:nvCxnSpPr>
          <p:cNvPr id="10" name="Google Shape;373;p38"/>
          <p:cNvCxnSpPr/>
          <p:nvPr/>
        </p:nvCxnSpPr>
        <p:spPr>
          <a:xfrm flipV="1">
            <a:off x="5723255" y="753110"/>
            <a:ext cx="1163955" cy="18415"/>
          </a:xfrm>
          <a:prstGeom prst="straightConnector1">
            <a:avLst/>
          </a:prstGeom>
          <a:noFill/>
          <a:ln w="19050" cap="flat" cmpd="sng">
            <a:solidFill>
              <a:srgbClr val="5CFFA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/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</a:t>
            </a:r>
            <a:r>
              <a:rPr lang="fr-FR" altLang="en-GB">
                <a:solidFill>
                  <a:schemeClr val="lt1"/>
                </a:solidFill>
              </a:rPr>
              <a:t>ndroid</a:t>
            </a:r>
            <a:br>
              <a:rPr lang="fr-FR" altLang="en-GB">
                <a:solidFill>
                  <a:schemeClr val="lt1"/>
                </a:solidFill>
              </a:rPr>
            </a:br>
            <a:r>
              <a:rPr lang="fr-FR" altLang="en-GB">
                <a:solidFill>
                  <a:schemeClr val="lt1"/>
                </a:solidFill>
              </a:rPr>
              <a:t>SDK</a:t>
            </a:r>
            <a:endParaRPr lang="fr-FR" altLang="en-GB">
              <a:solidFill>
                <a:schemeClr val="lt1"/>
              </a:solidFill>
            </a:endParaRPr>
          </a:p>
        </p:txBody>
      </p:sp>
      <p:sp>
        <p:nvSpPr>
          <p:cNvPr id="562" name="Google Shape;562;p45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5" name="Google Shape;365;p38"/>
          <p:cNvSpPr/>
          <p:nvPr/>
        </p:nvSpPr>
        <p:spPr>
          <a:xfrm>
            <a:off x="2108835" y="1395095"/>
            <a:ext cx="1353185" cy="1353185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" name="Picture 8" descr="Android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791210" y="2173605"/>
            <a:ext cx="1818640" cy="1173480"/>
          </a:xfrm>
          <a:prstGeom prst="rect">
            <a:avLst/>
          </a:prstGeom>
        </p:spPr>
      </p:pic>
      <p:pic>
        <p:nvPicPr>
          <p:cNvPr id="2" name="Picture 1" descr="Android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8116570" y="1015365"/>
            <a:ext cx="1818640" cy="117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_Dfg2EoD5WJxVzB_BzYNFIQ"/>
          <p:cNvPicPr>
            <a:picLocks noChangeAspect="1"/>
          </p:cNvPicPr>
          <p:nvPr/>
        </p:nvPicPr>
        <p:blipFill>
          <a:blip r:embed="rId1"/>
          <a:srcRect l="11592" r="11485" b="-1767"/>
          <a:stretch>
            <a:fillRect/>
          </a:stretch>
        </p:blipFill>
        <p:spPr>
          <a:xfrm>
            <a:off x="1932305" y="1779905"/>
            <a:ext cx="5278755" cy="2991485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reflection stA="45000"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486" name="Google Shape;486;p43"/>
          <p:cNvSpPr txBox="1"/>
          <p:nvPr>
            <p:ph type="title"/>
          </p:nvPr>
        </p:nvSpPr>
        <p:spPr>
          <a:xfrm>
            <a:off x="251720" y="113217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Programming languages:</a:t>
            </a:r>
            <a:endParaRPr lang="fr-FR" altLang="en-GB">
              <a:solidFill>
                <a:schemeClr val="lt1"/>
              </a:solidFill>
            </a:endParaRPr>
          </a:p>
        </p:txBody>
      </p:sp>
      <p:sp>
        <p:nvSpPr>
          <p:cNvPr id="491" name="Google Shape;491;p43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5" name="Google Shape;365;p38"/>
          <p:cNvSpPr/>
          <p:nvPr/>
        </p:nvSpPr>
        <p:spPr>
          <a:xfrm>
            <a:off x="2102638" y="35189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38"/>
          <p:cNvSpPr txBox="1"/>
          <p:nvPr/>
        </p:nvSpPr>
        <p:spPr>
          <a:xfrm>
            <a:off x="2275813" y="487183"/>
            <a:ext cx="4711500" cy="46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3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accent5"/>
                </a:solidFill>
              </a:rPr>
              <a:t>Android SDK</a:t>
            </a:r>
            <a:endParaRPr lang="fr-FR" altLang="en-GB"/>
          </a:p>
        </p:txBody>
      </p:sp>
      <p:cxnSp>
        <p:nvCxnSpPr>
          <p:cNvPr id="373" name="Google Shape;373;p38"/>
          <p:cNvCxnSpPr/>
          <p:nvPr/>
        </p:nvCxnSpPr>
        <p:spPr>
          <a:xfrm flipV="1">
            <a:off x="5363845" y="753110"/>
            <a:ext cx="1523365" cy="18415"/>
          </a:xfrm>
          <a:prstGeom prst="straightConnector1">
            <a:avLst/>
          </a:prstGeom>
          <a:noFill/>
          <a:ln w="19050" cap="flat" cmpd="sng">
            <a:solidFill>
              <a:srgbClr val="5CFF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Rounded Rectangle 13"/>
          <p:cNvSpPr/>
          <p:nvPr/>
        </p:nvSpPr>
        <p:spPr>
          <a:xfrm>
            <a:off x="1809750" y="1738630"/>
            <a:ext cx="5514340" cy="3048635"/>
          </a:xfrm>
          <a:prstGeom prst="roundRect">
            <a:avLst>
              <a:gd name="adj" fmla="val 14116"/>
            </a:avLst>
          </a:prstGeom>
          <a:noFill/>
          <a:ln w="254000" cmpd="sng">
            <a:solidFill>
              <a:srgbClr val="1E1E1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/>
          <p:nvPr>
            <p:ph type="title"/>
          </p:nvPr>
        </p:nvSpPr>
        <p:spPr>
          <a:xfrm>
            <a:off x="-540385" y="1919605"/>
            <a:ext cx="10357485" cy="1304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Question 1 :</a:t>
            </a:r>
            <a:br>
              <a:rPr lang="fr-FR" altLang="en-GB"/>
            </a:br>
            <a:r>
              <a:rPr lang="fr-FR" altLang="en-GB"/>
              <a:t>native app dev vs cross plateform app dev</a:t>
            </a:r>
            <a:endParaRPr lang="fr-FR" altLang="en-GB"/>
          </a:p>
        </p:txBody>
      </p:sp>
      <p:sp>
        <p:nvSpPr>
          <p:cNvPr id="587" name="Google Shape;587;p47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5" name="Google Shape;365;p38"/>
          <p:cNvSpPr/>
          <p:nvPr/>
        </p:nvSpPr>
        <p:spPr>
          <a:xfrm>
            <a:off x="2102638" y="35189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38"/>
          <p:cNvSpPr txBox="1"/>
          <p:nvPr/>
        </p:nvSpPr>
        <p:spPr>
          <a:xfrm>
            <a:off x="2275813" y="487183"/>
            <a:ext cx="4711500" cy="46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3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accent5"/>
                </a:solidFill>
              </a:rPr>
              <a:t>Questions</a:t>
            </a:r>
            <a:endParaRPr lang="fr-FR" altLang="en-GB"/>
          </a:p>
        </p:txBody>
      </p:sp>
      <p:cxnSp>
        <p:nvCxnSpPr>
          <p:cNvPr id="373" name="Google Shape;373;p38"/>
          <p:cNvCxnSpPr/>
          <p:nvPr/>
        </p:nvCxnSpPr>
        <p:spPr>
          <a:xfrm flipV="1">
            <a:off x="4788535" y="753110"/>
            <a:ext cx="1883410" cy="18415"/>
          </a:xfrm>
          <a:prstGeom prst="straightConnector1">
            <a:avLst/>
          </a:prstGeom>
          <a:noFill/>
          <a:ln w="19050" cap="flat" cmpd="sng">
            <a:solidFill>
              <a:srgbClr val="5CFFA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/>
          <p:nvPr>
            <p:ph type="title"/>
          </p:nvPr>
        </p:nvSpPr>
        <p:spPr>
          <a:xfrm>
            <a:off x="-540385" y="1919605"/>
            <a:ext cx="10357485" cy="1304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Question 2 :</a:t>
            </a:r>
            <a:br>
              <a:rPr lang="fr-FR" altLang="en-GB"/>
            </a:br>
            <a:r>
              <a:rPr lang="fr-FR" altLang="en-GB"/>
              <a:t>Android vs IOS Dev</a:t>
            </a:r>
            <a:endParaRPr lang="fr-FR" altLang="en-GB"/>
          </a:p>
        </p:txBody>
      </p:sp>
      <p:sp>
        <p:nvSpPr>
          <p:cNvPr id="587" name="Google Shape;587;p47"/>
          <p:cNvSpPr txBox="1"/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5" name="Google Shape;365;p38"/>
          <p:cNvSpPr/>
          <p:nvPr/>
        </p:nvSpPr>
        <p:spPr>
          <a:xfrm>
            <a:off x="2102638" y="35189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38"/>
          <p:cNvSpPr txBox="1"/>
          <p:nvPr/>
        </p:nvSpPr>
        <p:spPr>
          <a:xfrm>
            <a:off x="2275813" y="487183"/>
            <a:ext cx="4711500" cy="46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3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accent5"/>
                </a:solidFill>
              </a:rPr>
              <a:t>Questions</a:t>
            </a:r>
            <a:endParaRPr lang="fr-FR" altLang="en-GB"/>
          </a:p>
        </p:txBody>
      </p:sp>
      <p:cxnSp>
        <p:nvCxnSpPr>
          <p:cNvPr id="373" name="Google Shape;373;p38"/>
          <p:cNvCxnSpPr/>
          <p:nvPr/>
        </p:nvCxnSpPr>
        <p:spPr>
          <a:xfrm flipV="1">
            <a:off x="4788535" y="753110"/>
            <a:ext cx="1883410" cy="18415"/>
          </a:xfrm>
          <a:prstGeom prst="straightConnector1">
            <a:avLst/>
          </a:prstGeom>
          <a:noFill/>
          <a:ln w="19050" cap="flat" cmpd="sng">
            <a:solidFill>
              <a:srgbClr val="5CFFA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WPS Presentation</Application>
  <PresentationFormat/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Arial</vt:lpstr>
      <vt:lpstr>Montserrat ExtraBold</vt:lpstr>
      <vt:lpstr>Barlow Semi Condensed Medium</vt:lpstr>
      <vt:lpstr>Barlow Semi Condensed</vt:lpstr>
      <vt:lpstr>Roboto Condensed Light</vt:lpstr>
      <vt:lpstr>JetBrains Mono</vt:lpstr>
      <vt:lpstr>Proxima Nova Semibold</vt:lpstr>
      <vt:lpstr>Proxima Nova</vt:lpstr>
      <vt:lpstr>Microsoft YaHei</vt:lpstr>
      <vt:lpstr>Arial Unicode MS</vt:lpstr>
      <vt:lpstr>Calibri</vt:lpstr>
      <vt:lpstr>Amatic SC</vt:lpstr>
      <vt:lpstr>Roboto Medium</vt:lpstr>
      <vt:lpstr>Verdana</vt:lpstr>
      <vt:lpstr>Awesome Augmented Reality App Pitch Deck by Slidesgo</vt:lpstr>
      <vt:lpstr>2 500 000 000</vt:lpstr>
      <vt:lpstr>BY ANDROID LAB</vt:lpstr>
      <vt:lpstr>04</vt:lpstr>
      <vt:lpstr>Android</vt:lpstr>
      <vt:lpstr>Android Stack</vt:lpstr>
      <vt:lpstr>Android SDK</vt:lpstr>
      <vt:lpstr>Programming languages:</vt:lpstr>
      <vt:lpstr>Question 1 : native app dev vs cross plateform app dev</vt:lpstr>
      <vt:lpstr>Question 2 : Android vs IOS Dev</vt:lpstr>
      <vt:lpstr>Question 3 : Android vs Web Dev</vt:lpstr>
      <vt:lpstr>Android Studio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2 500 000 000</dc:title>
  <dc:creator/>
  <cp:lastModifiedBy>mouayed</cp:lastModifiedBy>
  <cp:revision>4</cp:revision>
  <dcterms:created xsi:type="dcterms:W3CDTF">2022-05-06T15:57:00Z</dcterms:created>
  <dcterms:modified xsi:type="dcterms:W3CDTF">2022-07-09T16:10:59Z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2CA3E0723A12465B8E6F1491D6DD3981</vt:lpwstr>
  </property>
  <property fmtid="{D5CDD505-2E9C-101B-9397-08002B2CF9AE}" pid="3" name="KSOProductBuildVer">
    <vt:lpwstr>1033-11.2.0.11191</vt:lpwstr>
  </property>
</Properties>
</file>