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  <p:sldMasterId id="2147483674" r:id="rId3"/>
  </p:sldMasterIdLst>
  <p:notesMasterIdLst>
    <p:notesMasterId r:id="rId15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</p:sldIdLst>
  <p:sldSz cx="12192000" cy="6858000"/>
  <p:notesSz cx="6858000" cy="9144000"/>
  <p:embeddedFontLst>
    <p:embeddedFont>
      <p:font typeface="El Messiri" panose="00000500000000000000" charset="-78"/>
      <p:regular r:id="rId16"/>
      <p:bold r:id="rId17"/>
    </p:embeddedFont>
    <p:embeddedFont>
      <p:font typeface="Lemonada" panose="020B0604020202020204" charset="-78"/>
      <p:regular r:id="rId18"/>
      <p:bold r:id="rId19"/>
    </p:embeddedFont>
    <p:embeddedFont>
      <p:font typeface="Nixie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60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215819dec_4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8215819dec_4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215819dec_4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8215819dec_4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1bae7db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8d1bae7db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1bae7db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d1bae7db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215819de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215819de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215819dec_2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8215819dec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215819de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8215819de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215819de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8215819de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215819dec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8215819dec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layout">
  <p:cSld name="Image slide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0" y="3531140"/>
            <a:ext cx="12192000" cy="3326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4"/>
          <p:cNvSpPr>
            <a:spLocks noGrp="1"/>
          </p:cNvSpPr>
          <p:nvPr>
            <p:ph type="pic" idx="2"/>
          </p:nvPr>
        </p:nvSpPr>
        <p:spPr>
          <a:xfrm>
            <a:off x="619444" y="2226313"/>
            <a:ext cx="2651760" cy="2592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>
            <a:spLocks noGrp="1"/>
          </p:cNvSpPr>
          <p:nvPr>
            <p:ph type="pic" idx="3"/>
          </p:nvPr>
        </p:nvSpPr>
        <p:spPr>
          <a:xfrm>
            <a:off x="3387522" y="2226313"/>
            <a:ext cx="2651760" cy="2592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>
            <a:spLocks noGrp="1"/>
          </p:cNvSpPr>
          <p:nvPr>
            <p:ph type="pic" idx="4"/>
          </p:nvPr>
        </p:nvSpPr>
        <p:spPr>
          <a:xfrm>
            <a:off x="6155600" y="2226313"/>
            <a:ext cx="2651760" cy="2592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>
            <a:spLocks noGrp="1"/>
          </p:cNvSpPr>
          <p:nvPr>
            <p:ph type="pic" idx="5"/>
          </p:nvPr>
        </p:nvSpPr>
        <p:spPr>
          <a:xfrm>
            <a:off x="8923677" y="2226313"/>
            <a:ext cx="2651760" cy="2592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ontents slide layout">
  <p:cSld name="15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slide layout">
  <p:cSld name="1_Image slide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/>
          <p:nvPr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>
            <a:spLocks noGrp="1"/>
          </p:cNvSpPr>
          <p:nvPr>
            <p:ph type="pic" idx="2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6"/>
          <p:cNvSpPr>
            <a:spLocks noGrp="1"/>
          </p:cNvSpPr>
          <p:nvPr>
            <p:ph type="pic" idx="3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slide layout">
  <p:cSld name="3_Image slide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/>
          <p:nvPr/>
        </p:nvSpPr>
        <p:spPr>
          <a:xfrm>
            <a:off x="0" y="3793787"/>
            <a:ext cx="12192000" cy="306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18"/>
          <p:cNvGrpSpPr/>
          <p:nvPr/>
        </p:nvGrpSpPr>
        <p:grpSpPr>
          <a:xfrm>
            <a:off x="4917086" y="1850956"/>
            <a:ext cx="2357831" cy="4144944"/>
            <a:chOff x="445712" y="1449040"/>
            <a:chExt cx="2113018" cy="3924176"/>
          </a:xfrm>
        </p:grpSpPr>
        <p:sp>
          <p:nvSpPr>
            <p:cNvPr id="49" name="Google Shape;49;p18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" name="Google Shape;51;p18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52" name="Google Shape;52;p18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12700" cap="flat" cmpd="sng">
                <a:solidFill>
                  <a:srgbClr val="26262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8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" name="Google Shape;54;p18"/>
          <p:cNvSpPr>
            <a:spLocks noGrp="1"/>
          </p:cNvSpPr>
          <p:nvPr>
            <p:ph type="pic" idx="2"/>
          </p:nvPr>
        </p:nvSpPr>
        <p:spPr>
          <a:xfrm>
            <a:off x="5083388" y="2196835"/>
            <a:ext cx="2025226" cy="33213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 slide layout">
  <p:cSld name="2_Image slide layout">
    <p:bg>
      <p:bgPr>
        <a:solidFill>
          <a:schemeClr val="accen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>
            <a:spLocks noGrp="1"/>
          </p:cNvSpPr>
          <p:nvPr>
            <p:ph type="pic" idx="2"/>
          </p:nvPr>
        </p:nvSpPr>
        <p:spPr>
          <a:xfrm>
            <a:off x="0" y="0"/>
            <a:ext cx="12199988" cy="5494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 slide layout">
  <p:cSld name="5_Image slide layou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/>
          <p:nvPr/>
        </p:nvSpPr>
        <p:spPr>
          <a:xfrm>
            <a:off x="7648575" y="142875"/>
            <a:ext cx="4429125" cy="6572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1"/>
          <p:cNvSpPr/>
          <p:nvPr/>
        </p:nvSpPr>
        <p:spPr>
          <a:xfrm rot="-10355115" flipH="1">
            <a:off x="635723" y="-256771"/>
            <a:ext cx="11234267" cy="6958044"/>
          </a:xfrm>
          <a:custGeom>
            <a:avLst/>
            <a:gdLst/>
            <a:ahLst/>
            <a:cxnLst/>
            <a:rect l="l" t="t" r="r" b="b"/>
            <a:pathLst>
              <a:path w="11234267" h="6958044" extrusionOk="0">
                <a:moveTo>
                  <a:pt x="4225981" y="269368"/>
                </a:moveTo>
                <a:lnTo>
                  <a:pt x="4230162" y="262932"/>
                </a:lnTo>
                <a:cubicBezTo>
                  <a:pt x="4231393" y="264325"/>
                  <a:pt x="4236631" y="263823"/>
                  <a:pt x="4240685" y="264062"/>
                </a:cubicBezTo>
                <a:lnTo>
                  <a:pt x="4240821" y="264281"/>
                </a:lnTo>
                <a:close/>
                <a:moveTo>
                  <a:pt x="4202317" y="277479"/>
                </a:moveTo>
                <a:lnTo>
                  <a:pt x="4208263" y="274451"/>
                </a:lnTo>
                <a:lnTo>
                  <a:pt x="4210443" y="274693"/>
                </a:lnTo>
                <a:close/>
                <a:moveTo>
                  <a:pt x="4187149" y="278184"/>
                </a:moveTo>
                <a:cubicBezTo>
                  <a:pt x="4186310" y="278685"/>
                  <a:pt x="4185432" y="278996"/>
                  <a:pt x="4184199" y="277603"/>
                </a:cubicBezTo>
                <a:cubicBezTo>
                  <a:pt x="4184576" y="276386"/>
                  <a:pt x="4186179" y="275783"/>
                  <a:pt x="4187595" y="275789"/>
                </a:cubicBezTo>
                <a:cubicBezTo>
                  <a:pt x="4189009" y="275797"/>
                  <a:pt x="4190236" y="276413"/>
                  <a:pt x="4189859" y="277630"/>
                </a:cubicBezTo>
                <a:cubicBezTo>
                  <a:pt x="4188786" y="276994"/>
                  <a:pt x="4187987" y="277683"/>
                  <a:pt x="4187149" y="278184"/>
                </a:cubicBezTo>
                <a:close/>
                <a:moveTo>
                  <a:pt x="4071914" y="288443"/>
                </a:moveTo>
                <a:lnTo>
                  <a:pt x="4076475" y="285297"/>
                </a:lnTo>
                <a:lnTo>
                  <a:pt x="4072535" y="287877"/>
                </a:lnTo>
                <a:close/>
                <a:moveTo>
                  <a:pt x="4053392" y="301221"/>
                </a:moveTo>
                <a:cubicBezTo>
                  <a:pt x="4056527" y="301192"/>
                  <a:pt x="4059606" y="299373"/>
                  <a:pt x="4062754" y="296802"/>
                </a:cubicBezTo>
                <a:lnTo>
                  <a:pt x="4071914" y="288443"/>
                </a:lnTo>
                <a:close/>
                <a:moveTo>
                  <a:pt x="4043782" y="305692"/>
                </a:moveTo>
                <a:lnTo>
                  <a:pt x="4044133" y="305685"/>
                </a:lnTo>
                <a:lnTo>
                  <a:pt x="4044236" y="305551"/>
                </a:lnTo>
                <a:close/>
                <a:moveTo>
                  <a:pt x="4225865" y="376899"/>
                </a:moveTo>
                <a:lnTo>
                  <a:pt x="4230410" y="373210"/>
                </a:lnTo>
                <a:cubicBezTo>
                  <a:pt x="4237160" y="369395"/>
                  <a:pt x="4244026" y="366148"/>
                  <a:pt x="4244026" y="366148"/>
                </a:cubicBezTo>
                <a:cubicBezTo>
                  <a:pt x="4246032" y="369772"/>
                  <a:pt x="4230028" y="380460"/>
                  <a:pt x="4265705" y="358595"/>
                </a:cubicBezTo>
                <a:cubicBezTo>
                  <a:pt x="4254446" y="355813"/>
                  <a:pt x="4266662" y="351854"/>
                  <a:pt x="4284572" y="346942"/>
                </a:cubicBezTo>
                <a:lnTo>
                  <a:pt x="4298672" y="342327"/>
                </a:lnTo>
                <a:lnTo>
                  <a:pt x="4251450" y="369739"/>
                </a:lnTo>
                <a:close/>
                <a:moveTo>
                  <a:pt x="4224734" y="377215"/>
                </a:moveTo>
                <a:lnTo>
                  <a:pt x="4224802" y="377130"/>
                </a:lnTo>
                <a:lnTo>
                  <a:pt x="4224961" y="377151"/>
                </a:lnTo>
                <a:close/>
                <a:moveTo>
                  <a:pt x="3891186" y="346134"/>
                </a:moveTo>
                <a:cubicBezTo>
                  <a:pt x="3892706" y="344375"/>
                  <a:pt x="3894384" y="343373"/>
                  <a:pt x="3896294" y="343120"/>
                </a:cubicBezTo>
                <a:cubicBezTo>
                  <a:pt x="3898204" y="342864"/>
                  <a:pt x="3900349" y="343359"/>
                  <a:pt x="3902804" y="344589"/>
                </a:cubicBezTo>
                <a:cubicBezTo>
                  <a:pt x="3899135" y="345076"/>
                  <a:pt x="3895168" y="347160"/>
                  <a:pt x="3891186" y="346134"/>
                </a:cubicBezTo>
                <a:close/>
                <a:moveTo>
                  <a:pt x="3878247" y="347804"/>
                </a:moveTo>
                <a:lnTo>
                  <a:pt x="3880998" y="346469"/>
                </a:lnTo>
                <a:cubicBezTo>
                  <a:pt x="3887775" y="342913"/>
                  <a:pt x="3886969" y="342365"/>
                  <a:pt x="3884363" y="343148"/>
                </a:cubicBezTo>
                <a:cubicBezTo>
                  <a:pt x="3882626" y="343671"/>
                  <a:pt x="3880089" y="344787"/>
                  <a:pt x="3878466" y="346001"/>
                </a:cubicBezTo>
                <a:close/>
                <a:moveTo>
                  <a:pt x="3881874" y="349705"/>
                </a:moveTo>
                <a:cubicBezTo>
                  <a:pt x="3883090" y="347988"/>
                  <a:pt x="3885186" y="346738"/>
                  <a:pt x="3886980" y="346302"/>
                </a:cubicBezTo>
                <a:cubicBezTo>
                  <a:pt x="3888774" y="345869"/>
                  <a:pt x="3890268" y="346255"/>
                  <a:pt x="3890277" y="347809"/>
                </a:cubicBezTo>
                <a:cubicBezTo>
                  <a:pt x="3886906" y="346702"/>
                  <a:pt x="3885245" y="350814"/>
                  <a:pt x="3881874" y="349705"/>
                </a:cubicBezTo>
                <a:close/>
                <a:moveTo>
                  <a:pt x="3747761" y="384657"/>
                </a:moveTo>
                <a:cubicBezTo>
                  <a:pt x="3750661" y="383494"/>
                  <a:pt x="3753577" y="385440"/>
                  <a:pt x="3756164" y="382761"/>
                </a:cubicBezTo>
                <a:cubicBezTo>
                  <a:pt x="3754784" y="382166"/>
                  <a:pt x="3753329" y="381972"/>
                  <a:pt x="3751897" y="382260"/>
                </a:cubicBezTo>
                <a:cubicBezTo>
                  <a:pt x="3750464" y="382547"/>
                  <a:pt x="3749054" y="383319"/>
                  <a:pt x="3747761" y="384657"/>
                </a:cubicBezTo>
                <a:close/>
                <a:moveTo>
                  <a:pt x="3665287" y="408074"/>
                </a:moveTo>
                <a:cubicBezTo>
                  <a:pt x="3664593" y="406999"/>
                  <a:pt x="3668360" y="403580"/>
                  <a:pt x="3670170" y="403924"/>
                </a:cubicBezTo>
                <a:cubicBezTo>
                  <a:pt x="3670772" y="404038"/>
                  <a:pt x="3671157" y="404570"/>
                  <a:pt x="3671088" y="405747"/>
                </a:cubicBezTo>
                <a:cubicBezTo>
                  <a:pt x="3667261" y="405477"/>
                  <a:pt x="3668658" y="409183"/>
                  <a:pt x="3665287" y="408074"/>
                </a:cubicBezTo>
                <a:close/>
                <a:moveTo>
                  <a:pt x="3654442" y="406996"/>
                </a:moveTo>
                <a:lnTo>
                  <a:pt x="3655070" y="406305"/>
                </a:lnTo>
                <a:lnTo>
                  <a:pt x="3654142" y="406540"/>
                </a:lnTo>
                <a:close/>
                <a:moveTo>
                  <a:pt x="3576364" y="426901"/>
                </a:moveTo>
                <a:cubicBezTo>
                  <a:pt x="3575067" y="427462"/>
                  <a:pt x="3574149" y="427584"/>
                  <a:pt x="3573904" y="424893"/>
                </a:cubicBezTo>
                <a:cubicBezTo>
                  <a:pt x="3576053" y="426163"/>
                  <a:pt x="3581084" y="423160"/>
                  <a:pt x="3581102" y="426271"/>
                </a:cubicBezTo>
                <a:cubicBezTo>
                  <a:pt x="3579339" y="425338"/>
                  <a:pt x="3577660" y="426338"/>
                  <a:pt x="3576364" y="426901"/>
                </a:cubicBezTo>
                <a:close/>
                <a:moveTo>
                  <a:pt x="3347162" y="479861"/>
                </a:moveTo>
                <a:lnTo>
                  <a:pt x="3347679" y="479855"/>
                </a:lnTo>
                <a:lnTo>
                  <a:pt x="3347770" y="479842"/>
                </a:lnTo>
                <a:lnTo>
                  <a:pt x="3347433" y="479729"/>
                </a:lnTo>
                <a:close/>
                <a:moveTo>
                  <a:pt x="3202903" y="522296"/>
                </a:moveTo>
                <a:lnTo>
                  <a:pt x="3202898" y="522280"/>
                </a:lnTo>
                <a:cubicBezTo>
                  <a:pt x="3202659" y="521213"/>
                  <a:pt x="3202629" y="520314"/>
                  <a:pt x="3203049" y="520159"/>
                </a:cubicBezTo>
                <a:cubicBezTo>
                  <a:pt x="3203288" y="520070"/>
                  <a:pt x="3203673" y="520226"/>
                  <a:pt x="3204252" y="520733"/>
                </a:cubicBezTo>
                <a:lnTo>
                  <a:pt x="3204506" y="522197"/>
                </a:lnTo>
                <a:close/>
                <a:moveTo>
                  <a:pt x="3150140" y="525499"/>
                </a:moveTo>
                <a:lnTo>
                  <a:pt x="3149899" y="523971"/>
                </a:lnTo>
                <a:cubicBezTo>
                  <a:pt x="3150756" y="523322"/>
                  <a:pt x="3152447" y="523147"/>
                  <a:pt x="3155321" y="524125"/>
                </a:cubicBezTo>
                <a:lnTo>
                  <a:pt x="3154561" y="525230"/>
                </a:lnTo>
                <a:close/>
                <a:moveTo>
                  <a:pt x="3098926" y="535925"/>
                </a:moveTo>
                <a:lnTo>
                  <a:pt x="3101266" y="535157"/>
                </a:lnTo>
                <a:lnTo>
                  <a:pt x="3101320" y="535730"/>
                </a:lnTo>
                <a:lnTo>
                  <a:pt x="3100011" y="536037"/>
                </a:lnTo>
                <a:cubicBezTo>
                  <a:pt x="3098856" y="536229"/>
                  <a:pt x="3098618" y="536145"/>
                  <a:pt x="3098926" y="535925"/>
                </a:cubicBezTo>
                <a:close/>
                <a:moveTo>
                  <a:pt x="3102122" y="544196"/>
                </a:moveTo>
                <a:lnTo>
                  <a:pt x="3101536" y="543680"/>
                </a:lnTo>
                <a:lnTo>
                  <a:pt x="3101978" y="542666"/>
                </a:lnTo>
                <a:close/>
                <a:moveTo>
                  <a:pt x="3093652" y="543459"/>
                </a:moveTo>
                <a:cubicBezTo>
                  <a:pt x="3091012" y="542820"/>
                  <a:pt x="3088005" y="540986"/>
                  <a:pt x="3088726" y="539996"/>
                </a:cubicBezTo>
                <a:cubicBezTo>
                  <a:pt x="3089207" y="539337"/>
                  <a:pt x="3091347" y="539051"/>
                  <a:pt x="3096361" y="539748"/>
                </a:cubicBezTo>
                <a:cubicBezTo>
                  <a:pt x="3098561" y="543540"/>
                  <a:pt x="3096291" y="544097"/>
                  <a:pt x="3093652" y="543459"/>
                </a:cubicBezTo>
                <a:close/>
                <a:moveTo>
                  <a:pt x="3064915" y="551710"/>
                </a:moveTo>
                <a:lnTo>
                  <a:pt x="3068761" y="550696"/>
                </a:lnTo>
                <a:lnTo>
                  <a:pt x="3065013" y="550054"/>
                </a:lnTo>
                <a:lnTo>
                  <a:pt x="3064904" y="550330"/>
                </a:lnTo>
                <a:close/>
                <a:moveTo>
                  <a:pt x="3035554" y="557857"/>
                </a:moveTo>
                <a:lnTo>
                  <a:pt x="3035854" y="557839"/>
                </a:lnTo>
                <a:lnTo>
                  <a:pt x="3038760" y="556974"/>
                </a:lnTo>
                <a:lnTo>
                  <a:pt x="3040346" y="555688"/>
                </a:lnTo>
                <a:lnTo>
                  <a:pt x="3039367" y="554620"/>
                </a:lnTo>
                <a:close/>
                <a:moveTo>
                  <a:pt x="2985638" y="572368"/>
                </a:moveTo>
                <a:cubicBezTo>
                  <a:pt x="2984870" y="571691"/>
                  <a:pt x="2982451" y="569872"/>
                  <a:pt x="2983326" y="568784"/>
                </a:cubicBezTo>
                <a:lnTo>
                  <a:pt x="2986975" y="568076"/>
                </a:lnTo>
                <a:lnTo>
                  <a:pt x="2988703" y="566367"/>
                </a:lnTo>
                <a:cubicBezTo>
                  <a:pt x="2990039" y="565848"/>
                  <a:pt x="2991612" y="566515"/>
                  <a:pt x="2993185" y="567472"/>
                </a:cubicBezTo>
                <a:lnTo>
                  <a:pt x="2995432" y="568906"/>
                </a:lnTo>
                <a:lnTo>
                  <a:pt x="3000766" y="569577"/>
                </a:lnTo>
                <a:cubicBezTo>
                  <a:pt x="3000124" y="571026"/>
                  <a:pt x="2999016" y="570977"/>
                  <a:pt x="2997673" y="570330"/>
                </a:cubicBezTo>
                <a:lnTo>
                  <a:pt x="2995432" y="568906"/>
                </a:lnTo>
                <a:lnTo>
                  <a:pt x="2987722" y="567932"/>
                </a:lnTo>
                <a:lnTo>
                  <a:pt x="2986975" y="568076"/>
                </a:lnTo>
                <a:lnTo>
                  <a:pt x="2986907" y="568144"/>
                </a:lnTo>
                <a:cubicBezTo>
                  <a:pt x="2986385" y="569108"/>
                  <a:pt x="2985954" y="570477"/>
                  <a:pt x="2985638" y="572368"/>
                </a:cubicBezTo>
                <a:close/>
                <a:moveTo>
                  <a:pt x="2941487" y="580837"/>
                </a:moveTo>
                <a:lnTo>
                  <a:pt x="2942087" y="580491"/>
                </a:lnTo>
                <a:lnTo>
                  <a:pt x="2941310" y="580032"/>
                </a:lnTo>
                <a:lnTo>
                  <a:pt x="2941248" y="580070"/>
                </a:lnTo>
                <a:close/>
                <a:moveTo>
                  <a:pt x="2715606" y="642462"/>
                </a:moveTo>
                <a:cubicBezTo>
                  <a:pt x="2713691" y="642328"/>
                  <a:pt x="2712092" y="641616"/>
                  <a:pt x="2711891" y="639892"/>
                </a:cubicBezTo>
                <a:lnTo>
                  <a:pt x="2721240" y="639848"/>
                </a:lnTo>
                <a:lnTo>
                  <a:pt x="2715820" y="642428"/>
                </a:lnTo>
                <a:close/>
                <a:moveTo>
                  <a:pt x="2692575" y="653497"/>
                </a:moveTo>
                <a:lnTo>
                  <a:pt x="2690089" y="652907"/>
                </a:lnTo>
                <a:lnTo>
                  <a:pt x="2693079" y="653257"/>
                </a:lnTo>
                <a:close/>
                <a:moveTo>
                  <a:pt x="2670144" y="654740"/>
                </a:moveTo>
                <a:lnTo>
                  <a:pt x="2675695" y="652553"/>
                </a:lnTo>
                <a:lnTo>
                  <a:pt x="2670392" y="653411"/>
                </a:lnTo>
                <a:close/>
                <a:moveTo>
                  <a:pt x="2680457" y="656333"/>
                </a:moveTo>
                <a:cubicBezTo>
                  <a:pt x="2679097" y="655328"/>
                  <a:pt x="2678742" y="653370"/>
                  <a:pt x="2680374" y="652788"/>
                </a:cubicBezTo>
                <a:cubicBezTo>
                  <a:pt x="2681462" y="652400"/>
                  <a:pt x="2683431" y="652625"/>
                  <a:pt x="2686575" y="654153"/>
                </a:cubicBezTo>
                <a:cubicBezTo>
                  <a:pt x="2684185" y="657387"/>
                  <a:pt x="2681817" y="657338"/>
                  <a:pt x="2680457" y="656333"/>
                </a:cubicBezTo>
                <a:close/>
                <a:moveTo>
                  <a:pt x="2659498" y="661636"/>
                </a:moveTo>
                <a:lnTo>
                  <a:pt x="2659836" y="661320"/>
                </a:lnTo>
                <a:lnTo>
                  <a:pt x="2662107" y="659749"/>
                </a:lnTo>
                <a:lnTo>
                  <a:pt x="2660344" y="659112"/>
                </a:lnTo>
                <a:cubicBezTo>
                  <a:pt x="2658848" y="659056"/>
                  <a:pt x="2657389" y="659589"/>
                  <a:pt x="2656633" y="661246"/>
                </a:cubicBezTo>
                <a:close/>
                <a:moveTo>
                  <a:pt x="2711604" y="671836"/>
                </a:moveTo>
                <a:cubicBezTo>
                  <a:pt x="2711369" y="670701"/>
                  <a:pt x="2715684" y="667647"/>
                  <a:pt x="2718377" y="667435"/>
                </a:cubicBezTo>
                <a:cubicBezTo>
                  <a:pt x="2719277" y="667363"/>
                  <a:pt x="2719993" y="667609"/>
                  <a:pt x="2720304" y="668345"/>
                </a:cubicBezTo>
                <a:cubicBezTo>
                  <a:pt x="2717560" y="670268"/>
                  <a:pt x="2714504" y="670673"/>
                  <a:pt x="2711604" y="671836"/>
                </a:cubicBezTo>
                <a:close/>
                <a:moveTo>
                  <a:pt x="2631581" y="667689"/>
                </a:moveTo>
                <a:cubicBezTo>
                  <a:pt x="2630972" y="667772"/>
                  <a:pt x="2632209" y="667119"/>
                  <a:pt x="2634387" y="666112"/>
                </a:cubicBezTo>
                <a:lnTo>
                  <a:pt x="2634873" y="665898"/>
                </a:lnTo>
                <a:lnTo>
                  <a:pt x="2633293" y="666235"/>
                </a:lnTo>
                <a:cubicBezTo>
                  <a:pt x="2631920" y="666672"/>
                  <a:pt x="2631157" y="667163"/>
                  <a:pt x="2631581" y="667689"/>
                </a:cubicBezTo>
                <a:close/>
                <a:moveTo>
                  <a:pt x="2704995" y="694504"/>
                </a:moveTo>
                <a:cubicBezTo>
                  <a:pt x="2711310" y="695416"/>
                  <a:pt x="2723090" y="688598"/>
                  <a:pt x="2731237" y="686419"/>
                </a:cubicBezTo>
                <a:cubicBezTo>
                  <a:pt x="2733953" y="685695"/>
                  <a:pt x="2736266" y="685485"/>
                  <a:pt x="2737839" y="686247"/>
                </a:cubicBezTo>
                <a:cubicBezTo>
                  <a:pt x="2741729" y="698959"/>
                  <a:pt x="2702690" y="692476"/>
                  <a:pt x="2704995" y="694504"/>
                </a:cubicBezTo>
                <a:close/>
                <a:moveTo>
                  <a:pt x="2690008" y="694942"/>
                </a:moveTo>
                <a:cubicBezTo>
                  <a:pt x="2693431" y="691764"/>
                  <a:pt x="2695854" y="690566"/>
                  <a:pt x="2697383" y="690459"/>
                </a:cubicBezTo>
                <a:cubicBezTo>
                  <a:pt x="2701970" y="690142"/>
                  <a:pt x="2698522" y="699647"/>
                  <a:pt x="2690008" y="694942"/>
                </a:cubicBezTo>
                <a:close/>
                <a:moveTo>
                  <a:pt x="2677638" y="698921"/>
                </a:moveTo>
                <a:lnTo>
                  <a:pt x="2677933" y="698861"/>
                </a:lnTo>
                <a:lnTo>
                  <a:pt x="2677901" y="698666"/>
                </a:lnTo>
                <a:lnTo>
                  <a:pt x="2677964" y="698533"/>
                </a:lnTo>
                <a:close/>
                <a:moveTo>
                  <a:pt x="2656455" y="702808"/>
                </a:moveTo>
                <a:cubicBezTo>
                  <a:pt x="2655025" y="703485"/>
                  <a:pt x="2653802" y="703647"/>
                  <a:pt x="2653794" y="702092"/>
                </a:cubicBezTo>
                <a:cubicBezTo>
                  <a:pt x="2655017" y="701927"/>
                  <a:pt x="2655969" y="701219"/>
                  <a:pt x="2656960" y="700698"/>
                </a:cubicBezTo>
                <a:cubicBezTo>
                  <a:pt x="2657952" y="700177"/>
                  <a:pt x="2658981" y="699845"/>
                  <a:pt x="2660361" y="700440"/>
                </a:cubicBezTo>
                <a:cubicBezTo>
                  <a:pt x="2659524" y="700941"/>
                  <a:pt x="2657885" y="702131"/>
                  <a:pt x="2656455" y="702808"/>
                </a:cubicBezTo>
                <a:close/>
                <a:moveTo>
                  <a:pt x="2639046" y="718839"/>
                </a:moveTo>
                <a:cubicBezTo>
                  <a:pt x="2646489" y="709287"/>
                  <a:pt x="2677763" y="693457"/>
                  <a:pt x="2679000" y="696405"/>
                </a:cubicBezTo>
                <a:lnTo>
                  <a:pt x="2677964" y="698533"/>
                </a:lnTo>
                <a:lnTo>
                  <a:pt x="2680545" y="695471"/>
                </a:lnTo>
                <a:cubicBezTo>
                  <a:pt x="2683040" y="694653"/>
                  <a:pt x="2686433" y="694551"/>
                  <a:pt x="2688091" y="694946"/>
                </a:cubicBezTo>
                <a:cubicBezTo>
                  <a:pt x="2689751" y="695341"/>
                  <a:pt x="2689676" y="696231"/>
                  <a:pt x="2685234" y="697400"/>
                </a:cubicBezTo>
                <a:lnTo>
                  <a:pt x="2677933" y="698861"/>
                </a:lnTo>
                <a:lnTo>
                  <a:pt x="2678851" y="704013"/>
                </a:lnTo>
                <a:cubicBezTo>
                  <a:pt x="2679596" y="707611"/>
                  <a:pt x="2679995" y="710282"/>
                  <a:pt x="2676606" y="706061"/>
                </a:cubicBezTo>
                <a:cubicBezTo>
                  <a:pt x="2684678" y="699542"/>
                  <a:pt x="2639046" y="718839"/>
                  <a:pt x="2639046" y="718839"/>
                </a:cubicBezTo>
                <a:close/>
                <a:moveTo>
                  <a:pt x="2606318" y="715711"/>
                </a:moveTo>
                <a:cubicBezTo>
                  <a:pt x="2604775" y="716232"/>
                  <a:pt x="2604000" y="715145"/>
                  <a:pt x="2605319" y="714313"/>
                </a:cubicBezTo>
                <a:lnTo>
                  <a:pt x="2605873" y="714188"/>
                </a:lnTo>
                <a:lnTo>
                  <a:pt x="2606744" y="715362"/>
                </a:lnTo>
                <a:close/>
                <a:moveTo>
                  <a:pt x="2625594" y="720628"/>
                </a:moveTo>
                <a:cubicBezTo>
                  <a:pt x="2626315" y="719558"/>
                  <a:pt x="2626926" y="719088"/>
                  <a:pt x="2627497" y="718963"/>
                </a:cubicBezTo>
                <a:cubicBezTo>
                  <a:pt x="2629217" y="718588"/>
                  <a:pt x="2630608" y="721322"/>
                  <a:pt x="2633701" y="720328"/>
                </a:cubicBezTo>
                <a:cubicBezTo>
                  <a:pt x="2631725" y="722924"/>
                  <a:pt x="2626676" y="722817"/>
                  <a:pt x="2625594" y="720628"/>
                </a:cubicBezTo>
                <a:close/>
                <a:moveTo>
                  <a:pt x="2633874" y="724195"/>
                </a:moveTo>
                <a:cubicBezTo>
                  <a:pt x="2633896" y="721273"/>
                  <a:pt x="2634501" y="720026"/>
                  <a:pt x="2635249" y="719744"/>
                </a:cubicBezTo>
                <a:cubicBezTo>
                  <a:pt x="2637488" y="718900"/>
                  <a:pt x="2641000" y="726749"/>
                  <a:pt x="2633874" y="724195"/>
                </a:cubicBezTo>
                <a:close/>
                <a:moveTo>
                  <a:pt x="2607684" y="728942"/>
                </a:moveTo>
                <a:cubicBezTo>
                  <a:pt x="2605796" y="729679"/>
                  <a:pt x="2604228" y="729693"/>
                  <a:pt x="2604368" y="727341"/>
                </a:cubicBezTo>
                <a:cubicBezTo>
                  <a:pt x="2606556" y="728800"/>
                  <a:pt x="2610013" y="726152"/>
                  <a:pt x="2611803" y="725694"/>
                </a:cubicBezTo>
                <a:cubicBezTo>
                  <a:pt x="2612399" y="725543"/>
                  <a:pt x="2612810" y="725634"/>
                  <a:pt x="2612928" y="726202"/>
                </a:cubicBezTo>
                <a:cubicBezTo>
                  <a:pt x="2611785" y="726742"/>
                  <a:pt x="2609573" y="728203"/>
                  <a:pt x="2607684" y="728942"/>
                </a:cubicBezTo>
                <a:close/>
                <a:moveTo>
                  <a:pt x="2710848" y="759097"/>
                </a:moveTo>
                <a:lnTo>
                  <a:pt x="2711992" y="758846"/>
                </a:lnTo>
                <a:lnTo>
                  <a:pt x="2712280" y="758635"/>
                </a:lnTo>
                <a:close/>
                <a:moveTo>
                  <a:pt x="2430296" y="727137"/>
                </a:moveTo>
                <a:cubicBezTo>
                  <a:pt x="2431974" y="726135"/>
                  <a:pt x="2433803" y="725115"/>
                  <a:pt x="2435711" y="724471"/>
                </a:cubicBezTo>
                <a:cubicBezTo>
                  <a:pt x="2437621" y="723829"/>
                  <a:pt x="2439608" y="723564"/>
                  <a:pt x="2441599" y="724078"/>
                </a:cubicBezTo>
                <a:cubicBezTo>
                  <a:pt x="2438246" y="726081"/>
                  <a:pt x="2434419" y="725809"/>
                  <a:pt x="2430296" y="727137"/>
                </a:cubicBezTo>
                <a:close/>
                <a:moveTo>
                  <a:pt x="2531236" y="744175"/>
                </a:moveTo>
                <a:lnTo>
                  <a:pt x="2533558" y="743971"/>
                </a:lnTo>
                <a:lnTo>
                  <a:pt x="2532772" y="743377"/>
                </a:lnTo>
                <a:close/>
                <a:moveTo>
                  <a:pt x="2514840" y="747427"/>
                </a:moveTo>
                <a:lnTo>
                  <a:pt x="2515180" y="747355"/>
                </a:lnTo>
                <a:lnTo>
                  <a:pt x="2515044" y="747321"/>
                </a:lnTo>
                <a:close/>
                <a:moveTo>
                  <a:pt x="2707604" y="772775"/>
                </a:moveTo>
                <a:lnTo>
                  <a:pt x="2707302" y="770182"/>
                </a:lnTo>
                <a:lnTo>
                  <a:pt x="2711183" y="770642"/>
                </a:lnTo>
                <a:lnTo>
                  <a:pt x="2711369" y="770702"/>
                </a:lnTo>
                <a:cubicBezTo>
                  <a:pt x="2710125" y="773785"/>
                  <a:pt x="2708583" y="773734"/>
                  <a:pt x="2707604" y="772775"/>
                </a:cubicBezTo>
                <a:close/>
                <a:moveTo>
                  <a:pt x="2533510" y="751963"/>
                </a:moveTo>
                <a:lnTo>
                  <a:pt x="2532779" y="750501"/>
                </a:lnTo>
                <a:lnTo>
                  <a:pt x="2532888" y="750365"/>
                </a:lnTo>
                <a:cubicBezTo>
                  <a:pt x="2533545" y="749937"/>
                  <a:pt x="2534141" y="749883"/>
                  <a:pt x="2534185" y="750521"/>
                </a:cubicBezTo>
                <a:close/>
                <a:moveTo>
                  <a:pt x="2447003" y="744078"/>
                </a:moveTo>
                <a:lnTo>
                  <a:pt x="2449592" y="741734"/>
                </a:lnTo>
                <a:lnTo>
                  <a:pt x="2443679" y="742479"/>
                </a:lnTo>
                <a:lnTo>
                  <a:pt x="2443596" y="742489"/>
                </a:lnTo>
                <a:lnTo>
                  <a:pt x="2443538" y="742499"/>
                </a:lnTo>
                <a:close/>
                <a:moveTo>
                  <a:pt x="2536619" y="758137"/>
                </a:moveTo>
                <a:cubicBezTo>
                  <a:pt x="2537453" y="756858"/>
                  <a:pt x="2538482" y="756139"/>
                  <a:pt x="2539549" y="755839"/>
                </a:cubicBezTo>
                <a:cubicBezTo>
                  <a:pt x="2541148" y="755388"/>
                  <a:pt x="2542835" y="755885"/>
                  <a:pt x="2544079" y="756866"/>
                </a:cubicBezTo>
                <a:lnTo>
                  <a:pt x="2544250" y="757218"/>
                </a:lnTo>
                <a:lnTo>
                  <a:pt x="2540377" y="758500"/>
                </a:lnTo>
                <a:close/>
                <a:moveTo>
                  <a:pt x="2389257" y="747379"/>
                </a:moveTo>
                <a:cubicBezTo>
                  <a:pt x="2389367" y="746392"/>
                  <a:pt x="2389871" y="745790"/>
                  <a:pt x="2390561" y="745468"/>
                </a:cubicBezTo>
                <a:cubicBezTo>
                  <a:pt x="2392626" y="744499"/>
                  <a:pt x="2396363" y="746045"/>
                  <a:pt x="2396140" y="747242"/>
                </a:cubicBezTo>
                <a:cubicBezTo>
                  <a:pt x="2394464" y="748244"/>
                  <a:pt x="2392017" y="748568"/>
                  <a:pt x="2389257" y="747379"/>
                </a:cubicBezTo>
                <a:close/>
                <a:moveTo>
                  <a:pt x="2389084" y="756845"/>
                </a:moveTo>
                <a:lnTo>
                  <a:pt x="2390213" y="756171"/>
                </a:lnTo>
                <a:lnTo>
                  <a:pt x="2389605" y="755115"/>
                </a:lnTo>
                <a:close/>
                <a:moveTo>
                  <a:pt x="2400464" y="765113"/>
                </a:moveTo>
                <a:cubicBezTo>
                  <a:pt x="2400635" y="765321"/>
                  <a:pt x="2402198" y="764335"/>
                  <a:pt x="2406006" y="761495"/>
                </a:cubicBezTo>
                <a:lnTo>
                  <a:pt x="2403379" y="761445"/>
                </a:lnTo>
                <a:lnTo>
                  <a:pt x="2403272" y="761567"/>
                </a:lnTo>
                <a:cubicBezTo>
                  <a:pt x="2401514" y="763503"/>
                  <a:pt x="2400293" y="764905"/>
                  <a:pt x="2400464" y="765113"/>
                </a:cubicBezTo>
                <a:close/>
                <a:moveTo>
                  <a:pt x="2366404" y="764426"/>
                </a:moveTo>
                <a:cubicBezTo>
                  <a:pt x="2367885" y="762477"/>
                  <a:pt x="2369102" y="759251"/>
                  <a:pt x="2371107" y="758548"/>
                </a:cubicBezTo>
                <a:cubicBezTo>
                  <a:pt x="2371773" y="758312"/>
                  <a:pt x="2372530" y="758358"/>
                  <a:pt x="2373411" y="758825"/>
                </a:cubicBezTo>
                <a:cubicBezTo>
                  <a:pt x="2371435" y="761423"/>
                  <a:pt x="2369462" y="764019"/>
                  <a:pt x="2366404" y="764426"/>
                </a:cubicBezTo>
                <a:close/>
                <a:moveTo>
                  <a:pt x="2320408" y="772875"/>
                </a:moveTo>
                <a:cubicBezTo>
                  <a:pt x="2320478" y="771698"/>
                  <a:pt x="2318907" y="770935"/>
                  <a:pt x="2317203" y="770676"/>
                </a:cubicBezTo>
                <a:cubicBezTo>
                  <a:pt x="2315501" y="770416"/>
                  <a:pt x="2313666" y="770660"/>
                  <a:pt x="2313212" y="771498"/>
                </a:cubicBezTo>
                <a:cubicBezTo>
                  <a:pt x="2313072" y="773850"/>
                  <a:pt x="2317806" y="772444"/>
                  <a:pt x="2320408" y="772875"/>
                </a:cubicBezTo>
                <a:close/>
                <a:moveTo>
                  <a:pt x="2298240" y="775045"/>
                </a:moveTo>
                <a:cubicBezTo>
                  <a:pt x="2301611" y="776154"/>
                  <a:pt x="2305122" y="774908"/>
                  <a:pt x="2308023" y="773743"/>
                </a:cubicBezTo>
                <a:cubicBezTo>
                  <a:pt x="2307714" y="773007"/>
                  <a:pt x="2307129" y="772647"/>
                  <a:pt x="2306380" y="772540"/>
                </a:cubicBezTo>
                <a:cubicBezTo>
                  <a:pt x="2305631" y="772433"/>
                  <a:pt x="2304720" y="772579"/>
                  <a:pt x="2303756" y="772852"/>
                </a:cubicBezTo>
                <a:cubicBezTo>
                  <a:pt x="2301826" y="773401"/>
                  <a:pt x="2299690" y="774463"/>
                  <a:pt x="2298240" y="775045"/>
                </a:cubicBezTo>
                <a:close/>
                <a:moveTo>
                  <a:pt x="2280666" y="779686"/>
                </a:moveTo>
                <a:lnTo>
                  <a:pt x="2287342" y="779711"/>
                </a:lnTo>
                <a:lnTo>
                  <a:pt x="2293960" y="775613"/>
                </a:lnTo>
                <a:close/>
                <a:moveTo>
                  <a:pt x="2281154" y="783542"/>
                </a:moveTo>
                <a:cubicBezTo>
                  <a:pt x="2285557" y="784319"/>
                  <a:pt x="2291787" y="783686"/>
                  <a:pt x="2298854" y="782065"/>
                </a:cubicBezTo>
                <a:lnTo>
                  <a:pt x="2304433" y="780246"/>
                </a:lnTo>
                <a:lnTo>
                  <a:pt x="2295802" y="779744"/>
                </a:lnTo>
                <a:lnTo>
                  <a:pt x="2287342" y="779711"/>
                </a:lnTo>
                <a:close/>
                <a:moveTo>
                  <a:pt x="2571456" y="823058"/>
                </a:moveTo>
                <a:cubicBezTo>
                  <a:pt x="2573011" y="822946"/>
                  <a:pt x="2574718" y="821854"/>
                  <a:pt x="2576496" y="821404"/>
                </a:cubicBezTo>
                <a:lnTo>
                  <a:pt x="2578396" y="822169"/>
                </a:lnTo>
                <a:lnTo>
                  <a:pt x="2573681" y="823174"/>
                </a:lnTo>
                <a:close/>
                <a:moveTo>
                  <a:pt x="2508356" y="815433"/>
                </a:moveTo>
                <a:lnTo>
                  <a:pt x="2512709" y="813261"/>
                </a:lnTo>
                <a:cubicBezTo>
                  <a:pt x="2525182" y="807518"/>
                  <a:pt x="2535864" y="802984"/>
                  <a:pt x="2528012" y="807531"/>
                </a:cubicBezTo>
                <a:cubicBezTo>
                  <a:pt x="2530334" y="812670"/>
                  <a:pt x="2673743" y="771035"/>
                  <a:pt x="2713888" y="755580"/>
                </a:cubicBezTo>
                <a:cubicBezTo>
                  <a:pt x="2712368" y="757339"/>
                  <a:pt x="2712683" y="758853"/>
                  <a:pt x="2713137" y="758014"/>
                </a:cubicBezTo>
                <a:lnTo>
                  <a:pt x="2712280" y="758635"/>
                </a:lnTo>
                <a:lnTo>
                  <a:pt x="2713748" y="758165"/>
                </a:lnTo>
                <a:cubicBezTo>
                  <a:pt x="2717027" y="757413"/>
                  <a:pt x="2721675" y="756623"/>
                  <a:pt x="2719722" y="757151"/>
                </a:cubicBezTo>
                <a:lnTo>
                  <a:pt x="2711992" y="758846"/>
                </a:lnTo>
                <a:lnTo>
                  <a:pt x="2696778" y="769893"/>
                </a:lnTo>
                <a:lnTo>
                  <a:pt x="2682939" y="776571"/>
                </a:lnTo>
                <a:lnTo>
                  <a:pt x="2696167" y="770337"/>
                </a:lnTo>
                <a:lnTo>
                  <a:pt x="2690901" y="774161"/>
                </a:lnTo>
                <a:lnTo>
                  <a:pt x="2654410" y="790532"/>
                </a:lnTo>
                <a:lnTo>
                  <a:pt x="2588866" y="819936"/>
                </a:lnTo>
                <a:lnTo>
                  <a:pt x="2587308" y="820269"/>
                </a:lnTo>
                <a:lnTo>
                  <a:pt x="2600655" y="813210"/>
                </a:lnTo>
                <a:cubicBezTo>
                  <a:pt x="2587718" y="809606"/>
                  <a:pt x="2568118" y="808901"/>
                  <a:pt x="2545398" y="810362"/>
                </a:cubicBezTo>
                <a:close/>
                <a:moveTo>
                  <a:pt x="2254993" y="784842"/>
                </a:moveTo>
                <a:lnTo>
                  <a:pt x="2264226" y="782193"/>
                </a:lnTo>
                <a:cubicBezTo>
                  <a:pt x="2268725" y="781546"/>
                  <a:pt x="2273299" y="781255"/>
                  <a:pt x="2278175" y="780448"/>
                </a:cubicBezTo>
                <a:lnTo>
                  <a:pt x="2280666" y="779686"/>
                </a:lnTo>
                <a:lnTo>
                  <a:pt x="2276081" y="779669"/>
                </a:lnTo>
                <a:cubicBezTo>
                  <a:pt x="2269834" y="780049"/>
                  <a:pt x="2263979" y="780944"/>
                  <a:pt x="2258722" y="782674"/>
                </a:cubicBezTo>
                <a:close/>
                <a:moveTo>
                  <a:pt x="2248536" y="789667"/>
                </a:moveTo>
                <a:cubicBezTo>
                  <a:pt x="2249469" y="789993"/>
                  <a:pt x="2251858" y="789965"/>
                  <a:pt x="2256557" y="789146"/>
                </a:cubicBezTo>
                <a:cubicBezTo>
                  <a:pt x="2256397" y="787611"/>
                  <a:pt x="2255140" y="787050"/>
                  <a:pt x="2253642" y="787016"/>
                </a:cubicBezTo>
                <a:lnTo>
                  <a:pt x="2249563" y="788002"/>
                </a:lnTo>
                <a:lnTo>
                  <a:pt x="2249204" y="788211"/>
                </a:lnTo>
                <a:close/>
                <a:moveTo>
                  <a:pt x="2236258" y="797294"/>
                </a:moveTo>
                <a:cubicBezTo>
                  <a:pt x="2244065" y="798590"/>
                  <a:pt x="2247263" y="795831"/>
                  <a:pt x="2244941" y="790691"/>
                </a:cubicBezTo>
                <a:lnTo>
                  <a:pt x="2249204" y="788211"/>
                </a:lnTo>
                <a:lnTo>
                  <a:pt x="2249267" y="788074"/>
                </a:lnTo>
                <a:lnTo>
                  <a:pt x="2249563" y="788002"/>
                </a:lnTo>
                <a:lnTo>
                  <a:pt x="2254993" y="784842"/>
                </a:lnTo>
                <a:lnTo>
                  <a:pt x="2250715" y="786069"/>
                </a:lnTo>
                <a:cubicBezTo>
                  <a:pt x="2246133" y="788295"/>
                  <a:pt x="2241390" y="791747"/>
                  <a:pt x="2236258" y="797294"/>
                </a:cubicBezTo>
                <a:close/>
                <a:moveTo>
                  <a:pt x="2260005" y="813454"/>
                </a:moveTo>
                <a:lnTo>
                  <a:pt x="2260809" y="811928"/>
                </a:lnTo>
                <a:lnTo>
                  <a:pt x="2261650" y="810437"/>
                </a:lnTo>
                <a:lnTo>
                  <a:pt x="2261565" y="810272"/>
                </a:lnTo>
                <a:cubicBezTo>
                  <a:pt x="2259731" y="810514"/>
                  <a:pt x="2259243" y="811942"/>
                  <a:pt x="2259631" y="813058"/>
                </a:cubicBezTo>
                <a:close/>
                <a:moveTo>
                  <a:pt x="2267153" y="825093"/>
                </a:moveTo>
                <a:cubicBezTo>
                  <a:pt x="2259729" y="824133"/>
                  <a:pt x="2266489" y="822651"/>
                  <a:pt x="2274188" y="821530"/>
                </a:cubicBezTo>
                <a:cubicBezTo>
                  <a:pt x="2278037" y="820971"/>
                  <a:pt x="2282123" y="820500"/>
                  <a:pt x="2284786" y="820232"/>
                </a:cubicBezTo>
                <a:cubicBezTo>
                  <a:pt x="2287450" y="819962"/>
                  <a:pt x="2288692" y="819895"/>
                  <a:pt x="2286856" y="820137"/>
                </a:cubicBezTo>
                <a:cubicBezTo>
                  <a:pt x="2287312" y="819299"/>
                  <a:pt x="2266697" y="825931"/>
                  <a:pt x="2267153" y="825093"/>
                </a:cubicBezTo>
                <a:close/>
                <a:moveTo>
                  <a:pt x="2405417" y="851729"/>
                </a:moveTo>
                <a:cubicBezTo>
                  <a:pt x="2406238" y="849727"/>
                  <a:pt x="2407537" y="849069"/>
                  <a:pt x="2408799" y="849120"/>
                </a:cubicBezTo>
                <a:cubicBezTo>
                  <a:pt x="2412586" y="849274"/>
                  <a:pt x="2416058" y="855821"/>
                  <a:pt x="2405417" y="851729"/>
                </a:cubicBezTo>
                <a:close/>
                <a:moveTo>
                  <a:pt x="2255874" y="837471"/>
                </a:moveTo>
                <a:lnTo>
                  <a:pt x="2254374" y="835195"/>
                </a:lnTo>
                <a:cubicBezTo>
                  <a:pt x="2254424" y="834251"/>
                  <a:pt x="2255142" y="833646"/>
                  <a:pt x="2255935" y="833491"/>
                </a:cubicBezTo>
                <a:cubicBezTo>
                  <a:pt x="2256728" y="833337"/>
                  <a:pt x="2257596" y="833635"/>
                  <a:pt x="2257942" y="834501"/>
                </a:cubicBezTo>
                <a:lnTo>
                  <a:pt x="2257307" y="837012"/>
                </a:lnTo>
                <a:close/>
                <a:moveTo>
                  <a:pt x="2216629" y="845040"/>
                </a:moveTo>
                <a:cubicBezTo>
                  <a:pt x="2229327" y="845686"/>
                  <a:pt x="2232788" y="835108"/>
                  <a:pt x="2250991" y="835024"/>
                </a:cubicBezTo>
                <a:cubicBezTo>
                  <a:pt x="2250395" y="838215"/>
                  <a:pt x="2219857" y="848501"/>
                  <a:pt x="2216629" y="845040"/>
                </a:cubicBezTo>
                <a:close/>
                <a:moveTo>
                  <a:pt x="2236913" y="848180"/>
                </a:moveTo>
                <a:cubicBezTo>
                  <a:pt x="2235537" y="848363"/>
                  <a:pt x="2234464" y="847728"/>
                  <a:pt x="2234987" y="845712"/>
                </a:cubicBezTo>
                <a:cubicBezTo>
                  <a:pt x="2235982" y="845968"/>
                  <a:pt x="2236709" y="845677"/>
                  <a:pt x="2237529" y="845472"/>
                </a:cubicBezTo>
                <a:lnTo>
                  <a:pt x="2238221" y="845531"/>
                </a:lnTo>
                <a:lnTo>
                  <a:pt x="2238898" y="846882"/>
                </a:lnTo>
                <a:close/>
                <a:moveTo>
                  <a:pt x="2236714" y="854042"/>
                </a:moveTo>
                <a:cubicBezTo>
                  <a:pt x="2237397" y="852785"/>
                  <a:pt x="2239075" y="851783"/>
                  <a:pt x="2240582" y="851485"/>
                </a:cubicBezTo>
                <a:lnTo>
                  <a:pt x="2241463" y="851997"/>
                </a:lnTo>
                <a:lnTo>
                  <a:pt x="2242126" y="853323"/>
                </a:lnTo>
                <a:lnTo>
                  <a:pt x="2240076" y="853595"/>
                </a:lnTo>
                <a:cubicBezTo>
                  <a:pt x="2239046" y="853926"/>
                  <a:pt x="2238017" y="854258"/>
                  <a:pt x="2236714" y="854042"/>
                </a:cubicBezTo>
                <a:close/>
                <a:moveTo>
                  <a:pt x="2226164" y="854667"/>
                </a:moveTo>
                <a:cubicBezTo>
                  <a:pt x="2230008" y="851238"/>
                  <a:pt x="2232552" y="849683"/>
                  <a:pt x="2234050" y="849241"/>
                </a:cubicBezTo>
                <a:cubicBezTo>
                  <a:pt x="2238547" y="847914"/>
                  <a:pt x="2233632" y="856593"/>
                  <a:pt x="2226164" y="854667"/>
                </a:cubicBezTo>
                <a:close/>
                <a:moveTo>
                  <a:pt x="2186718" y="852909"/>
                </a:moveTo>
                <a:cubicBezTo>
                  <a:pt x="2190039" y="852672"/>
                  <a:pt x="2192595" y="852223"/>
                  <a:pt x="2184851" y="852378"/>
                </a:cubicBezTo>
                <a:lnTo>
                  <a:pt x="2184981" y="851994"/>
                </a:lnTo>
                <a:lnTo>
                  <a:pt x="2184010" y="852160"/>
                </a:lnTo>
                <a:cubicBezTo>
                  <a:pt x="2179316" y="853167"/>
                  <a:pt x="2183399" y="853144"/>
                  <a:pt x="2186718" y="852909"/>
                </a:cubicBezTo>
                <a:close/>
                <a:moveTo>
                  <a:pt x="2320914" y="875470"/>
                </a:moveTo>
                <a:lnTo>
                  <a:pt x="2359552" y="864741"/>
                </a:lnTo>
                <a:lnTo>
                  <a:pt x="2379350" y="856261"/>
                </a:lnTo>
                <a:lnTo>
                  <a:pt x="2397982" y="860022"/>
                </a:lnTo>
                <a:cubicBezTo>
                  <a:pt x="2382116" y="858243"/>
                  <a:pt x="2352698" y="871987"/>
                  <a:pt x="2330688" y="875740"/>
                </a:cubicBezTo>
                <a:close/>
                <a:moveTo>
                  <a:pt x="2239526" y="867131"/>
                </a:moveTo>
                <a:lnTo>
                  <a:pt x="2242740" y="864914"/>
                </a:lnTo>
                <a:lnTo>
                  <a:pt x="2242481" y="864902"/>
                </a:lnTo>
                <a:lnTo>
                  <a:pt x="2241020" y="865339"/>
                </a:lnTo>
                <a:close/>
                <a:moveTo>
                  <a:pt x="2332651" y="879924"/>
                </a:moveTo>
                <a:lnTo>
                  <a:pt x="2332644" y="879894"/>
                </a:lnTo>
                <a:cubicBezTo>
                  <a:pt x="2332414" y="878086"/>
                  <a:pt x="2332508" y="876577"/>
                  <a:pt x="2333233" y="876361"/>
                </a:cubicBezTo>
                <a:cubicBezTo>
                  <a:pt x="2333649" y="876239"/>
                  <a:pt x="2334272" y="876537"/>
                  <a:pt x="2335154" y="877443"/>
                </a:cubicBezTo>
                <a:lnTo>
                  <a:pt x="2335349" y="879924"/>
                </a:lnTo>
                <a:close/>
                <a:moveTo>
                  <a:pt x="2165417" y="868976"/>
                </a:moveTo>
                <a:lnTo>
                  <a:pt x="2165943" y="868863"/>
                </a:lnTo>
                <a:lnTo>
                  <a:pt x="2166508" y="864897"/>
                </a:lnTo>
                <a:cubicBezTo>
                  <a:pt x="2166259" y="863786"/>
                  <a:pt x="2164966" y="866172"/>
                  <a:pt x="2164846" y="867963"/>
                </a:cubicBezTo>
                <a:close/>
                <a:moveTo>
                  <a:pt x="2184324" y="874379"/>
                </a:moveTo>
                <a:lnTo>
                  <a:pt x="2225627" y="864053"/>
                </a:lnTo>
                <a:lnTo>
                  <a:pt x="2242481" y="864902"/>
                </a:lnTo>
                <a:lnTo>
                  <a:pt x="2246317" y="863758"/>
                </a:lnTo>
                <a:lnTo>
                  <a:pt x="2245651" y="867093"/>
                </a:lnTo>
                <a:lnTo>
                  <a:pt x="2239226" y="867493"/>
                </a:lnTo>
                <a:lnTo>
                  <a:pt x="2239526" y="867131"/>
                </a:lnTo>
                <a:lnTo>
                  <a:pt x="2238983" y="867507"/>
                </a:lnTo>
                <a:lnTo>
                  <a:pt x="2219406" y="868721"/>
                </a:lnTo>
                <a:close/>
                <a:moveTo>
                  <a:pt x="2139377" y="872432"/>
                </a:moveTo>
                <a:cubicBezTo>
                  <a:pt x="2142591" y="872783"/>
                  <a:pt x="2142871" y="868075"/>
                  <a:pt x="2145490" y="871618"/>
                </a:cubicBezTo>
                <a:cubicBezTo>
                  <a:pt x="2147160" y="869062"/>
                  <a:pt x="2145169" y="868549"/>
                  <a:pt x="2142991" y="869033"/>
                </a:cubicBezTo>
                <a:cubicBezTo>
                  <a:pt x="2140814" y="869517"/>
                  <a:pt x="2138450" y="870997"/>
                  <a:pt x="2139377" y="872432"/>
                </a:cubicBezTo>
                <a:close/>
                <a:moveTo>
                  <a:pt x="2126709" y="878007"/>
                </a:moveTo>
                <a:lnTo>
                  <a:pt x="2128926" y="877995"/>
                </a:lnTo>
                <a:lnTo>
                  <a:pt x="2130207" y="877628"/>
                </a:lnTo>
                <a:lnTo>
                  <a:pt x="2130595" y="875155"/>
                </a:lnTo>
                <a:lnTo>
                  <a:pt x="2129121" y="873772"/>
                </a:lnTo>
                <a:lnTo>
                  <a:pt x="2128898" y="874104"/>
                </a:lnTo>
                <a:close/>
                <a:moveTo>
                  <a:pt x="2158228" y="892473"/>
                </a:moveTo>
                <a:cubicBezTo>
                  <a:pt x="2156268" y="892674"/>
                  <a:pt x="2155882" y="892510"/>
                  <a:pt x="2156432" y="892174"/>
                </a:cubicBezTo>
                <a:lnTo>
                  <a:pt x="2160474" y="891126"/>
                </a:lnTo>
                <a:lnTo>
                  <a:pt x="2160471" y="892092"/>
                </a:lnTo>
                <a:close/>
                <a:moveTo>
                  <a:pt x="2146411" y="904250"/>
                </a:moveTo>
                <a:cubicBezTo>
                  <a:pt x="2142093" y="902913"/>
                  <a:pt x="2137346" y="899536"/>
                  <a:pt x="2138713" y="897952"/>
                </a:cubicBezTo>
                <a:cubicBezTo>
                  <a:pt x="2139622" y="896896"/>
                  <a:pt x="2143252" y="896637"/>
                  <a:pt x="2151532" y="898310"/>
                </a:cubicBezTo>
                <a:cubicBezTo>
                  <a:pt x="2154614" y="904884"/>
                  <a:pt x="2150728" y="905586"/>
                  <a:pt x="2146411" y="904250"/>
                </a:cubicBezTo>
                <a:close/>
                <a:moveTo>
                  <a:pt x="2096995" y="915141"/>
                </a:moveTo>
                <a:lnTo>
                  <a:pt x="2103595" y="913834"/>
                </a:lnTo>
                <a:lnTo>
                  <a:pt x="2097423" y="912382"/>
                </a:lnTo>
                <a:lnTo>
                  <a:pt x="2097197" y="912829"/>
                </a:lnTo>
                <a:close/>
                <a:moveTo>
                  <a:pt x="2046873" y="922448"/>
                </a:moveTo>
                <a:lnTo>
                  <a:pt x="2047376" y="922448"/>
                </a:lnTo>
                <a:lnTo>
                  <a:pt x="2052379" y="921298"/>
                </a:lnTo>
                <a:lnTo>
                  <a:pt x="2055236" y="919305"/>
                </a:lnTo>
                <a:lnTo>
                  <a:pt x="2053768" y="917420"/>
                </a:lnTo>
                <a:close/>
                <a:moveTo>
                  <a:pt x="2017889" y="931786"/>
                </a:moveTo>
                <a:cubicBezTo>
                  <a:pt x="2015521" y="931632"/>
                  <a:pt x="2014119" y="930761"/>
                  <a:pt x="2015978" y="928688"/>
                </a:cubicBezTo>
                <a:cubicBezTo>
                  <a:pt x="2019515" y="932315"/>
                  <a:pt x="2021909" y="925676"/>
                  <a:pt x="2025589" y="930589"/>
                </a:cubicBezTo>
                <a:cubicBezTo>
                  <a:pt x="2023589" y="931379"/>
                  <a:pt x="2020256" y="931941"/>
                  <a:pt x="2017889" y="931786"/>
                </a:cubicBezTo>
                <a:close/>
                <a:moveTo>
                  <a:pt x="1961014" y="941668"/>
                </a:moveTo>
                <a:cubicBezTo>
                  <a:pt x="1959833" y="940456"/>
                  <a:pt x="1956072" y="937167"/>
                  <a:pt x="1957708" y="935434"/>
                </a:cubicBezTo>
                <a:lnTo>
                  <a:pt x="1963929" y="934620"/>
                </a:lnTo>
                <a:lnTo>
                  <a:pt x="1967095" y="931933"/>
                </a:lnTo>
                <a:cubicBezTo>
                  <a:pt x="1969414" y="931201"/>
                  <a:pt x="1971940" y="932476"/>
                  <a:pt x="1974420" y="934239"/>
                </a:cubicBezTo>
                <a:lnTo>
                  <a:pt x="1977960" y="936867"/>
                </a:lnTo>
                <a:lnTo>
                  <a:pt x="1986778" y="938535"/>
                </a:lnTo>
                <a:cubicBezTo>
                  <a:pt x="1985475" y="940893"/>
                  <a:pt x="1983626" y="940700"/>
                  <a:pt x="1981482" y="939479"/>
                </a:cubicBezTo>
                <a:lnTo>
                  <a:pt x="1977960" y="936867"/>
                </a:lnTo>
                <a:lnTo>
                  <a:pt x="1965204" y="934453"/>
                </a:lnTo>
                <a:lnTo>
                  <a:pt x="1963929" y="934620"/>
                </a:lnTo>
                <a:lnTo>
                  <a:pt x="1963804" y="934723"/>
                </a:lnTo>
                <a:cubicBezTo>
                  <a:pt x="1962782" y="936285"/>
                  <a:pt x="1961840" y="938535"/>
                  <a:pt x="1961014" y="941668"/>
                </a:cubicBezTo>
                <a:close/>
                <a:moveTo>
                  <a:pt x="1929626" y="955239"/>
                </a:moveTo>
                <a:cubicBezTo>
                  <a:pt x="1927832" y="954304"/>
                  <a:pt x="1927751" y="952249"/>
                  <a:pt x="1930307" y="951459"/>
                </a:cubicBezTo>
                <a:cubicBezTo>
                  <a:pt x="1932012" y="950933"/>
                  <a:pt x="1934888" y="950970"/>
                  <a:pt x="1939212" y="952280"/>
                </a:cubicBezTo>
                <a:cubicBezTo>
                  <a:pt x="1934923" y="955983"/>
                  <a:pt x="1931418" y="956173"/>
                  <a:pt x="1929626" y="955239"/>
                </a:cubicBezTo>
                <a:close/>
                <a:moveTo>
                  <a:pt x="1885762" y="951361"/>
                </a:moveTo>
                <a:lnTo>
                  <a:pt x="1886822" y="950842"/>
                </a:lnTo>
                <a:lnTo>
                  <a:pt x="1885591" y="949993"/>
                </a:lnTo>
                <a:lnTo>
                  <a:pt x="1885484" y="950051"/>
                </a:lnTo>
                <a:close/>
                <a:moveTo>
                  <a:pt x="1497867" y="1031569"/>
                </a:moveTo>
                <a:cubicBezTo>
                  <a:pt x="1494686" y="1031150"/>
                  <a:pt x="1492119" y="1029795"/>
                  <a:pt x="1492056" y="1026889"/>
                </a:cubicBezTo>
                <a:lnTo>
                  <a:pt x="1507713" y="1027764"/>
                </a:lnTo>
                <a:lnTo>
                  <a:pt x="1498233" y="1031534"/>
                </a:lnTo>
                <a:close/>
                <a:moveTo>
                  <a:pt x="1457564" y="1047701"/>
                </a:moveTo>
                <a:lnTo>
                  <a:pt x="1453494" y="1046461"/>
                </a:lnTo>
                <a:lnTo>
                  <a:pt x="1458447" y="1047350"/>
                </a:lnTo>
                <a:close/>
                <a:moveTo>
                  <a:pt x="1419818" y="1047503"/>
                </a:moveTo>
                <a:lnTo>
                  <a:pt x="1429456" y="1044405"/>
                </a:lnTo>
                <a:lnTo>
                  <a:pt x="1420444" y="1045303"/>
                </a:lnTo>
                <a:close/>
                <a:moveTo>
                  <a:pt x="1441226" y="1052327"/>
                </a:moveTo>
                <a:cubicBezTo>
                  <a:pt x="1439408" y="1052665"/>
                  <a:pt x="1437890" y="1052128"/>
                  <a:pt x="1436831" y="1051218"/>
                </a:cubicBezTo>
                <a:cubicBezTo>
                  <a:pt x="1434713" y="1049399"/>
                  <a:pt x="1434428" y="1046082"/>
                  <a:pt x="1437252" y="1045275"/>
                </a:cubicBezTo>
                <a:cubicBezTo>
                  <a:pt x="1439136" y="1044737"/>
                  <a:pt x="1442397" y="1045312"/>
                  <a:pt x="1447418" y="1048189"/>
                </a:cubicBezTo>
                <a:cubicBezTo>
                  <a:pt x="1445161" y="1050776"/>
                  <a:pt x="1443043" y="1051988"/>
                  <a:pt x="1441226" y="1052327"/>
                </a:cubicBezTo>
                <a:close/>
                <a:moveTo>
                  <a:pt x="1400905" y="1057966"/>
                </a:moveTo>
                <a:lnTo>
                  <a:pt x="1401518" y="1057470"/>
                </a:lnTo>
                <a:lnTo>
                  <a:pt x="1405573" y="1055070"/>
                </a:lnTo>
                <a:lnTo>
                  <a:pt x="1402721" y="1053825"/>
                </a:lnTo>
                <a:cubicBezTo>
                  <a:pt x="1400226" y="1053577"/>
                  <a:pt x="1397698" y="1054324"/>
                  <a:pt x="1396169" y="1057023"/>
                </a:cubicBezTo>
                <a:close/>
                <a:moveTo>
                  <a:pt x="1486514" y="1080334"/>
                </a:moveTo>
                <a:cubicBezTo>
                  <a:pt x="1486299" y="1078410"/>
                  <a:pt x="1494008" y="1073736"/>
                  <a:pt x="1498550" y="1073655"/>
                </a:cubicBezTo>
                <a:cubicBezTo>
                  <a:pt x="1500066" y="1073627"/>
                  <a:pt x="1501229" y="1074109"/>
                  <a:pt x="1501630" y="1075376"/>
                </a:cubicBezTo>
                <a:cubicBezTo>
                  <a:pt x="1496735" y="1078312"/>
                  <a:pt x="1491552" y="1078682"/>
                  <a:pt x="1486514" y="1080334"/>
                </a:cubicBezTo>
                <a:close/>
                <a:moveTo>
                  <a:pt x="1353211" y="1065261"/>
                </a:moveTo>
                <a:cubicBezTo>
                  <a:pt x="1352177" y="1065337"/>
                  <a:pt x="1354355" y="1064372"/>
                  <a:pt x="1358157" y="1062907"/>
                </a:cubicBezTo>
                <a:lnTo>
                  <a:pt x="1359007" y="1062599"/>
                </a:lnTo>
                <a:lnTo>
                  <a:pt x="1356306" y="1063000"/>
                </a:lnTo>
                <a:cubicBezTo>
                  <a:pt x="1353941" y="1063593"/>
                  <a:pt x="1352587" y="1064337"/>
                  <a:pt x="1353211" y="1065261"/>
                </a:cubicBezTo>
                <a:close/>
                <a:moveTo>
                  <a:pt x="1471857" y="1117610"/>
                </a:moveTo>
                <a:cubicBezTo>
                  <a:pt x="1482286" y="1119778"/>
                  <a:pt x="1503087" y="1109561"/>
                  <a:pt x="1517069" y="1106744"/>
                </a:cubicBezTo>
                <a:cubicBezTo>
                  <a:pt x="1521733" y="1105804"/>
                  <a:pt x="1525636" y="1105686"/>
                  <a:pt x="1528146" y="1107124"/>
                </a:cubicBezTo>
                <a:cubicBezTo>
                  <a:pt x="1532648" y="1128800"/>
                  <a:pt x="1468319" y="1113983"/>
                  <a:pt x="1471857" y="1117610"/>
                </a:cubicBezTo>
                <a:close/>
                <a:moveTo>
                  <a:pt x="1455524" y="1119442"/>
                </a:moveTo>
                <a:cubicBezTo>
                  <a:pt x="1453063" y="1119671"/>
                  <a:pt x="1450076" y="1119005"/>
                  <a:pt x="1446699" y="1116820"/>
                </a:cubicBezTo>
                <a:cubicBezTo>
                  <a:pt x="1452936" y="1111845"/>
                  <a:pt x="1457181" y="1110087"/>
                  <a:pt x="1459757" y="1110064"/>
                </a:cubicBezTo>
                <a:cubicBezTo>
                  <a:pt x="1465553" y="1110015"/>
                  <a:pt x="1462907" y="1118756"/>
                  <a:pt x="1455524" y="1119442"/>
                </a:cubicBezTo>
                <a:close/>
                <a:moveTo>
                  <a:pt x="1425364" y="1122224"/>
                </a:moveTo>
                <a:lnTo>
                  <a:pt x="1425868" y="1122154"/>
                </a:lnTo>
                <a:lnTo>
                  <a:pt x="1425841" y="1121826"/>
                </a:lnTo>
                <a:lnTo>
                  <a:pt x="1425973" y="1121606"/>
                </a:lnTo>
                <a:close/>
                <a:moveTo>
                  <a:pt x="1451093" y="1128151"/>
                </a:moveTo>
                <a:cubicBezTo>
                  <a:pt x="1453624" y="1125060"/>
                  <a:pt x="1455470" y="1123473"/>
                  <a:pt x="1456673" y="1122840"/>
                </a:cubicBezTo>
                <a:cubicBezTo>
                  <a:pt x="1460281" y="1120945"/>
                  <a:pt x="1458090" y="1127653"/>
                  <a:pt x="1451093" y="1128151"/>
                </a:cubicBezTo>
                <a:close/>
                <a:moveTo>
                  <a:pt x="1389287" y="1126576"/>
                </a:moveTo>
                <a:cubicBezTo>
                  <a:pt x="1386785" y="1127564"/>
                  <a:pt x="1384711" y="1127713"/>
                  <a:pt x="1384945" y="1125108"/>
                </a:cubicBezTo>
                <a:cubicBezTo>
                  <a:pt x="1387015" y="1124958"/>
                  <a:pt x="1388724" y="1123867"/>
                  <a:pt x="1390465" y="1123098"/>
                </a:cubicBezTo>
                <a:cubicBezTo>
                  <a:pt x="1392209" y="1122324"/>
                  <a:pt x="1393985" y="1121875"/>
                  <a:pt x="1396200" y="1123010"/>
                </a:cubicBezTo>
                <a:cubicBezTo>
                  <a:pt x="1394717" y="1123762"/>
                  <a:pt x="1391788" y="1125590"/>
                  <a:pt x="1389287" y="1126576"/>
                </a:cubicBezTo>
                <a:close/>
                <a:moveTo>
                  <a:pt x="1355763" y="1135115"/>
                </a:moveTo>
                <a:cubicBezTo>
                  <a:pt x="1353227" y="1135781"/>
                  <a:pt x="1351082" y="1135287"/>
                  <a:pt x="1351314" y="1132682"/>
                </a:cubicBezTo>
                <a:cubicBezTo>
                  <a:pt x="1354423" y="1132463"/>
                  <a:pt x="1358282" y="1129598"/>
                  <a:pt x="1362571" y="1130585"/>
                </a:cubicBezTo>
                <a:cubicBezTo>
                  <a:pt x="1361231" y="1132622"/>
                  <a:pt x="1358300" y="1134448"/>
                  <a:pt x="1355763" y="1135115"/>
                </a:cubicBezTo>
                <a:close/>
                <a:moveTo>
                  <a:pt x="1303310" y="1143083"/>
                </a:moveTo>
                <a:cubicBezTo>
                  <a:pt x="1300646" y="1143799"/>
                  <a:pt x="1299520" y="1141898"/>
                  <a:pt x="1301860" y="1140640"/>
                </a:cubicBezTo>
                <a:lnTo>
                  <a:pt x="1302808" y="1140489"/>
                </a:lnTo>
                <a:lnTo>
                  <a:pt x="1304081" y="1142542"/>
                </a:lnTo>
                <a:close/>
                <a:moveTo>
                  <a:pt x="1357603" y="1151643"/>
                </a:moveTo>
                <a:cubicBezTo>
                  <a:pt x="1371576" y="1136413"/>
                  <a:pt x="1426435" y="1113088"/>
                  <a:pt x="1428043" y="1118151"/>
                </a:cubicBezTo>
                <a:lnTo>
                  <a:pt x="1425973" y="1121606"/>
                </a:lnTo>
                <a:lnTo>
                  <a:pt x="1430777" y="1116742"/>
                </a:lnTo>
                <a:cubicBezTo>
                  <a:pt x="1435079" y="1115627"/>
                  <a:pt x="1440776" y="1115800"/>
                  <a:pt x="1443493" y="1116630"/>
                </a:cubicBezTo>
                <a:cubicBezTo>
                  <a:pt x="1446206" y="1117460"/>
                  <a:pt x="1445942" y="1118946"/>
                  <a:pt x="1438321" y="1120449"/>
                </a:cubicBezTo>
                <a:lnTo>
                  <a:pt x="1425868" y="1122154"/>
                </a:lnTo>
                <a:lnTo>
                  <a:pt x="1426586" y="1130870"/>
                </a:lnTo>
                <a:cubicBezTo>
                  <a:pt x="1427265" y="1136967"/>
                  <a:pt x="1427506" y="1141481"/>
                  <a:pt x="1422503" y="1134073"/>
                </a:cubicBezTo>
                <a:cubicBezTo>
                  <a:pt x="1437050" y="1123978"/>
                  <a:pt x="1357603" y="1151643"/>
                  <a:pt x="1357603" y="1151643"/>
                </a:cubicBezTo>
                <a:close/>
                <a:moveTo>
                  <a:pt x="1334802" y="1153272"/>
                </a:moveTo>
                <a:cubicBezTo>
                  <a:pt x="1336178" y="1151556"/>
                  <a:pt x="1337271" y="1150830"/>
                  <a:pt x="1338250" y="1150679"/>
                </a:cubicBezTo>
                <a:cubicBezTo>
                  <a:pt x="1341190" y="1150226"/>
                  <a:pt x="1343085" y="1154945"/>
                  <a:pt x="1348419" y="1153592"/>
                </a:cubicBezTo>
                <a:cubicBezTo>
                  <a:pt x="1344701" y="1157741"/>
                  <a:pt x="1336266" y="1157048"/>
                  <a:pt x="1334802" y="1153272"/>
                </a:cubicBezTo>
                <a:close/>
                <a:moveTo>
                  <a:pt x="1348094" y="1160086"/>
                </a:moveTo>
                <a:cubicBezTo>
                  <a:pt x="1348596" y="1155197"/>
                  <a:pt x="1349807" y="1153170"/>
                  <a:pt x="1351102" y="1152775"/>
                </a:cubicBezTo>
                <a:cubicBezTo>
                  <a:pt x="1354986" y="1151587"/>
                  <a:pt x="1359621" y="1165085"/>
                  <a:pt x="1348094" y="1160086"/>
                </a:cubicBezTo>
                <a:close/>
                <a:moveTo>
                  <a:pt x="1307855" y="1155194"/>
                </a:moveTo>
                <a:cubicBezTo>
                  <a:pt x="1307570" y="1152626"/>
                  <a:pt x="1305211" y="1150207"/>
                  <a:pt x="1310107" y="1147269"/>
                </a:cubicBezTo>
                <a:cubicBezTo>
                  <a:pt x="1317506" y="1148035"/>
                  <a:pt x="1313323" y="1157390"/>
                  <a:pt x="1307855" y="1155194"/>
                </a:cubicBezTo>
                <a:close/>
                <a:moveTo>
                  <a:pt x="1303502" y="1165369"/>
                </a:moveTo>
                <a:cubicBezTo>
                  <a:pt x="1300223" y="1166413"/>
                  <a:pt x="1297597" y="1166276"/>
                  <a:pt x="1298206" y="1162352"/>
                </a:cubicBezTo>
                <a:cubicBezTo>
                  <a:pt x="1301636" y="1165019"/>
                  <a:pt x="1307842" y="1160935"/>
                  <a:pt x="1310911" y="1160353"/>
                </a:cubicBezTo>
                <a:cubicBezTo>
                  <a:pt x="1311934" y="1160159"/>
                  <a:pt x="1312609" y="1160353"/>
                  <a:pt x="1312716" y="1161318"/>
                </a:cubicBezTo>
                <a:cubicBezTo>
                  <a:pt x="1310714" y="1162107"/>
                  <a:pt x="1306782" y="1164327"/>
                  <a:pt x="1303502" y="1165369"/>
                </a:cubicBezTo>
                <a:close/>
                <a:moveTo>
                  <a:pt x="1006840" y="1144324"/>
                </a:moveTo>
                <a:cubicBezTo>
                  <a:pt x="1009804" y="1142819"/>
                  <a:pt x="1013030" y="1141296"/>
                  <a:pt x="1016327" y="1140412"/>
                </a:cubicBezTo>
                <a:cubicBezTo>
                  <a:pt x="1019623" y="1139532"/>
                  <a:pt x="1022993" y="1139291"/>
                  <a:pt x="1026245" y="1140352"/>
                </a:cubicBezTo>
                <a:cubicBezTo>
                  <a:pt x="1020311" y="1143364"/>
                  <a:pt x="1013950" y="1142522"/>
                  <a:pt x="1006840" y="1144324"/>
                </a:cubicBezTo>
                <a:close/>
                <a:moveTo>
                  <a:pt x="1173114" y="1183105"/>
                </a:moveTo>
                <a:lnTo>
                  <a:pt x="1177032" y="1182998"/>
                </a:lnTo>
                <a:lnTo>
                  <a:pt x="1175812" y="1181923"/>
                </a:lnTo>
                <a:close/>
                <a:moveTo>
                  <a:pt x="1471421" y="1226333"/>
                </a:moveTo>
                <a:lnTo>
                  <a:pt x="1473375" y="1226029"/>
                </a:lnTo>
                <a:lnTo>
                  <a:pt x="1473894" y="1225707"/>
                </a:lnTo>
                <a:close/>
                <a:moveTo>
                  <a:pt x="1014734" y="1168346"/>
                </a:moveTo>
                <a:cubicBezTo>
                  <a:pt x="1002406" y="1170197"/>
                  <a:pt x="1009013" y="1162689"/>
                  <a:pt x="1012754" y="1163757"/>
                </a:cubicBezTo>
                <a:cubicBezTo>
                  <a:pt x="1014001" y="1164111"/>
                  <a:pt x="1014932" y="1165422"/>
                  <a:pt x="1014734" y="1168346"/>
                </a:cubicBezTo>
                <a:close/>
                <a:moveTo>
                  <a:pt x="1145150" y="1186881"/>
                </a:moveTo>
                <a:lnTo>
                  <a:pt x="1145732" y="1186796"/>
                </a:lnTo>
                <a:lnTo>
                  <a:pt x="1145507" y="1186726"/>
                </a:lnTo>
                <a:close/>
                <a:moveTo>
                  <a:pt x="1032120" y="1174384"/>
                </a:moveTo>
                <a:lnTo>
                  <a:pt x="1036828" y="1170723"/>
                </a:lnTo>
                <a:lnTo>
                  <a:pt x="1026694" y="1171375"/>
                </a:lnTo>
                <a:lnTo>
                  <a:pt x="1026569" y="1171386"/>
                </a:lnTo>
                <a:close/>
                <a:moveTo>
                  <a:pt x="1175687" y="1196371"/>
                </a:moveTo>
                <a:lnTo>
                  <a:pt x="1174691" y="1193849"/>
                </a:lnTo>
                <a:lnTo>
                  <a:pt x="1174897" y="1193633"/>
                </a:lnTo>
                <a:cubicBezTo>
                  <a:pt x="1176064" y="1192984"/>
                  <a:pt x="1177072" y="1192953"/>
                  <a:pt x="1177045" y="1194026"/>
                </a:cubicBezTo>
                <a:close/>
                <a:moveTo>
                  <a:pt x="934932" y="1174040"/>
                </a:moveTo>
                <a:cubicBezTo>
                  <a:pt x="935270" y="1172398"/>
                  <a:pt x="936210" y="1171442"/>
                  <a:pt x="937414" y="1170972"/>
                </a:cubicBezTo>
                <a:cubicBezTo>
                  <a:pt x="941029" y="1169561"/>
                  <a:pt x="947037" y="1172530"/>
                  <a:pt x="946474" y="1174512"/>
                </a:cubicBezTo>
                <a:cubicBezTo>
                  <a:pt x="943508" y="1176016"/>
                  <a:pt x="939364" y="1176313"/>
                  <a:pt x="934932" y="1174040"/>
                </a:cubicBezTo>
                <a:close/>
                <a:moveTo>
                  <a:pt x="1186147" y="1208013"/>
                </a:moveTo>
                <a:lnTo>
                  <a:pt x="1179911" y="1207024"/>
                </a:lnTo>
                <a:cubicBezTo>
                  <a:pt x="1181512" y="1204968"/>
                  <a:pt x="1183347" y="1203866"/>
                  <a:pt x="1185179" y="1203473"/>
                </a:cubicBezTo>
                <a:cubicBezTo>
                  <a:pt x="1187930" y="1202882"/>
                  <a:pt x="1190672" y="1203884"/>
                  <a:pt x="1192602" y="1205651"/>
                </a:cubicBezTo>
                <a:lnTo>
                  <a:pt x="1192832" y="1206261"/>
                </a:lnTo>
                <a:close/>
                <a:moveTo>
                  <a:pt x="923647" y="1176929"/>
                </a:moveTo>
                <a:cubicBezTo>
                  <a:pt x="922186" y="1175678"/>
                  <a:pt x="922022" y="1173021"/>
                  <a:pt x="924891" y="1168288"/>
                </a:cubicBezTo>
                <a:cubicBezTo>
                  <a:pt x="944080" y="1171770"/>
                  <a:pt x="928030" y="1180679"/>
                  <a:pt x="923647" y="1176929"/>
                </a:cubicBezTo>
                <a:close/>
                <a:moveTo>
                  <a:pt x="1466731" y="1249884"/>
                </a:moveTo>
                <a:cubicBezTo>
                  <a:pt x="1465580" y="1250240"/>
                  <a:pt x="1464565" y="1249753"/>
                  <a:pt x="1463820" y="1248901"/>
                </a:cubicBezTo>
                <a:cubicBezTo>
                  <a:pt x="1462333" y="1247194"/>
                  <a:pt x="1461932" y="1244025"/>
                  <a:pt x="1463700" y="1243200"/>
                </a:cubicBezTo>
                <a:cubicBezTo>
                  <a:pt x="1464880" y="1242651"/>
                  <a:pt x="1467025" y="1243146"/>
                  <a:pt x="1470455" y="1245812"/>
                </a:cubicBezTo>
                <a:cubicBezTo>
                  <a:pt x="1469168" y="1248330"/>
                  <a:pt x="1467882" y="1249529"/>
                  <a:pt x="1466731" y="1249884"/>
                </a:cubicBezTo>
                <a:close/>
                <a:moveTo>
                  <a:pt x="933141" y="1189869"/>
                </a:moveTo>
                <a:lnTo>
                  <a:pt x="935138" y="1188855"/>
                </a:lnTo>
                <a:lnTo>
                  <a:pt x="934288" y="1187027"/>
                </a:lnTo>
                <a:close/>
                <a:moveTo>
                  <a:pt x="950881" y="1204866"/>
                </a:moveTo>
                <a:cubicBezTo>
                  <a:pt x="951133" y="1205233"/>
                  <a:pt x="953906" y="1203740"/>
                  <a:pt x="960732" y="1199372"/>
                </a:cubicBezTo>
                <a:lnTo>
                  <a:pt x="956345" y="1199023"/>
                </a:lnTo>
                <a:lnTo>
                  <a:pt x="956145" y="1199215"/>
                </a:lnTo>
                <a:cubicBezTo>
                  <a:pt x="952895" y="1202277"/>
                  <a:pt x="950627" y="1204501"/>
                  <a:pt x="950881" y="1204866"/>
                </a:cubicBezTo>
                <a:close/>
                <a:moveTo>
                  <a:pt x="893975" y="1200255"/>
                </a:moveTo>
                <a:cubicBezTo>
                  <a:pt x="896763" y="1197145"/>
                  <a:pt x="899308" y="1191868"/>
                  <a:pt x="902774" y="1190893"/>
                </a:cubicBezTo>
                <a:cubicBezTo>
                  <a:pt x="903930" y="1190567"/>
                  <a:pt x="905188" y="1190720"/>
                  <a:pt x="906592" y="1191590"/>
                </a:cubicBezTo>
                <a:cubicBezTo>
                  <a:pt x="902872" y="1195736"/>
                  <a:pt x="899157" y="1199884"/>
                  <a:pt x="893975" y="1200255"/>
                </a:cubicBezTo>
                <a:close/>
                <a:moveTo>
                  <a:pt x="1355520" y="1264365"/>
                </a:moveTo>
                <a:cubicBezTo>
                  <a:pt x="1360293" y="1264995"/>
                  <a:pt x="1359778" y="1255084"/>
                  <a:pt x="1357818" y="1257288"/>
                </a:cubicBezTo>
                <a:cubicBezTo>
                  <a:pt x="1357165" y="1258020"/>
                  <a:pt x="1356353" y="1260101"/>
                  <a:pt x="1355520" y="1264365"/>
                </a:cubicBezTo>
                <a:close/>
                <a:moveTo>
                  <a:pt x="807887" y="1209308"/>
                </a:moveTo>
                <a:cubicBezTo>
                  <a:pt x="810384" y="1209453"/>
                  <a:pt x="813493" y="1209232"/>
                  <a:pt x="815636" y="1209725"/>
                </a:cubicBezTo>
                <a:cubicBezTo>
                  <a:pt x="815940" y="1207764"/>
                  <a:pt x="813430" y="1206326"/>
                  <a:pt x="810620" y="1205717"/>
                </a:cubicBezTo>
                <a:cubicBezTo>
                  <a:pt x="807809" y="1205110"/>
                  <a:pt x="804701" y="1205331"/>
                  <a:pt x="803807" y="1206689"/>
                </a:cubicBezTo>
                <a:cubicBezTo>
                  <a:pt x="803504" y="1208651"/>
                  <a:pt x="805389" y="1209163"/>
                  <a:pt x="807887" y="1209308"/>
                </a:cubicBezTo>
                <a:close/>
                <a:moveTo>
                  <a:pt x="778183" y="1211105"/>
                </a:moveTo>
                <a:cubicBezTo>
                  <a:pt x="783651" y="1213303"/>
                  <a:pt x="789727" y="1211576"/>
                  <a:pt x="794765" y="1209921"/>
                </a:cubicBezTo>
                <a:cubicBezTo>
                  <a:pt x="794364" y="1208657"/>
                  <a:pt x="793442" y="1207994"/>
                  <a:pt x="792207" y="1207740"/>
                </a:cubicBezTo>
                <a:cubicBezTo>
                  <a:pt x="790969" y="1207483"/>
                  <a:pt x="789420" y="1207634"/>
                  <a:pt x="787762" y="1207996"/>
                </a:cubicBezTo>
                <a:cubicBezTo>
                  <a:pt x="784448" y="1208716"/>
                  <a:pt x="780704" y="1210277"/>
                  <a:pt x="778183" y="1211105"/>
                </a:cubicBezTo>
                <a:close/>
                <a:moveTo>
                  <a:pt x="748027" y="1217089"/>
                </a:moveTo>
                <a:lnTo>
                  <a:pt x="759200" y="1217810"/>
                </a:lnTo>
                <a:lnTo>
                  <a:pt x="770930" y="1211623"/>
                </a:lnTo>
                <a:close/>
                <a:moveTo>
                  <a:pt x="1271267" y="1285433"/>
                </a:moveTo>
                <a:cubicBezTo>
                  <a:pt x="1274253" y="1286358"/>
                  <a:pt x="1276711" y="1286002"/>
                  <a:pt x="1273896" y="1281834"/>
                </a:cubicBezTo>
                <a:cubicBezTo>
                  <a:pt x="1268275" y="1280619"/>
                  <a:pt x="1265933" y="1280705"/>
                  <a:pt x="1265469" y="1281345"/>
                </a:cubicBezTo>
                <a:cubicBezTo>
                  <a:pt x="1264766" y="1282304"/>
                  <a:pt x="1268282" y="1284509"/>
                  <a:pt x="1271267" y="1285433"/>
                </a:cubicBezTo>
                <a:close/>
                <a:moveTo>
                  <a:pt x="748235" y="1223593"/>
                </a:moveTo>
                <a:cubicBezTo>
                  <a:pt x="755481" y="1225342"/>
                  <a:pt x="766008" y="1224914"/>
                  <a:pt x="778095" y="1222917"/>
                </a:cubicBezTo>
                <a:lnTo>
                  <a:pt x="787725" y="1220441"/>
                </a:lnTo>
                <a:lnTo>
                  <a:pt x="773357" y="1218723"/>
                </a:lnTo>
                <a:lnTo>
                  <a:pt x="759200" y="1217810"/>
                </a:lnTo>
                <a:close/>
                <a:moveTo>
                  <a:pt x="704234" y="1223111"/>
                </a:moveTo>
                <a:lnTo>
                  <a:pt x="720109" y="1219615"/>
                </a:lnTo>
                <a:cubicBezTo>
                  <a:pt x="727745" y="1218990"/>
                  <a:pt x="735447" y="1218966"/>
                  <a:pt x="743740" y="1218111"/>
                </a:cubicBezTo>
                <a:lnTo>
                  <a:pt x="748027" y="1217089"/>
                </a:lnTo>
                <a:lnTo>
                  <a:pt x="740355" y="1216594"/>
                </a:lnTo>
                <a:cubicBezTo>
                  <a:pt x="729837" y="1216598"/>
                  <a:pt x="719894" y="1217499"/>
                  <a:pt x="710819" y="1219858"/>
                </a:cubicBezTo>
                <a:close/>
                <a:moveTo>
                  <a:pt x="692662" y="1230530"/>
                </a:moveTo>
                <a:cubicBezTo>
                  <a:pt x="694169" y="1231172"/>
                  <a:pt x="698175" y="1231370"/>
                  <a:pt x="706171" y="1230478"/>
                </a:cubicBezTo>
                <a:cubicBezTo>
                  <a:pt x="706144" y="1227891"/>
                  <a:pt x="704131" y="1226820"/>
                  <a:pt x="701628" y="1226615"/>
                </a:cubicBezTo>
                <a:lnTo>
                  <a:pt x="694642" y="1227850"/>
                </a:lnTo>
                <a:lnTo>
                  <a:pt x="694011" y="1228162"/>
                </a:lnTo>
                <a:close/>
                <a:moveTo>
                  <a:pt x="670897" y="1242053"/>
                </a:moveTo>
                <a:cubicBezTo>
                  <a:pt x="683764" y="1245016"/>
                  <a:pt x="689551" y="1240720"/>
                  <a:pt x="686480" y="1231883"/>
                </a:cubicBezTo>
                <a:lnTo>
                  <a:pt x="694011" y="1228162"/>
                </a:lnTo>
                <a:lnTo>
                  <a:pt x="694138" y="1227940"/>
                </a:lnTo>
                <a:lnTo>
                  <a:pt x="694642" y="1227850"/>
                </a:lnTo>
                <a:lnTo>
                  <a:pt x="704234" y="1223111"/>
                </a:lnTo>
                <a:lnTo>
                  <a:pt x="696881" y="1224731"/>
                </a:lnTo>
                <a:cubicBezTo>
                  <a:pt x="688855" y="1227992"/>
                  <a:pt x="680369" y="1233288"/>
                  <a:pt x="670897" y="1242053"/>
                </a:cubicBezTo>
                <a:close/>
                <a:moveTo>
                  <a:pt x="1281773" y="1331694"/>
                </a:moveTo>
                <a:cubicBezTo>
                  <a:pt x="1280763" y="1332394"/>
                  <a:pt x="1279797" y="1332524"/>
                  <a:pt x="1280360" y="1330544"/>
                </a:cubicBezTo>
                <a:cubicBezTo>
                  <a:pt x="1282327" y="1329433"/>
                  <a:pt x="1283214" y="1329207"/>
                  <a:pt x="1283466" y="1329412"/>
                </a:cubicBezTo>
                <a:cubicBezTo>
                  <a:pt x="1283843" y="1329719"/>
                  <a:pt x="1282785" y="1330993"/>
                  <a:pt x="1281773" y="1331694"/>
                </a:cubicBezTo>
                <a:close/>
                <a:moveTo>
                  <a:pt x="9930482" y="2462722"/>
                </a:moveTo>
                <a:lnTo>
                  <a:pt x="9928423" y="2460515"/>
                </a:lnTo>
                <a:cubicBezTo>
                  <a:pt x="9860961" y="2392210"/>
                  <a:pt x="9791328" y="2325577"/>
                  <a:pt x="9719559" y="2260602"/>
                </a:cubicBezTo>
                <a:lnTo>
                  <a:pt x="9593477" y="2152562"/>
                </a:lnTo>
                <a:lnTo>
                  <a:pt x="9515011" y="2067571"/>
                </a:lnTo>
                <a:cubicBezTo>
                  <a:pt x="9401781" y="1959303"/>
                  <a:pt x="9282057" y="1859352"/>
                  <a:pt x="9164032" y="1755802"/>
                </a:cubicBezTo>
                <a:cubicBezTo>
                  <a:pt x="9132080" y="1725574"/>
                  <a:pt x="9090543" y="1704785"/>
                  <a:pt x="9042513" y="1692309"/>
                </a:cubicBezTo>
                <a:cubicBezTo>
                  <a:pt x="8966130" y="1669199"/>
                  <a:pt x="8910316" y="1629699"/>
                  <a:pt x="8870571" y="1572447"/>
                </a:cubicBezTo>
                <a:cubicBezTo>
                  <a:pt x="8809561" y="1484090"/>
                  <a:pt x="8721195" y="1426517"/>
                  <a:pt x="8586300" y="1418599"/>
                </a:cubicBezTo>
                <a:cubicBezTo>
                  <a:pt x="8568025" y="1419237"/>
                  <a:pt x="8546957" y="1414919"/>
                  <a:pt x="8530683" y="1405884"/>
                </a:cubicBezTo>
                <a:cubicBezTo>
                  <a:pt x="8443115" y="1362943"/>
                  <a:pt x="8350954" y="1328379"/>
                  <a:pt x="8258755" y="1294574"/>
                </a:cubicBezTo>
                <a:lnTo>
                  <a:pt x="8224063" y="1281708"/>
                </a:lnTo>
                <a:lnTo>
                  <a:pt x="8149044" y="1245512"/>
                </a:lnTo>
                <a:cubicBezTo>
                  <a:pt x="8091446" y="1220457"/>
                  <a:pt x="8033237" y="1196510"/>
                  <a:pt x="7974406" y="1173720"/>
                </a:cubicBezTo>
                <a:lnTo>
                  <a:pt x="7925573" y="1155965"/>
                </a:lnTo>
                <a:lnTo>
                  <a:pt x="7912926" y="1147318"/>
                </a:lnTo>
                <a:cubicBezTo>
                  <a:pt x="7905666" y="1141364"/>
                  <a:pt x="7898782" y="1134527"/>
                  <a:pt x="7892341" y="1126411"/>
                </a:cubicBezTo>
                <a:cubicBezTo>
                  <a:pt x="7945761" y="1122013"/>
                  <a:pt x="7988997" y="1139207"/>
                  <a:pt x="8033926" y="1152801"/>
                </a:cubicBezTo>
                <a:cubicBezTo>
                  <a:pt x="8132480" y="1188785"/>
                  <a:pt x="8214455" y="1221810"/>
                  <a:pt x="8304822" y="1269708"/>
                </a:cubicBezTo>
                <a:cubicBezTo>
                  <a:pt x="8325590" y="1280101"/>
                  <a:pt x="8316604" y="1277386"/>
                  <a:pt x="8378408" y="1287859"/>
                </a:cubicBezTo>
                <a:cubicBezTo>
                  <a:pt x="8388295" y="1272348"/>
                  <a:pt x="8413555" y="1284102"/>
                  <a:pt x="8431529" y="1289541"/>
                </a:cubicBezTo>
                <a:cubicBezTo>
                  <a:pt x="8568822" y="1341357"/>
                  <a:pt x="8706116" y="1393175"/>
                  <a:pt x="8844807" y="1447469"/>
                </a:cubicBezTo>
                <a:cubicBezTo>
                  <a:pt x="8949251" y="1487290"/>
                  <a:pt x="9034521" y="1545983"/>
                  <a:pt x="9111607" y="1616589"/>
                </a:cubicBezTo>
                <a:cubicBezTo>
                  <a:pt x="9271070" y="1773794"/>
                  <a:pt x="9455897" y="1909889"/>
                  <a:pt x="9606073" y="2070452"/>
                </a:cubicBezTo>
                <a:cubicBezTo>
                  <a:pt x="9707774" y="2181398"/>
                  <a:pt x="9803757" y="2294598"/>
                  <a:pt x="9893514" y="2410283"/>
                </a:cubicBezTo>
                <a:close/>
                <a:moveTo>
                  <a:pt x="708089" y="1271516"/>
                </a:moveTo>
                <a:lnTo>
                  <a:pt x="709678" y="1269045"/>
                </a:lnTo>
                <a:lnTo>
                  <a:pt x="711323" y="1266635"/>
                </a:lnTo>
                <a:lnTo>
                  <a:pt x="711207" y="1266347"/>
                </a:lnTo>
                <a:cubicBezTo>
                  <a:pt x="708098" y="1266570"/>
                  <a:pt x="707053" y="1268908"/>
                  <a:pt x="707526" y="1270815"/>
                </a:cubicBezTo>
                <a:close/>
                <a:moveTo>
                  <a:pt x="1132086" y="1333768"/>
                </a:moveTo>
                <a:cubicBezTo>
                  <a:pt x="1134104" y="1334147"/>
                  <a:pt x="1138371" y="1334206"/>
                  <a:pt x="1145949" y="1333666"/>
                </a:cubicBezTo>
                <a:cubicBezTo>
                  <a:pt x="1149292" y="1330838"/>
                  <a:pt x="1148437" y="1329605"/>
                  <a:pt x="1145905" y="1329302"/>
                </a:cubicBezTo>
                <a:cubicBezTo>
                  <a:pt x="1140211" y="1328616"/>
                  <a:pt x="1126031" y="1332630"/>
                  <a:pt x="1132086" y="1333768"/>
                </a:cubicBezTo>
                <a:close/>
                <a:moveTo>
                  <a:pt x="718210" y="1291727"/>
                </a:moveTo>
                <a:cubicBezTo>
                  <a:pt x="705934" y="1289368"/>
                  <a:pt x="717487" y="1287572"/>
                  <a:pt x="730553" y="1286479"/>
                </a:cubicBezTo>
                <a:cubicBezTo>
                  <a:pt x="737087" y="1285932"/>
                  <a:pt x="743998" y="1285559"/>
                  <a:pt x="748500" y="1285381"/>
                </a:cubicBezTo>
                <a:cubicBezTo>
                  <a:pt x="753001" y="1285200"/>
                  <a:pt x="755093" y="1285212"/>
                  <a:pt x="751983" y="1285433"/>
                </a:cubicBezTo>
                <a:cubicBezTo>
                  <a:pt x="752876" y="1284078"/>
                  <a:pt x="717318" y="1293085"/>
                  <a:pt x="718210" y="1291727"/>
                </a:cubicBezTo>
                <a:close/>
                <a:moveTo>
                  <a:pt x="1062108" y="1349998"/>
                </a:moveTo>
                <a:cubicBezTo>
                  <a:pt x="1065970" y="1347136"/>
                  <a:pt x="1070195" y="1345218"/>
                  <a:pt x="1074660" y="1344252"/>
                </a:cubicBezTo>
                <a:cubicBezTo>
                  <a:pt x="1079122" y="1343285"/>
                  <a:pt x="1083820" y="1343275"/>
                  <a:pt x="1088626" y="1344226"/>
                </a:cubicBezTo>
                <a:cubicBezTo>
                  <a:pt x="1077512" y="1347606"/>
                  <a:pt x="1072474" y="1349260"/>
                  <a:pt x="1062108" y="1349998"/>
                </a:cubicBezTo>
                <a:close/>
                <a:moveTo>
                  <a:pt x="697367" y="1311304"/>
                </a:moveTo>
                <a:lnTo>
                  <a:pt x="695218" y="1307337"/>
                </a:lnTo>
                <a:cubicBezTo>
                  <a:pt x="695453" y="1305764"/>
                  <a:pt x="696751" y="1304823"/>
                  <a:pt x="698103" y="1304646"/>
                </a:cubicBezTo>
                <a:cubicBezTo>
                  <a:pt x="699455" y="1304469"/>
                  <a:pt x="700856" y="1305057"/>
                  <a:pt x="701301" y="1306540"/>
                </a:cubicBezTo>
                <a:lnTo>
                  <a:pt x="699840" y="1310678"/>
                </a:lnTo>
                <a:close/>
                <a:moveTo>
                  <a:pt x="630472" y="1319986"/>
                </a:moveTo>
                <a:cubicBezTo>
                  <a:pt x="651629" y="1322355"/>
                  <a:pt x="659099" y="1305002"/>
                  <a:pt x="689582" y="1306709"/>
                </a:cubicBezTo>
                <a:cubicBezTo>
                  <a:pt x="688082" y="1311990"/>
                  <a:pt x="635332" y="1326107"/>
                  <a:pt x="630472" y="1319986"/>
                </a:cubicBezTo>
                <a:close/>
                <a:moveTo>
                  <a:pt x="994098" y="1367792"/>
                </a:moveTo>
                <a:cubicBezTo>
                  <a:pt x="995438" y="1365755"/>
                  <a:pt x="998334" y="1363608"/>
                  <a:pt x="1000965" y="1362612"/>
                </a:cubicBezTo>
                <a:cubicBezTo>
                  <a:pt x="1002281" y="1362114"/>
                  <a:pt x="1003532" y="1361903"/>
                  <a:pt x="1004487" y="1362138"/>
                </a:cubicBezTo>
                <a:cubicBezTo>
                  <a:pt x="1005444" y="1362372"/>
                  <a:pt x="1006106" y="1363052"/>
                  <a:pt x="1006251" y="1364336"/>
                </a:cubicBezTo>
                <a:cubicBezTo>
                  <a:pt x="1000783" y="1362140"/>
                  <a:pt x="998531" y="1370063"/>
                  <a:pt x="994098" y="1367792"/>
                </a:cubicBezTo>
                <a:close/>
                <a:moveTo>
                  <a:pt x="663931" y="1327302"/>
                </a:moveTo>
                <a:cubicBezTo>
                  <a:pt x="661598" y="1327469"/>
                  <a:pt x="659901" y="1326295"/>
                  <a:pt x="661099" y="1322975"/>
                </a:cubicBezTo>
                <a:cubicBezTo>
                  <a:pt x="662724" y="1323506"/>
                  <a:pt x="663986" y="1323092"/>
                  <a:pt x="665392" y="1322830"/>
                </a:cubicBezTo>
                <a:lnTo>
                  <a:pt x="666542" y="1323001"/>
                </a:lnTo>
                <a:lnTo>
                  <a:pt x="667460" y="1325330"/>
                </a:lnTo>
                <a:close/>
                <a:moveTo>
                  <a:pt x="662670" y="1337097"/>
                </a:moveTo>
                <a:cubicBezTo>
                  <a:pt x="664010" y="1335060"/>
                  <a:pt x="666978" y="1333553"/>
                  <a:pt x="669550" y="1333208"/>
                </a:cubicBezTo>
                <a:lnTo>
                  <a:pt x="670941" y="1334155"/>
                </a:lnTo>
                <a:lnTo>
                  <a:pt x="671843" y="1336441"/>
                </a:lnTo>
                <a:lnTo>
                  <a:pt x="668369" y="1336690"/>
                </a:lnTo>
                <a:cubicBezTo>
                  <a:pt x="666593" y="1337139"/>
                  <a:pt x="664814" y="1337591"/>
                  <a:pt x="662670" y="1337097"/>
                </a:cubicBezTo>
                <a:close/>
                <a:moveTo>
                  <a:pt x="644909" y="1337071"/>
                </a:moveTo>
                <a:cubicBezTo>
                  <a:pt x="651888" y="1331721"/>
                  <a:pt x="656394" y="1329375"/>
                  <a:pt x="658970" y="1328787"/>
                </a:cubicBezTo>
                <a:cubicBezTo>
                  <a:pt x="666709" y="1327021"/>
                  <a:pt x="657104" y="1341052"/>
                  <a:pt x="644909" y="1337071"/>
                </a:cubicBezTo>
                <a:close/>
                <a:moveTo>
                  <a:pt x="571844" y="1329830"/>
                </a:moveTo>
                <a:cubicBezTo>
                  <a:pt x="573250" y="1330068"/>
                  <a:pt x="576358" y="1330148"/>
                  <a:pt x="579155" y="1330119"/>
                </a:cubicBezTo>
                <a:cubicBezTo>
                  <a:pt x="584749" y="1330061"/>
                  <a:pt x="589102" y="1329568"/>
                  <a:pt x="576115" y="1329040"/>
                </a:cubicBezTo>
                <a:lnTo>
                  <a:pt x="576393" y="1328409"/>
                </a:lnTo>
                <a:lnTo>
                  <a:pt x="574743" y="1328591"/>
                </a:lnTo>
                <a:cubicBezTo>
                  <a:pt x="570734" y="1329195"/>
                  <a:pt x="570438" y="1329592"/>
                  <a:pt x="571844" y="1329830"/>
                </a:cubicBezTo>
                <a:close/>
                <a:moveTo>
                  <a:pt x="642228" y="1341142"/>
                </a:moveTo>
                <a:cubicBezTo>
                  <a:pt x="642335" y="1342105"/>
                  <a:pt x="618159" y="1336067"/>
                  <a:pt x="624156" y="1337155"/>
                </a:cubicBezTo>
                <a:cubicBezTo>
                  <a:pt x="626156" y="1337518"/>
                  <a:pt x="631508" y="1338672"/>
                  <a:pt x="642228" y="1341142"/>
                </a:cubicBezTo>
                <a:close/>
                <a:moveTo>
                  <a:pt x="1675214" y="1489989"/>
                </a:moveTo>
                <a:lnTo>
                  <a:pt x="1677628" y="1488200"/>
                </a:lnTo>
                <a:cubicBezTo>
                  <a:pt x="1679051" y="1488098"/>
                  <a:pt x="1680116" y="1488265"/>
                  <a:pt x="1679989" y="1488598"/>
                </a:cubicBezTo>
                <a:close/>
                <a:moveTo>
                  <a:pt x="665303" y="1359293"/>
                </a:moveTo>
                <a:lnTo>
                  <a:pt x="671033" y="1355907"/>
                </a:lnTo>
                <a:lnTo>
                  <a:pt x="670604" y="1355860"/>
                </a:lnTo>
                <a:lnTo>
                  <a:pt x="668089" y="1356443"/>
                </a:lnTo>
                <a:close/>
                <a:moveTo>
                  <a:pt x="540953" y="1354854"/>
                </a:moveTo>
                <a:lnTo>
                  <a:pt x="541849" y="1354713"/>
                </a:lnTo>
                <a:lnTo>
                  <a:pt x="543424" y="1348133"/>
                </a:lnTo>
                <a:cubicBezTo>
                  <a:pt x="543180" y="1346250"/>
                  <a:pt x="540642" y="1350110"/>
                  <a:pt x="540158" y="1353097"/>
                </a:cubicBezTo>
                <a:close/>
                <a:moveTo>
                  <a:pt x="496812" y="1357990"/>
                </a:moveTo>
                <a:cubicBezTo>
                  <a:pt x="502135" y="1358904"/>
                  <a:pt x="503351" y="1351052"/>
                  <a:pt x="507175" y="1357250"/>
                </a:cubicBezTo>
                <a:cubicBezTo>
                  <a:pt x="510373" y="1353140"/>
                  <a:pt x="507120" y="1352077"/>
                  <a:pt x="503401" y="1352666"/>
                </a:cubicBezTo>
                <a:cubicBezTo>
                  <a:pt x="499679" y="1353255"/>
                  <a:pt x="495489" y="1355495"/>
                  <a:pt x="496812" y="1357990"/>
                </a:cubicBezTo>
                <a:close/>
                <a:moveTo>
                  <a:pt x="1590523" y="1505737"/>
                </a:moveTo>
                <a:cubicBezTo>
                  <a:pt x="1583448" y="1507860"/>
                  <a:pt x="1583384" y="1504953"/>
                  <a:pt x="1611565" y="1490650"/>
                </a:cubicBezTo>
                <a:cubicBezTo>
                  <a:pt x="1611690" y="1496463"/>
                  <a:pt x="1597600" y="1503614"/>
                  <a:pt x="1590523" y="1505737"/>
                </a:cubicBezTo>
                <a:close/>
                <a:moveTo>
                  <a:pt x="649301" y="1385925"/>
                </a:moveTo>
                <a:cubicBezTo>
                  <a:pt x="641028" y="1381987"/>
                  <a:pt x="645827" y="1375822"/>
                  <a:pt x="650293" y="1373724"/>
                </a:cubicBezTo>
                <a:cubicBezTo>
                  <a:pt x="654760" y="1371626"/>
                  <a:pt x="658898" y="1373596"/>
                  <a:pt x="649301" y="1385925"/>
                </a:cubicBezTo>
                <a:close/>
                <a:moveTo>
                  <a:pt x="474723" y="1366034"/>
                </a:moveTo>
                <a:lnTo>
                  <a:pt x="478434" y="1366239"/>
                </a:lnTo>
                <a:lnTo>
                  <a:pt x="480637" y="1365757"/>
                </a:lnTo>
                <a:lnTo>
                  <a:pt x="481680" y="1361656"/>
                </a:lnTo>
                <a:lnTo>
                  <a:pt x="479431" y="1359191"/>
                </a:lnTo>
                <a:lnTo>
                  <a:pt x="479006" y="1359721"/>
                </a:lnTo>
                <a:close/>
                <a:moveTo>
                  <a:pt x="841103" y="1415101"/>
                </a:moveTo>
                <a:cubicBezTo>
                  <a:pt x="838047" y="1415805"/>
                  <a:pt x="835456" y="1415989"/>
                  <a:pt x="835241" y="1414063"/>
                </a:cubicBezTo>
                <a:cubicBezTo>
                  <a:pt x="837243" y="1413274"/>
                  <a:pt x="840726" y="1411732"/>
                  <a:pt x="843784" y="1411029"/>
                </a:cubicBezTo>
                <a:cubicBezTo>
                  <a:pt x="845311" y="1410678"/>
                  <a:pt x="846730" y="1410534"/>
                  <a:pt x="847806" y="1410800"/>
                </a:cubicBezTo>
                <a:cubicBezTo>
                  <a:pt x="848879" y="1411069"/>
                  <a:pt x="849609" y="1411744"/>
                  <a:pt x="849751" y="1413028"/>
                </a:cubicBezTo>
                <a:cubicBezTo>
                  <a:pt x="847679" y="1413175"/>
                  <a:pt x="844158" y="1414398"/>
                  <a:pt x="841103" y="1415101"/>
                </a:cubicBezTo>
                <a:close/>
                <a:moveTo>
                  <a:pt x="629002" y="1391256"/>
                </a:moveTo>
                <a:cubicBezTo>
                  <a:pt x="632003" y="1390072"/>
                  <a:pt x="634020" y="1385318"/>
                  <a:pt x="636712" y="1383973"/>
                </a:cubicBezTo>
                <a:cubicBezTo>
                  <a:pt x="637608" y="1383526"/>
                  <a:pt x="638581" y="1383456"/>
                  <a:pt x="639687" y="1384024"/>
                </a:cubicBezTo>
                <a:cubicBezTo>
                  <a:pt x="636114" y="1389455"/>
                  <a:pt x="633576" y="1394812"/>
                  <a:pt x="629002" y="1391256"/>
                </a:cubicBezTo>
                <a:close/>
                <a:moveTo>
                  <a:pt x="568492" y="1386457"/>
                </a:moveTo>
                <a:lnTo>
                  <a:pt x="570704" y="1385671"/>
                </a:lnTo>
                <a:lnTo>
                  <a:pt x="569821" y="1385127"/>
                </a:lnTo>
                <a:close/>
                <a:moveTo>
                  <a:pt x="568299" y="1386648"/>
                </a:moveTo>
                <a:lnTo>
                  <a:pt x="568492" y="1386457"/>
                </a:lnTo>
                <a:lnTo>
                  <a:pt x="568279" y="1386531"/>
                </a:lnTo>
                <a:close/>
                <a:moveTo>
                  <a:pt x="575707" y="1388750"/>
                </a:moveTo>
                <a:cubicBezTo>
                  <a:pt x="577729" y="1388121"/>
                  <a:pt x="579808" y="1385710"/>
                  <a:pt x="581972" y="1381674"/>
                </a:cubicBezTo>
                <a:lnTo>
                  <a:pt x="570704" y="1385671"/>
                </a:lnTo>
                <a:close/>
                <a:moveTo>
                  <a:pt x="537227" y="1392630"/>
                </a:moveTo>
                <a:cubicBezTo>
                  <a:pt x="552238" y="1377325"/>
                  <a:pt x="562422" y="1384361"/>
                  <a:pt x="580222" y="1375327"/>
                </a:cubicBezTo>
                <a:cubicBezTo>
                  <a:pt x="579525" y="1373761"/>
                  <a:pt x="576684" y="1372729"/>
                  <a:pt x="572251" y="1372123"/>
                </a:cubicBezTo>
                <a:lnTo>
                  <a:pt x="560027" y="1371651"/>
                </a:lnTo>
                <a:lnTo>
                  <a:pt x="551112" y="1377521"/>
                </a:lnTo>
                <a:cubicBezTo>
                  <a:pt x="545967" y="1381835"/>
                  <a:pt x="541283" y="1386839"/>
                  <a:pt x="537227" y="1392630"/>
                </a:cubicBezTo>
                <a:close/>
                <a:moveTo>
                  <a:pt x="1491234" y="1526409"/>
                </a:moveTo>
                <a:cubicBezTo>
                  <a:pt x="1490430" y="1523878"/>
                  <a:pt x="1491359" y="1522841"/>
                  <a:pt x="1492895" y="1522571"/>
                </a:cubicBezTo>
                <a:cubicBezTo>
                  <a:pt x="1494432" y="1522297"/>
                  <a:pt x="1496579" y="1522792"/>
                  <a:pt x="1498202" y="1523323"/>
                </a:cubicBezTo>
                <a:cubicBezTo>
                  <a:pt x="1498774" y="1528458"/>
                  <a:pt x="1494200" y="1524904"/>
                  <a:pt x="1491234" y="1526409"/>
                </a:cubicBezTo>
                <a:close/>
                <a:moveTo>
                  <a:pt x="1387350" y="1515923"/>
                </a:moveTo>
                <a:lnTo>
                  <a:pt x="1390239" y="1515339"/>
                </a:lnTo>
                <a:lnTo>
                  <a:pt x="1391659" y="1515121"/>
                </a:lnTo>
                <a:lnTo>
                  <a:pt x="1391617" y="1515099"/>
                </a:lnTo>
                <a:cubicBezTo>
                  <a:pt x="1389639" y="1514481"/>
                  <a:pt x="1388353" y="1514588"/>
                  <a:pt x="1387582" y="1515183"/>
                </a:cubicBezTo>
                <a:close/>
                <a:moveTo>
                  <a:pt x="1395383" y="1517058"/>
                </a:moveTo>
                <a:lnTo>
                  <a:pt x="1397959" y="1515823"/>
                </a:lnTo>
                <a:lnTo>
                  <a:pt x="1394752" y="1516663"/>
                </a:lnTo>
                <a:lnTo>
                  <a:pt x="1394675" y="1516690"/>
                </a:lnTo>
                <a:close/>
                <a:moveTo>
                  <a:pt x="1394064" y="1516904"/>
                </a:moveTo>
                <a:lnTo>
                  <a:pt x="1394675" y="1516690"/>
                </a:lnTo>
                <a:lnTo>
                  <a:pt x="1394669" y="1516686"/>
                </a:lnTo>
                <a:lnTo>
                  <a:pt x="1394588" y="1516707"/>
                </a:lnTo>
                <a:cubicBezTo>
                  <a:pt x="1393602" y="1517030"/>
                  <a:pt x="1393286" y="1517158"/>
                  <a:pt x="1394064" y="1516904"/>
                </a:cubicBezTo>
                <a:close/>
                <a:moveTo>
                  <a:pt x="547805" y="1412577"/>
                </a:moveTo>
                <a:cubicBezTo>
                  <a:pt x="549001" y="1409257"/>
                  <a:pt x="550930" y="1407825"/>
                  <a:pt x="553117" y="1407508"/>
                </a:cubicBezTo>
                <a:cubicBezTo>
                  <a:pt x="555300" y="1407190"/>
                  <a:pt x="557741" y="1407989"/>
                  <a:pt x="559955" y="1409123"/>
                </a:cubicBezTo>
                <a:cubicBezTo>
                  <a:pt x="555953" y="1410702"/>
                  <a:pt x="552378" y="1416133"/>
                  <a:pt x="547805" y="1412577"/>
                </a:cubicBezTo>
                <a:close/>
                <a:moveTo>
                  <a:pt x="520176" y="1409536"/>
                </a:moveTo>
                <a:cubicBezTo>
                  <a:pt x="518285" y="1410155"/>
                  <a:pt x="516730" y="1410265"/>
                  <a:pt x="516892" y="1407018"/>
                </a:cubicBezTo>
                <a:cubicBezTo>
                  <a:pt x="518518" y="1407552"/>
                  <a:pt x="521260" y="1406383"/>
                  <a:pt x="523297" y="1405917"/>
                </a:cubicBezTo>
                <a:cubicBezTo>
                  <a:pt x="525334" y="1405447"/>
                  <a:pt x="526666" y="1405677"/>
                  <a:pt x="525470" y="1408995"/>
                </a:cubicBezTo>
                <a:cubicBezTo>
                  <a:pt x="524290" y="1407785"/>
                  <a:pt x="522064" y="1408915"/>
                  <a:pt x="520176" y="1409536"/>
                </a:cubicBezTo>
                <a:close/>
                <a:moveTo>
                  <a:pt x="1367509" y="1522298"/>
                </a:moveTo>
                <a:cubicBezTo>
                  <a:pt x="1373425" y="1523818"/>
                  <a:pt x="1378902" y="1523750"/>
                  <a:pt x="1384237" y="1522397"/>
                </a:cubicBezTo>
                <a:lnTo>
                  <a:pt x="1387547" y="1520812"/>
                </a:lnTo>
                <a:lnTo>
                  <a:pt x="1386638" y="1518184"/>
                </a:lnTo>
                <a:lnTo>
                  <a:pt x="1387350" y="1515923"/>
                </a:lnTo>
                <a:lnTo>
                  <a:pt x="1374054" y="1518616"/>
                </a:lnTo>
                <a:cubicBezTo>
                  <a:pt x="1369778" y="1519791"/>
                  <a:pt x="1367108" y="1521033"/>
                  <a:pt x="1367509" y="1522298"/>
                </a:cubicBezTo>
                <a:close/>
                <a:moveTo>
                  <a:pt x="802968" y="1452597"/>
                </a:moveTo>
                <a:cubicBezTo>
                  <a:pt x="802861" y="1442253"/>
                  <a:pt x="803755" y="1440895"/>
                  <a:pt x="804469" y="1447313"/>
                </a:cubicBezTo>
                <a:cubicBezTo>
                  <a:pt x="803897" y="1442179"/>
                  <a:pt x="840386" y="1422755"/>
                  <a:pt x="847035" y="1426161"/>
                </a:cubicBezTo>
                <a:cubicBezTo>
                  <a:pt x="838886" y="1428038"/>
                  <a:pt x="832203" y="1433690"/>
                  <a:pt x="826698" y="1440552"/>
                </a:cubicBezTo>
                <a:cubicBezTo>
                  <a:pt x="840029" y="1438306"/>
                  <a:pt x="866298" y="1420906"/>
                  <a:pt x="847714" y="1441641"/>
                </a:cubicBezTo>
                <a:cubicBezTo>
                  <a:pt x="847714" y="1441641"/>
                  <a:pt x="802075" y="1453956"/>
                  <a:pt x="802968" y="1452597"/>
                </a:cubicBezTo>
                <a:close/>
                <a:moveTo>
                  <a:pt x="1392491" y="1530866"/>
                </a:moveTo>
                <a:lnTo>
                  <a:pt x="1404070" y="1522549"/>
                </a:lnTo>
                <a:lnTo>
                  <a:pt x="1399807" y="1519359"/>
                </a:lnTo>
                <a:lnTo>
                  <a:pt x="1395383" y="1517058"/>
                </a:lnTo>
                <a:lnTo>
                  <a:pt x="1387547" y="1520812"/>
                </a:lnTo>
                <a:lnTo>
                  <a:pt x="1389769" y="1527241"/>
                </a:lnTo>
                <a:cubicBezTo>
                  <a:pt x="1391219" y="1529987"/>
                  <a:pt x="1392597" y="1531829"/>
                  <a:pt x="1392491" y="1530866"/>
                </a:cubicBezTo>
                <a:close/>
                <a:moveTo>
                  <a:pt x="719057" y="1449525"/>
                </a:moveTo>
                <a:cubicBezTo>
                  <a:pt x="715662" y="1447182"/>
                  <a:pt x="723381" y="1441455"/>
                  <a:pt x="725741" y="1443874"/>
                </a:cubicBezTo>
                <a:cubicBezTo>
                  <a:pt x="725741" y="1443874"/>
                  <a:pt x="723489" y="1451799"/>
                  <a:pt x="719057" y="1449525"/>
                </a:cubicBezTo>
                <a:close/>
                <a:moveTo>
                  <a:pt x="529685" y="1428105"/>
                </a:moveTo>
                <a:lnTo>
                  <a:pt x="532999" y="1427913"/>
                </a:lnTo>
                <a:lnTo>
                  <a:pt x="533654" y="1426592"/>
                </a:lnTo>
                <a:close/>
                <a:moveTo>
                  <a:pt x="737935" y="1457019"/>
                </a:moveTo>
                <a:lnTo>
                  <a:pt x="738564" y="1456724"/>
                </a:lnTo>
                <a:lnTo>
                  <a:pt x="738082" y="1456661"/>
                </a:lnTo>
                <a:close/>
                <a:moveTo>
                  <a:pt x="748324" y="1459083"/>
                </a:moveTo>
                <a:lnTo>
                  <a:pt x="749805" y="1458915"/>
                </a:lnTo>
                <a:lnTo>
                  <a:pt x="749220" y="1458392"/>
                </a:lnTo>
                <a:close/>
                <a:moveTo>
                  <a:pt x="1382518" y="1544518"/>
                </a:moveTo>
                <a:lnTo>
                  <a:pt x="1388638" y="1540377"/>
                </a:lnTo>
                <a:lnTo>
                  <a:pt x="1382413" y="1542380"/>
                </a:lnTo>
                <a:cubicBezTo>
                  <a:pt x="1380650" y="1543278"/>
                  <a:pt x="1380505" y="1544015"/>
                  <a:pt x="1382518" y="1544518"/>
                </a:cubicBezTo>
                <a:close/>
                <a:moveTo>
                  <a:pt x="693085" y="1456274"/>
                </a:moveTo>
                <a:lnTo>
                  <a:pt x="699078" y="1448364"/>
                </a:lnTo>
                <a:cubicBezTo>
                  <a:pt x="699078" y="1448364"/>
                  <a:pt x="695809" y="1451834"/>
                  <a:pt x="693223" y="1455575"/>
                </a:cubicBezTo>
                <a:close/>
                <a:moveTo>
                  <a:pt x="1050231" y="1506119"/>
                </a:moveTo>
                <a:cubicBezTo>
                  <a:pt x="1050840" y="1502194"/>
                  <a:pt x="1054067" y="1500671"/>
                  <a:pt x="1057935" y="1500233"/>
                </a:cubicBezTo>
                <a:cubicBezTo>
                  <a:pt x="1061804" y="1499794"/>
                  <a:pt x="1066316" y="1500443"/>
                  <a:pt x="1069494" y="1500862"/>
                </a:cubicBezTo>
                <a:cubicBezTo>
                  <a:pt x="1064886" y="1506369"/>
                  <a:pt x="1057204" y="1503034"/>
                  <a:pt x="1050231" y="1506119"/>
                </a:cubicBezTo>
                <a:close/>
                <a:moveTo>
                  <a:pt x="1467086" y="1576500"/>
                </a:moveTo>
                <a:lnTo>
                  <a:pt x="1466944" y="1576120"/>
                </a:lnTo>
                <a:lnTo>
                  <a:pt x="1466589" y="1576287"/>
                </a:lnTo>
                <a:close/>
                <a:moveTo>
                  <a:pt x="999221" y="1515907"/>
                </a:moveTo>
                <a:cubicBezTo>
                  <a:pt x="995911" y="1515495"/>
                  <a:pt x="993660" y="1514038"/>
                  <a:pt x="996768" y="1513816"/>
                </a:cubicBezTo>
                <a:cubicBezTo>
                  <a:pt x="998842" y="1513669"/>
                  <a:pt x="1000546" y="1512577"/>
                  <a:pt x="1002290" y="1511805"/>
                </a:cubicBezTo>
                <a:cubicBezTo>
                  <a:pt x="1004032" y="1511034"/>
                  <a:pt x="1005810" y="1510584"/>
                  <a:pt x="1008027" y="1511720"/>
                </a:cubicBezTo>
                <a:cubicBezTo>
                  <a:pt x="1006901" y="1515681"/>
                  <a:pt x="1002531" y="1516317"/>
                  <a:pt x="999221" y="1515907"/>
                </a:cubicBezTo>
                <a:close/>
                <a:moveTo>
                  <a:pt x="1452848" y="1575729"/>
                </a:moveTo>
                <a:lnTo>
                  <a:pt x="1452487" y="1575308"/>
                </a:lnTo>
                <a:lnTo>
                  <a:pt x="1452020" y="1575317"/>
                </a:lnTo>
                <a:close/>
                <a:moveTo>
                  <a:pt x="1446691" y="1577400"/>
                </a:moveTo>
                <a:lnTo>
                  <a:pt x="1451759" y="1575322"/>
                </a:lnTo>
                <a:lnTo>
                  <a:pt x="1452020" y="1575317"/>
                </a:lnTo>
                <a:lnTo>
                  <a:pt x="1447733" y="1573184"/>
                </a:lnTo>
                <a:close/>
                <a:moveTo>
                  <a:pt x="1446023" y="1580098"/>
                </a:moveTo>
                <a:lnTo>
                  <a:pt x="1446691" y="1577400"/>
                </a:lnTo>
                <a:lnTo>
                  <a:pt x="1444117" y="1578457"/>
                </a:lnTo>
                <a:close/>
                <a:moveTo>
                  <a:pt x="1436693" y="1580763"/>
                </a:moveTo>
                <a:lnTo>
                  <a:pt x="1438858" y="1580616"/>
                </a:lnTo>
                <a:lnTo>
                  <a:pt x="1444117" y="1578457"/>
                </a:lnTo>
                <a:lnTo>
                  <a:pt x="1440822" y="1575617"/>
                </a:lnTo>
                <a:cubicBezTo>
                  <a:pt x="1439269" y="1575729"/>
                  <a:pt x="1437891" y="1577444"/>
                  <a:pt x="1436693" y="1580763"/>
                </a:cubicBezTo>
                <a:close/>
                <a:moveTo>
                  <a:pt x="747534" y="1508310"/>
                </a:moveTo>
                <a:lnTo>
                  <a:pt x="753485" y="1507102"/>
                </a:lnTo>
                <a:lnTo>
                  <a:pt x="758526" y="1504476"/>
                </a:lnTo>
                <a:lnTo>
                  <a:pt x="754401" y="1503129"/>
                </a:lnTo>
                <a:cubicBezTo>
                  <a:pt x="751770" y="1504127"/>
                  <a:pt x="748877" y="1506274"/>
                  <a:pt x="747534" y="1508310"/>
                </a:cubicBezTo>
                <a:close/>
                <a:moveTo>
                  <a:pt x="882370" y="1546565"/>
                </a:moveTo>
                <a:cubicBezTo>
                  <a:pt x="884157" y="1543850"/>
                  <a:pt x="886418" y="1543039"/>
                  <a:pt x="888750" y="1542875"/>
                </a:cubicBezTo>
                <a:cubicBezTo>
                  <a:pt x="891081" y="1542708"/>
                  <a:pt x="893484" y="1543184"/>
                  <a:pt x="895556" y="1543036"/>
                </a:cubicBezTo>
                <a:cubicBezTo>
                  <a:pt x="891983" y="1548467"/>
                  <a:pt x="887695" y="1547479"/>
                  <a:pt x="882370" y="1546565"/>
                </a:cubicBezTo>
                <a:close/>
                <a:moveTo>
                  <a:pt x="1098573" y="1577488"/>
                </a:moveTo>
                <a:lnTo>
                  <a:pt x="1102424" y="1575720"/>
                </a:lnTo>
                <a:cubicBezTo>
                  <a:pt x="1105822" y="1573976"/>
                  <a:pt x="1107909" y="1572666"/>
                  <a:pt x="1109042" y="1571675"/>
                </a:cubicBezTo>
                <a:lnTo>
                  <a:pt x="1107780" y="1569767"/>
                </a:lnTo>
                <a:lnTo>
                  <a:pt x="1102880" y="1574238"/>
                </a:lnTo>
                <a:close/>
                <a:moveTo>
                  <a:pt x="1087965" y="1582357"/>
                </a:moveTo>
                <a:cubicBezTo>
                  <a:pt x="1090558" y="1582174"/>
                  <a:pt x="1093093" y="1581204"/>
                  <a:pt x="1095579" y="1579749"/>
                </a:cubicBezTo>
                <a:lnTo>
                  <a:pt x="1098573" y="1577488"/>
                </a:lnTo>
                <a:close/>
                <a:moveTo>
                  <a:pt x="1300675" y="1616349"/>
                </a:moveTo>
                <a:cubicBezTo>
                  <a:pt x="1317721" y="1609957"/>
                  <a:pt x="1333731" y="1603638"/>
                  <a:pt x="1350493" y="1594679"/>
                </a:cubicBezTo>
                <a:cubicBezTo>
                  <a:pt x="1356403" y="1606711"/>
                  <a:pt x="1423634" y="1558891"/>
                  <a:pt x="1446213" y="1568000"/>
                </a:cubicBezTo>
                <a:lnTo>
                  <a:pt x="1452487" y="1575308"/>
                </a:lnTo>
                <a:lnTo>
                  <a:pt x="1460070" y="1575161"/>
                </a:lnTo>
                <a:lnTo>
                  <a:pt x="1473132" y="1569674"/>
                </a:lnTo>
                <a:cubicBezTo>
                  <a:pt x="1521978" y="1546576"/>
                  <a:pt x="1605961" y="1498226"/>
                  <a:pt x="1642122" y="1494990"/>
                </a:cubicBezTo>
                <a:cubicBezTo>
                  <a:pt x="1649355" y="1494342"/>
                  <a:pt x="1654674" y="1495500"/>
                  <a:pt x="1657416" y="1499022"/>
                </a:cubicBezTo>
                <a:cubicBezTo>
                  <a:pt x="1652665" y="1503244"/>
                  <a:pt x="1653092" y="1507095"/>
                  <a:pt x="1658417" y="1508009"/>
                </a:cubicBezTo>
                <a:cubicBezTo>
                  <a:pt x="1647303" y="1511391"/>
                  <a:pt x="1611990" y="1532025"/>
                  <a:pt x="1596875" y="1536984"/>
                </a:cubicBezTo>
                <a:cubicBezTo>
                  <a:pt x="1593193" y="1532071"/>
                  <a:pt x="1487620" y="1578425"/>
                  <a:pt x="1483798" y="1572228"/>
                </a:cubicBezTo>
                <a:cubicBezTo>
                  <a:pt x="1500415" y="1561984"/>
                  <a:pt x="1471932" y="1578249"/>
                  <a:pt x="1468679" y="1577188"/>
                </a:cubicBezTo>
                <a:lnTo>
                  <a:pt x="1467086" y="1576500"/>
                </a:lnTo>
                <a:lnTo>
                  <a:pt x="1469250" y="1582322"/>
                </a:lnTo>
                <a:cubicBezTo>
                  <a:pt x="1463623" y="1583372"/>
                  <a:pt x="1463194" y="1579519"/>
                  <a:pt x="1464388" y="1577332"/>
                </a:cubicBezTo>
                <a:lnTo>
                  <a:pt x="1466589" y="1576287"/>
                </a:lnTo>
                <a:lnTo>
                  <a:pt x="1463809" y="1575089"/>
                </a:lnTo>
                <a:lnTo>
                  <a:pt x="1460070" y="1575161"/>
                </a:lnTo>
                <a:lnTo>
                  <a:pt x="1448704" y="1579937"/>
                </a:lnTo>
                <a:lnTo>
                  <a:pt x="1438858" y="1580616"/>
                </a:lnTo>
                <a:lnTo>
                  <a:pt x="1435712" y="1581907"/>
                </a:lnTo>
                <a:cubicBezTo>
                  <a:pt x="1430052" y="1585606"/>
                  <a:pt x="1424258" y="1591031"/>
                  <a:pt x="1418860" y="1598858"/>
                </a:cubicBezTo>
                <a:cubicBezTo>
                  <a:pt x="1404530" y="1592118"/>
                  <a:pt x="1361001" y="1595224"/>
                  <a:pt x="1300675" y="1616349"/>
                </a:cubicBezTo>
                <a:close/>
                <a:moveTo>
                  <a:pt x="824416" y="1557332"/>
                </a:moveTo>
                <a:cubicBezTo>
                  <a:pt x="821159" y="1557402"/>
                  <a:pt x="818166" y="1556323"/>
                  <a:pt x="817362" y="1553792"/>
                </a:cubicBezTo>
                <a:cubicBezTo>
                  <a:pt x="820024" y="1554248"/>
                  <a:pt x="822508" y="1553099"/>
                  <a:pt x="825046" y="1552433"/>
                </a:cubicBezTo>
                <a:cubicBezTo>
                  <a:pt x="826317" y="1552101"/>
                  <a:pt x="827596" y="1551889"/>
                  <a:pt x="828921" y="1552057"/>
                </a:cubicBezTo>
                <a:cubicBezTo>
                  <a:pt x="830247" y="1552226"/>
                  <a:pt x="831613" y="1552775"/>
                  <a:pt x="833053" y="1553966"/>
                </a:cubicBezTo>
                <a:cubicBezTo>
                  <a:pt x="831194" y="1556039"/>
                  <a:pt x="827673" y="1557261"/>
                  <a:pt x="824416" y="1557332"/>
                </a:cubicBezTo>
                <a:close/>
                <a:moveTo>
                  <a:pt x="1268225" y="1625133"/>
                </a:moveTo>
                <a:cubicBezTo>
                  <a:pt x="1273155" y="1613137"/>
                  <a:pt x="1289273" y="1617163"/>
                  <a:pt x="1300245" y="1612498"/>
                </a:cubicBezTo>
                <a:cubicBezTo>
                  <a:pt x="1295027" y="1621928"/>
                  <a:pt x="1277265" y="1621902"/>
                  <a:pt x="1268225" y="1625133"/>
                </a:cubicBezTo>
                <a:close/>
                <a:moveTo>
                  <a:pt x="1240024" y="1623682"/>
                </a:moveTo>
                <a:lnTo>
                  <a:pt x="1251356" y="1623751"/>
                </a:lnTo>
                <a:cubicBezTo>
                  <a:pt x="1250944" y="1622970"/>
                  <a:pt x="1249172" y="1622683"/>
                  <a:pt x="1246204" y="1622832"/>
                </a:cubicBezTo>
                <a:close/>
                <a:moveTo>
                  <a:pt x="1233930" y="1624519"/>
                </a:moveTo>
                <a:lnTo>
                  <a:pt x="1240024" y="1623682"/>
                </a:lnTo>
                <a:lnTo>
                  <a:pt x="1238471" y="1623672"/>
                </a:lnTo>
                <a:close/>
                <a:moveTo>
                  <a:pt x="785484" y="1567711"/>
                </a:moveTo>
                <a:cubicBezTo>
                  <a:pt x="787271" y="1564998"/>
                  <a:pt x="789236" y="1563885"/>
                  <a:pt x="791293" y="1563577"/>
                </a:cubicBezTo>
                <a:cubicBezTo>
                  <a:pt x="793346" y="1563270"/>
                  <a:pt x="795490" y="1563764"/>
                  <a:pt x="797635" y="1564257"/>
                </a:cubicBezTo>
                <a:cubicBezTo>
                  <a:pt x="798064" y="1568107"/>
                  <a:pt x="789915" y="1569984"/>
                  <a:pt x="785484" y="1567711"/>
                </a:cubicBezTo>
                <a:close/>
                <a:moveTo>
                  <a:pt x="604869" y="1545516"/>
                </a:moveTo>
                <a:lnTo>
                  <a:pt x="610337" y="1542685"/>
                </a:lnTo>
                <a:lnTo>
                  <a:pt x="604711" y="1545077"/>
                </a:lnTo>
                <a:close/>
                <a:moveTo>
                  <a:pt x="603479" y="1545601"/>
                </a:moveTo>
                <a:lnTo>
                  <a:pt x="604711" y="1545077"/>
                </a:lnTo>
                <a:lnTo>
                  <a:pt x="602652" y="1539352"/>
                </a:lnTo>
                <a:cubicBezTo>
                  <a:pt x="602044" y="1543277"/>
                  <a:pt x="602259" y="1545203"/>
                  <a:pt x="603479" y="1545601"/>
                </a:cubicBezTo>
                <a:close/>
                <a:moveTo>
                  <a:pt x="942120" y="1595352"/>
                </a:moveTo>
                <a:cubicBezTo>
                  <a:pt x="943837" y="1591995"/>
                  <a:pt x="945729" y="1590244"/>
                  <a:pt x="947878" y="1589606"/>
                </a:cubicBezTo>
                <a:cubicBezTo>
                  <a:pt x="950027" y="1588967"/>
                  <a:pt x="952430" y="1589441"/>
                  <a:pt x="955164" y="1590540"/>
                </a:cubicBezTo>
                <a:cubicBezTo>
                  <a:pt x="955591" y="1594391"/>
                  <a:pt x="947587" y="1597550"/>
                  <a:pt x="942120" y="1595352"/>
                </a:cubicBezTo>
                <a:close/>
                <a:moveTo>
                  <a:pt x="1224231" y="1633449"/>
                </a:moveTo>
                <a:cubicBezTo>
                  <a:pt x="1224820" y="1634055"/>
                  <a:pt x="1226411" y="1634265"/>
                  <a:pt x="1227799" y="1633842"/>
                </a:cubicBezTo>
                <a:lnTo>
                  <a:pt x="1229617" y="1631221"/>
                </a:lnTo>
                <a:lnTo>
                  <a:pt x="1224763" y="1632537"/>
                </a:lnTo>
                <a:close/>
                <a:moveTo>
                  <a:pt x="5709965" y="2233705"/>
                </a:moveTo>
                <a:cubicBezTo>
                  <a:pt x="5711295" y="2232736"/>
                  <a:pt x="5712399" y="2232016"/>
                  <a:pt x="5713461" y="2231809"/>
                </a:cubicBezTo>
                <a:cubicBezTo>
                  <a:pt x="5714524" y="2231604"/>
                  <a:pt x="5715545" y="2231914"/>
                  <a:pt x="5716712" y="2233010"/>
                </a:cubicBezTo>
                <a:cubicBezTo>
                  <a:pt x="5714051" y="2234948"/>
                  <a:pt x="5712303" y="2235896"/>
                  <a:pt x="5709965" y="2233705"/>
                </a:cubicBezTo>
                <a:close/>
                <a:moveTo>
                  <a:pt x="5705716" y="2234527"/>
                </a:moveTo>
                <a:cubicBezTo>
                  <a:pt x="5703964" y="2232884"/>
                  <a:pt x="5704268" y="2229013"/>
                  <a:pt x="5706219" y="2228139"/>
                </a:cubicBezTo>
                <a:cubicBezTo>
                  <a:pt x="5706870" y="2227849"/>
                  <a:pt x="5707702" y="2227890"/>
                  <a:pt x="5708703" y="2228458"/>
                </a:cubicBezTo>
                <a:cubicBezTo>
                  <a:pt x="5706874" y="2230440"/>
                  <a:pt x="5708377" y="2232587"/>
                  <a:pt x="5705716" y="2234527"/>
                </a:cubicBezTo>
                <a:close/>
                <a:moveTo>
                  <a:pt x="9923084" y="2791307"/>
                </a:moveTo>
                <a:lnTo>
                  <a:pt x="9771333" y="2621591"/>
                </a:lnTo>
                <a:lnTo>
                  <a:pt x="9754273" y="2602839"/>
                </a:lnTo>
                <a:lnTo>
                  <a:pt x="9594699" y="2393887"/>
                </a:lnTo>
                <a:cubicBezTo>
                  <a:pt x="9639933" y="2401407"/>
                  <a:pt x="9653912" y="2426194"/>
                  <a:pt x="9668193" y="2444905"/>
                </a:cubicBezTo>
                <a:cubicBezTo>
                  <a:pt x="9756961" y="2556050"/>
                  <a:pt x="9841861" y="2668596"/>
                  <a:pt x="9918811" y="2784389"/>
                </a:cubicBezTo>
                <a:close/>
                <a:moveTo>
                  <a:pt x="616198" y="1587699"/>
                </a:moveTo>
                <a:lnTo>
                  <a:pt x="616310" y="1587695"/>
                </a:lnTo>
                <a:lnTo>
                  <a:pt x="616371" y="1587543"/>
                </a:lnTo>
                <a:close/>
                <a:moveTo>
                  <a:pt x="5648150" y="2243017"/>
                </a:moveTo>
                <a:lnTo>
                  <a:pt x="5647940" y="2242840"/>
                </a:lnTo>
                <a:lnTo>
                  <a:pt x="5648215" y="2242761"/>
                </a:lnTo>
                <a:close/>
                <a:moveTo>
                  <a:pt x="1019115" y="1684249"/>
                </a:moveTo>
                <a:lnTo>
                  <a:pt x="1027768" y="1682144"/>
                </a:lnTo>
                <a:lnTo>
                  <a:pt x="1053053" y="1674249"/>
                </a:lnTo>
                <a:cubicBezTo>
                  <a:pt x="1067113" y="1670571"/>
                  <a:pt x="1081625" y="1667361"/>
                  <a:pt x="1096315" y="1664412"/>
                </a:cubicBezTo>
                <a:lnTo>
                  <a:pt x="1114654" y="1661027"/>
                </a:lnTo>
                <a:lnTo>
                  <a:pt x="1161907" y="1649543"/>
                </a:lnTo>
                <a:lnTo>
                  <a:pt x="1224763" y="1632537"/>
                </a:lnTo>
                <a:lnTo>
                  <a:pt x="1226204" y="1630074"/>
                </a:lnTo>
                <a:cubicBezTo>
                  <a:pt x="1227760" y="1629962"/>
                  <a:pt x="1229646" y="1630474"/>
                  <a:pt x="1230163" y="1630437"/>
                </a:cubicBezTo>
                <a:lnTo>
                  <a:pt x="1229617" y="1631221"/>
                </a:lnTo>
                <a:lnTo>
                  <a:pt x="1242440" y="1627754"/>
                </a:lnTo>
                <a:lnTo>
                  <a:pt x="1241071" y="1627557"/>
                </a:lnTo>
                <a:cubicBezTo>
                  <a:pt x="1236386" y="1626517"/>
                  <a:pt x="1233056" y="1625340"/>
                  <a:pt x="1233847" y="1624535"/>
                </a:cubicBezTo>
                <a:lnTo>
                  <a:pt x="1233930" y="1624519"/>
                </a:lnTo>
                <a:lnTo>
                  <a:pt x="1233862" y="1624528"/>
                </a:lnTo>
                <a:cubicBezTo>
                  <a:pt x="1202630" y="1630320"/>
                  <a:pt x="1133996" y="1649836"/>
                  <a:pt x="1062336" y="1671204"/>
                </a:cubicBezTo>
                <a:close/>
                <a:moveTo>
                  <a:pt x="441577" y="1622013"/>
                </a:moveTo>
                <a:cubicBezTo>
                  <a:pt x="439458" y="1624105"/>
                  <a:pt x="432057" y="1615657"/>
                  <a:pt x="434832" y="1616854"/>
                </a:cubicBezTo>
                <a:cubicBezTo>
                  <a:pt x="435759" y="1617252"/>
                  <a:pt x="437816" y="1618723"/>
                  <a:pt x="441577" y="1622013"/>
                </a:cubicBezTo>
                <a:close/>
                <a:moveTo>
                  <a:pt x="406588" y="1636154"/>
                </a:moveTo>
                <a:lnTo>
                  <a:pt x="412853" y="1631634"/>
                </a:lnTo>
                <a:lnTo>
                  <a:pt x="411871" y="1630660"/>
                </a:lnTo>
                <a:cubicBezTo>
                  <a:pt x="410248" y="1629329"/>
                  <a:pt x="408735" y="1628389"/>
                  <a:pt x="407569" y="1628099"/>
                </a:cubicBezTo>
                <a:cubicBezTo>
                  <a:pt x="405236" y="1627517"/>
                  <a:pt x="404286" y="1629527"/>
                  <a:pt x="406588" y="1636154"/>
                </a:cubicBezTo>
                <a:close/>
                <a:moveTo>
                  <a:pt x="415271" y="1648475"/>
                </a:moveTo>
                <a:cubicBezTo>
                  <a:pt x="421516" y="1650616"/>
                  <a:pt x="423520" y="1649260"/>
                  <a:pt x="423157" y="1646436"/>
                </a:cubicBezTo>
                <a:lnTo>
                  <a:pt x="421626" y="1643805"/>
                </a:lnTo>
                <a:close/>
                <a:moveTo>
                  <a:pt x="841044" y="1738430"/>
                </a:moveTo>
                <a:cubicBezTo>
                  <a:pt x="859658" y="1733220"/>
                  <a:pt x="921082" y="1714037"/>
                  <a:pt x="990941" y="1692752"/>
                </a:cubicBezTo>
                <a:lnTo>
                  <a:pt x="1019115" y="1684249"/>
                </a:lnTo>
                <a:lnTo>
                  <a:pt x="999407" y="1689038"/>
                </a:lnTo>
                <a:cubicBezTo>
                  <a:pt x="945526" y="1702831"/>
                  <a:pt x="892336" y="1718272"/>
                  <a:pt x="841044" y="1738430"/>
                </a:cubicBezTo>
                <a:close/>
                <a:moveTo>
                  <a:pt x="825491" y="1814587"/>
                </a:moveTo>
                <a:cubicBezTo>
                  <a:pt x="826054" y="1812607"/>
                  <a:pt x="830457" y="1808169"/>
                  <a:pt x="833361" y="1808750"/>
                </a:cubicBezTo>
                <a:cubicBezTo>
                  <a:pt x="834330" y="1808943"/>
                  <a:pt x="835132" y="1809693"/>
                  <a:pt x="835570" y="1811281"/>
                </a:cubicBezTo>
                <a:cubicBezTo>
                  <a:pt x="830387" y="1811649"/>
                  <a:pt x="830531" y="1812935"/>
                  <a:pt x="825491" y="1814587"/>
                </a:cubicBezTo>
                <a:close/>
                <a:moveTo>
                  <a:pt x="10313814" y="3066258"/>
                </a:moveTo>
                <a:lnTo>
                  <a:pt x="10284754" y="3019450"/>
                </a:lnTo>
                <a:cubicBezTo>
                  <a:pt x="10235513" y="2945768"/>
                  <a:pt x="10183590" y="2873523"/>
                  <a:pt x="10128747" y="2802707"/>
                </a:cubicBezTo>
                <a:lnTo>
                  <a:pt x="10037780" y="2693585"/>
                </a:lnTo>
                <a:lnTo>
                  <a:pt x="9931040" y="2549554"/>
                </a:lnTo>
                <a:lnTo>
                  <a:pt x="9950313" y="2567263"/>
                </a:lnTo>
                <a:cubicBezTo>
                  <a:pt x="10010071" y="2626556"/>
                  <a:pt x="10067447" y="2687409"/>
                  <a:pt x="10123602" y="2748984"/>
                </a:cubicBezTo>
                <a:lnTo>
                  <a:pt x="10153390" y="2782357"/>
                </a:lnTo>
                <a:close/>
                <a:moveTo>
                  <a:pt x="4662209" y="2349722"/>
                </a:moveTo>
                <a:lnTo>
                  <a:pt x="4661840" y="2346402"/>
                </a:lnTo>
                <a:cubicBezTo>
                  <a:pt x="4662573" y="2345946"/>
                  <a:pt x="4663609" y="2345870"/>
                  <a:pt x="4664976" y="2346420"/>
                </a:cubicBezTo>
                <a:lnTo>
                  <a:pt x="4664060" y="2349642"/>
                </a:lnTo>
                <a:close/>
                <a:moveTo>
                  <a:pt x="601573" y="1860009"/>
                </a:moveTo>
                <a:cubicBezTo>
                  <a:pt x="604537" y="1858504"/>
                  <a:pt x="607763" y="1856982"/>
                  <a:pt x="611060" y="1856098"/>
                </a:cubicBezTo>
                <a:cubicBezTo>
                  <a:pt x="614357" y="1855217"/>
                  <a:pt x="617726" y="1854977"/>
                  <a:pt x="620979" y="1856038"/>
                </a:cubicBezTo>
                <a:cubicBezTo>
                  <a:pt x="615045" y="1859050"/>
                  <a:pt x="608683" y="1858208"/>
                  <a:pt x="601573" y="1860009"/>
                </a:cubicBezTo>
                <a:close/>
                <a:moveTo>
                  <a:pt x="1066155" y="1942018"/>
                </a:moveTo>
                <a:lnTo>
                  <a:pt x="1068109" y="1941715"/>
                </a:lnTo>
                <a:lnTo>
                  <a:pt x="1068628" y="1941392"/>
                </a:lnTo>
                <a:close/>
                <a:moveTo>
                  <a:pt x="4390801" y="2375972"/>
                </a:moveTo>
                <a:lnTo>
                  <a:pt x="4401573" y="2372425"/>
                </a:lnTo>
                <a:lnTo>
                  <a:pt x="4459998" y="2362390"/>
                </a:lnTo>
                <a:lnTo>
                  <a:pt x="4460037" y="2362410"/>
                </a:lnTo>
                <a:lnTo>
                  <a:pt x="4470749" y="2363648"/>
                </a:lnTo>
                <a:lnTo>
                  <a:pt x="4479877" y="2362494"/>
                </a:lnTo>
                <a:lnTo>
                  <a:pt x="4488519" y="2363676"/>
                </a:lnTo>
                <a:lnTo>
                  <a:pt x="4479540" y="2364667"/>
                </a:lnTo>
                <a:lnTo>
                  <a:pt x="4470749" y="2363648"/>
                </a:lnTo>
                <a:lnTo>
                  <a:pt x="4436051" y="2368038"/>
                </a:lnTo>
                <a:close/>
                <a:moveTo>
                  <a:pt x="609468" y="1884032"/>
                </a:moveTo>
                <a:cubicBezTo>
                  <a:pt x="597140" y="1885882"/>
                  <a:pt x="603746" y="1878375"/>
                  <a:pt x="607487" y="1879443"/>
                </a:cubicBezTo>
                <a:cubicBezTo>
                  <a:pt x="608734" y="1879797"/>
                  <a:pt x="609665" y="1881108"/>
                  <a:pt x="609468" y="1884032"/>
                </a:cubicBezTo>
                <a:close/>
                <a:moveTo>
                  <a:pt x="626854" y="1890069"/>
                </a:moveTo>
                <a:lnTo>
                  <a:pt x="631561" y="1886408"/>
                </a:lnTo>
                <a:lnTo>
                  <a:pt x="621428" y="1887061"/>
                </a:lnTo>
                <a:lnTo>
                  <a:pt x="621303" y="1887071"/>
                </a:lnTo>
                <a:close/>
                <a:moveTo>
                  <a:pt x="725710" y="1904678"/>
                </a:moveTo>
                <a:lnTo>
                  <a:pt x="728352" y="1903846"/>
                </a:lnTo>
                <a:lnTo>
                  <a:pt x="728811" y="1904216"/>
                </a:lnTo>
                <a:close/>
                <a:moveTo>
                  <a:pt x="729709" y="1914168"/>
                </a:moveTo>
                <a:lnTo>
                  <a:pt x="731046" y="1906410"/>
                </a:lnTo>
                <a:lnTo>
                  <a:pt x="731367" y="1906271"/>
                </a:lnTo>
                <a:lnTo>
                  <a:pt x="736680" y="1910545"/>
                </a:lnTo>
                <a:lnTo>
                  <a:pt x="741707" y="1910522"/>
                </a:lnTo>
                <a:lnTo>
                  <a:pt x="738680" y="1914064"/>
                </a:lnTo>
                <a:lnTo>
                  <a:pt x="736973" y="1914495"/>
                </a:lnTo>
                <a:lnTo>
                  <a:pt x="739249" y="1912611"/>
                </a:lnTo>
                <a:lnTo>
                  <a:pt x="736680" y="1910545"/>
                </a:lnTo>
                <a:lnTo>
                  <a:pt x="734973" y="1910552"/>
                </a:lnTo>
                <a:close/>
                <a:moveTo>
                  <a:pt x="529666" y="1889725"/>
                </a:moveTo>
                <a:cubicBezTo>
                  <a:pt x="530003" y="1888084"/>
                  <a:pt x="530943" y="1887128"/>
                  <a:pt x="532148" y="1886657"/>
                </a:cubicBezTo>
                <a:cubicBezTo>
                  <a:pt x="535762" y="1885247"/>
                  <a:pt x="541771" y="1888215"/>
                  <a:pt x="541208" y="1890197"/>
                </a:cubicBezTo>
                <a:cubicBezTo>
                  <a:pt x="538242" y="1891702"/>
                  <a:pt x="534097" y="1891999"/>
                  <a:pt x="529666" y="1889725"/>
                </a:cubicBezTo>
                <a:close/>
                <a:moveTo>
                  <a:pt x="729982" y="1916261"/>
                </a:moveTo>
                <a:lnTo>
                  <a:pt x="729712" y="1914784"/>
                </a:lnTo>
                <a:lnTo>
                  <a:pt x="732997" y="1915500"/>
                </a:lnTo>
                <a:close/>
                <a:moveTo>
                  <a:pt x="518380" y="1892614"/>
                </a:moveTo>
                <a:cubicBezTo>
                  <a:pt x="516919" y="1891364"/>
                  <a:pt x="516755" y="1888706"/>
                  <a:pt x="519625" y="1883974"/>
                </a:cubicBezTo>
                <a:cubicBezTo>
                  <a:pt x="538813" y="1887456"/>
                  <a:pt x="522764" y="1896365"/>
                  <a:pt x="518380" y="1892614"/>
                </a:cubicBezTo>
                <a:close/>
                <a:moveTo>
                  <a:pt x="1061465" y="1965570"/>
                </a:moveTo>
                <a:cubicBezTo>
                  <a:pt x="1060314" y="1965926"/>
                  <a:pt x="1059298" y="1965439"/>
                  <a:pt x="1058554" y="1964586"/>
                </a:cubicBezTo>
                <a:cubicBezTo>
                  <a:pt x="1057066" y="1962880"/>
                  <a:pt x="1056665" y="1959710"/>
                  <a:pt x="1058433" y="1958886"/>
                </a:cubicBezTo>
                <a:cubicBezTo>
                  <a:pt x="1059614" y="1958337"/>
                  <a:pt x="1061758" y="1958831"/>
                  <a:pt x="1065189" y="1961498"/>
                </a:cubicBezTo>
                <a:cubicBezTo>
                  <a:pt x="1063902" y="1964016"/>
                  <a:pt x="1062615" y="1965214"/>
                  <a:pt x="1061465" y="1965570"/>
                </a:cubicBezTo>
                <a:close/>
                <a:moveTo>
                  <a:pt x="527874" y="1905554"/>
                </a:moveTo>
                <a:lnTo>
                  <a:pt x="529872" y="1904540"/>
                </a:lnTo>
                <a:lnTo>
                  <a:pt x="529022" y="1902713"/>
                </a:lnTo>
                <a:close/>
                <a:moveTo>
                  <a:pt x="545615" y="1920552"/>
                </a:moveTo>
                <a:cubicBezTo>
                  <a:pt x="545867" y="1920918"/>
                  <a:pt x="548640" y="1919426"/>
                  <a:pt x="555465" y="1915058"/>
                </a:cubicBezTo>
                <a:lnTo>
                  <a:pt x="551078" y="1914709"/>
                </a:lnTo>
                <a:lnTo>
                  <a:pt x="550878" y="1914900"/>
                </a:lnTo>
                <a:cubicBezTo>
                  <a:pt x="547628" y="1917963"/>
                  <a:pt x="545361" y="1920187"/>
                  <a:pt x="545615" y="1920552"/>
                </a:cubicBezTo>
                <a:close/>
                <a:moveTo>
                  <a:pt x="488708" y="1915940"/>
                </a:moveTo>
                <a:cubicBezTo>
                  <a:pt x="491496" y="1912830"/>
                  <a:pt x="494042" y="1907554"/>
                  <a:pt x="497507" y="1906579"/>
                </a:cubicBezTo>
                <a:cubicBezTo>
                  <a:pt x="498664" y="1906252"/>
                  <a:pt x="499921" y="1906405"/>
                  <a:pt x="501325" y="1907275"/>
                </a:cubicBezTo>
                <a:cubicBezTo>
                  <a:pt x="497606" y="1911422"/>
                  <a:pt x="493891" y="1915570"/>
                  <a:pt x="488708" y="1915940"/>
                </a:cubicBezTo>
                <a:close/>
                <a:moveTo>
                  <a:pt x="950253" y="1980051"/>
                </a:moveTo>
                <a:cubicBezTo>
                  <a:pt x="955026" y="1980680"/>
                  <a:pt x="954512" y="1970770"/>
                  <a:pt x="952551" y="1972973"/>
                </a:cubicBezTo>
                <a:cubicBezTo>
                  <a:pt x="951898" y="1973706"/>
                  <a:pt x="951086" y="1975787"/>
                  <a:pt x="950253" y="1980051"/>
                </a:cubicBezTo>
                <a:close/>
                <a:moveTo>
                  <a:pt x="402620" y="1924994"/>
                </a:moveTo>
                <a:cubicBezTo>
                  <a:pt x="405117" y="1925139"/>
                  <a:pt x="408226" y="1924917"/>
                  <a:pt x="410369" y="1925411"/>
                </a:cubicBezTo>
                <a:cubicBezTo>
                  <a:pt x="410674" y="1923449"/>
                  <a:pt x="408164" y="1922011"/>
                  <a:pt x="405353" y="1921402"/>
                </a:cubicBezTo>
                <a:cubicBezTo>
                  <a:pt x="402543" y="1920795"/>
                  <a:pt x="399435" y="1921017"/>
                  <a:pt x="398541" y="1922374"/>
                </a:cubicBezTo>
                <a:cubicBezTo>
                  <a:pt x="398237" y="1924336"/>
                  <a:pt x="400123" y="1924848"/>
                  <a:pt x="402620" y="1924994"/>
                </a:cubicBezTo>
                <a:close/>
                <a:moveTo>
                  <a:pt x="372916" y="1926791"/>
                </a:moveTo>
                <a:cubicBezTo>
                  <a:pt x="378384" y="1928989"/>
                  <a:pt x="384460" y="1927261"/>
                  <a:pt x="389498" y="1925607"/>
                </a:cubicBezTo>
                <a:cubicBezTo>
                  <a:pt x="389098" y="1924342"/>
                  <a:pt x="388175" y="1923679"/>
                  <a:pt x="386940" y="1923425"/>
                </a:cubicBezTo>
                <a:cubicBezTo>
                  <a:pt x="385702" y="1923169"/>
                  <a:pt x="384154" y="1923320"/>
                  <a:pt x="382495" y="1923681"/>
                </a:cubicBezTo>
                <a:cubicBezTo>
                  <a:pt x="379181" y="1924402"/>
                  <a:pt x="375438" y="1925963"/>
                  <a:pt x="372916" y="1926791"/>
                </a:cubicBezTo>
                <a:close/>
                <a:moveTo>
                  <a:pt x="342760" y="1932774"/>
                </a:moveTo>
                <a:lnTo>
                  <a:pt x="353934" y="1933495"/>
                </a:lnTo>
                <a:lnTo>
                  <a:pt x="365664" y="1927309"/>
                </a:lnTo>
                <a:close/>
                <a:moveTo>
                  <a:pt x="866001" y="2001119"/>
                </a:moveTo>
                <a:cubicBezTo>
                  <a:pt x="868986" y="2002043"/>
                  <a:pt x="871444" y="2001687"/>
                  <a:pt x="868629" y="1997520"/>
                </a:cubicBezTo>
                <a:cubicBezTo>
                  <a:pt x="863008" y="1996304"/>
                  <a:pt x="860667" y="1996390"/>
                  <a:pt x="860202" y="1997030"/>
                </a:cubicBezTo>
                <a:cubicBezTo>
                  <a:pt x="859499" y="1997990"/>
                  <a:pt x="863015" y="2000195"/>
                  <a:pt x="866001" y="2001119"/>
                </a:cubicBezTo>
                <a:close/>
                <a:moveTo>
                  <a:pt x="342968" y="1939279"/>
                </a:moveTo>
                <a:cubicBezTo>
                  <a:pt x="350214" y="1941027"/>
                  <a:pt x="360742" y="1940599"/>
                  <a:pt x="372829" y="1938603"/>
                </a:cubicBezTo>
                <a:lnTo>
                  <a:pt x="382458" y="1936126"/>
                </a:lnTo>
                <a:lnTo>
                  <a:pt x="368091" y="1934409"/>
                </a:lnTo>
                <a:lnTo>
                  <a:pt x="353934" y="1933495"/>
                </a:lnTo>
                <a:close/>
                <a:moveTo>
                  <a:pt x="298967" y="1938796"/>
                </a:moveTo>
                <a:lnTo>
                  <a:pt x="314842" y="1935300"/>
                </a:lnTo>
                <a:cubicBezTo>
                  <a:pt x="322478" y="1934676"/>
                  <a:pt x="330180" y="1934651"/>
                  <a:pt x="338473" y="1933797"/>
                </a:cubicBezTo>
                <a:lnTo>
                  <a:pt x="342760" y="1932774"/>
                </a:lnTo>
                <a:lnTo>
                  <a:pt x="335089" y="1932280"/>
                </a:lnTo>
                <a:cubicBezTo>
                  <a:pt x="324570" y="1932283"/>
                  <a:pt x="314627" y="1933185"/>
                  <a:pt x="305552" y="1935544"/>
                </a:cubicBezTo>
                <a:close/>
                <a:moveTo>
                  <a:pt x="287395" y="1946216"/>
                </a:moveTo>
                <a:cubicBezTo>
                  <a:pt x="288902" y="1946858"/>
                  <a:pt x="292909" y="1947056"/>
                  <a:pt x="300904" y="1946163"/>
                </a:cubicBezTo>
                <a:cubicBezTo>
                  <a:pt x="300878" y="1943576"/>
                  <a:pt x="298865" y="1942506"/>
                  <a:pt x="296361" y="1942301"/>
                </a:cubicBezTo>
                <a:lnTo>
                  <a:pt x="289375" y="1943536"/>
                </a:lnTo>
                <a:lnTo>
                  <a:pt x="288744" y="1943848"/>
                </a:lnTo>
                <a:close/>
                <a:moveTo>
                  <a:pt x="265630" y="1957738"/>
                </a:moveTo>
                <a:cubicBezTo>
                  <a:pt x="278497" y="1960701"/>
                  <a:pt x="284285" y="1956405"/>
                  <a:pt x="281214" y="1947568"/>
                </a:cubicBezTo>
                <a:lnTo>
                  <a:pt x="288744" y="1943848"/>
                </a:lnTo>
                <a:lnTo>
                  <a:pt x="288871" y="1943625"/>
                </a:lnTo>
                <a:lnTo>
                  <a:pt x="289375" y="1943536"/>
                </a:lnTo>
                <a:lnTo>
                  <a:pt x="298967" y="1938796"/>
                </a:lnTo>
                <a:lnTo>
                  <a:pt x="291614" y="1940417"/>
                </a:lnTo>
                <a:cubicBezTo>
                  <a:pt x="283588" y="1943678"/>
                  <a:pt x="275102" y="1948974"/>
                  <a:pt x="265630" y="1957738"/>
                </a:cubicBezTo>
                <a:close/>
                <a:moveTo>
                  <a:pt x="876506" y="2047380"/>
                </a:moveTo>
                <a:cubicBezTo>
                  <a:pt x="875496" y="2048080"/>
                  <a:pt x="874530" y="2048209"/>
                  <a:pt x="875093" y="2046229"/>
                </a:cubicBezTo>
                <a:cubicBezTo>
                  <a:pt x="877060" y="2045119"/>
                  <a:pt x="877948" y="2044892"/>
                  <a:pt x="878200" y="2045098"/>
                </a:cubicBezTo>
                <a:cubicBezTo>
                  <a:pt x="878576" y="2045405"/>
                  <a:pt x="877518" y="2046678"/>
                  <a:pt x="876506" y="2047380"/>
                </a:cubicBezTo>
                <a:close/>
                <a:moveTo>
                  <a:pt x="302823" y="1987202"/>
                </a:moveTo>
                <a:lnTo>
                  <a:pt x="304411" y="1984731"/>
                </a:lnTo>
                <a:lnTo>
                  <a:pt x="306056" y="1982320"/>
                </a:lnTo>
                <a:lnTo>
                  <a:pt x="305940" y="1982033"/>
                </a:lnTo>
                <a:cubicBezTo>
                  <a:pt x="302832" y="1982256"/>
                  <a:pt x="301787" y="1984594"/>
                  <a:pt x="302260" y="1986500"/>
                </a:cubicBezTo>
                <a:close/>
                <a:moveTo>
                  <a:pt x="726819" y="2049453"/>
                </a:moveTo>
                <a:cubicBezTo>
                  <a:pt x="728837" y="2049833"/>
                  <a:pt x="733104" y="2049892"/>
                  <a:pt x="740683" y="2049351"/>
                </a:cubicBezTo>
                <a:cubicBezTo>
                  <a:pt x="744025" y="2046524"/>
                  <a:pt x="743171" y="2045291"/>
                  <a:pt x="740639" y="2044987"/>
                </a:cubicBezTo>
                <a:cubicBezTo>
                  <a:pt x="734944" y="2044302"/>
                  <a:pt x="720764" y="2048316"/>
                  <a:pt x="726819" y="2049453"/>
                </a:cubicBezTo>
                <a:close/>
                <a:moveTo>
                  <a:pt x="4087264" y="2496336"/>
                </a:moveTo>
                <a:cubicBezTo>
                  <a:pt x="4088677" y="2494940"/>
                  <a:pt x="4091349" y="2493134"/>
                  <a:pt x="4093737" y="2492316"/>
                </a:cubicBezTo>
                <a:cubicBezTo>
                  <a:pt x="4094933" y="2491907"/>
                  <a:pt x="4096059" y="2491746"/>
                  <a:pt x="4096919" y="2492007"/>
                </a:cubicBezTo>
                <a:cubicBezTo>
                  <a:pt x="4097783" y="2492270"/>
                  <a:pt x="4098381" y="2492955"/>
                  <a:pt x="4098523" y="2494239"/>
                </a:cubicBezTo>
                <a:cubicBezTo>
                  <a:pt x="4094092" y="2491967"/>
                  <a:pt x="4091840" y="2499890"/>
                  <a:pt x="4087264" y="2496336"/>
                </a:cubicBezTo>
                <a:close/>
                <a:moveTo>
                  <a:pt x="312943" y="2007413"/>
                </a:moveTo>
                <a:cubicBezTo>
                  <a:pt x="300667" y="2005053"/>
                  <a:pt x="312220" y="2003257"/>
                  <a:pt x="325286" y="2002165"/>
                </a:cubicBezTo>
                <a:cubicBezTo>
                  <a:pt x="331821" y="2001617"/>
                  <a:pt x="338731" y="2001245"/>
                  <a:pt x="343233" y="2001066"/>
                </a:cubicBezTo>
                <a:cubicBezTo>
                  <a:pt x="347735" y="2000886"/>
                  <a:pt x="349826" y="2000898"/>
                  <a:pt x="346716" y="2001119"/>
                </a:cubicBezTo>
                <a:cubicBezTo>
                  <a:pt x="347610" y="1999763"/>
                  <a:pt x="312051" y="2008770"/>
                  <a:pt x="312943" y="2007413"/>
                </a:cubicBezTo>
                <a:close/>
                <a:moveTo>
                  <a:pt x="656841" y="2065684"/>
                </a:moveTo>
                <a:cubicBezTo>
                  <a:pt x="660703" y="2062821"/>
                  <a:pt x="664929" y="2060904"/>
                  <a:pt x="669393" y="2059937"/>
                </a:cubicBezTo>
                <a:cubicBezTo>
                  <a:pt x="673855" y="2058971"/>
                  <a:pt x="678554" y="2058960"/>
                  <a:pt x="683359" y="2059911"/>
                </a:cubicBezTo>
                <a:cubicBezTo>
                  <a:pt x="672245" y="2063291"/>
                  <a:pt x="667207" y="2064945"/>
                  <a:pt x="656841" y="2065684"/>
                </a:cubicBezTo>
                <a:close/>
                <a:moveTo>
                  <a:pt x="292100" y="2026990"/>
                </a:moveTo>
                <a:lnTo>
                  <a:pt x="289951" y="2023023"/>
                </a:lnTo>
                <a:cubicBezTo>
                  <a:pt x="290186" y="2021449"/>
                  <a:pt x="291485" y="2020509"/>
                  <a:pt x="292836" y="2020332"/>
                </a:cubicBezTo>
                <a:cubicBezTo>
                  <a:pt x="294188" y="2020154"/>
                  <a:pt x="295590" y="2020742"/>
                  <a:pt x="296034" y="2022226"/>
                </a:cubicBezTo>
                <a:lnTo>
                  <a:pt x="294573" y="2026364"/>
                </a:lnTo>
                <a:close/>
                <a:moveTo>
                  <a:pt x="225205" y="2035671"/>
                </a:moveTo>
                <a:cubicBezTo>
                  <a:pt x="246363" y="2038041"/>
                  <a:pt x="253832" y="2020688"/>
                  <a:pt x="284315" y="2022394"/>
                </a:cubicBezTo>
                <a:cubicBezTo>
                  <a:pt x="282815" y="2027676"/>
                  <a:pt x="230066" y="2041793"/>
                  <a:pt x="225205" y="2035671"/>
                </a:cubicBezTo>
                <a:close/>
                <a:moveTo>
                  <a:pt x="588831" y="2083477"/>
                </a:moveTo>
                <a:cubicBezTo>
                  <a:pt x="590171" y="2081441"/>
                  <a:pt x="593067" y="2079294"/>
                  <a:pt x="595698" y="2078297"/>
                </a:cubicBezTo>
                <a:cubicBezTo>
                  <a:pt x="597015" y="2077799"/>
                  <a:pt x="598265" y="2077589"/>
                  <a:pt x="599221" y="2077824"/>
                </a:cubicBezTo>
                <a:cubicBezTo>
                  <a:pt x="600178" y="2078057"/>
                  <a:pt x="600839" y="2078738"/>
                  <a:pt x="600984" y="2080022"/>
                </a:cubicBezTo>
                <a:cubicBezTo>
                  <a:pt x="595516" y="2077825"/>
                  <a:pt x="593265" y="2085749"/>
                  <a:pt x="588831" y="2083477"/>
                </a:cubicBezTo>
                <a:close/>
                <a:moveTo>
                  <a:pt x="258665" y="2042988"/>
                </a:moveTo>
                <a:cubicBezTo>
                  <a:pt x="256332" y="2043154"/>
                  <a:pt x="254634" y="2041981"/>
                  <a:pt x="255832" y="2038660"/>
                </a:cubicBezTo>
                <a:cubicBezTo>
                  <a:pt x="257458" y="2039192"/>
                  <a:pt x="258719" y="2038778"/>
                  <a:pt x="260126" y="2038516"/>
                </a:cubicBezTo>
                <a:lnTo>
                  <a:pt x="261276" y="2038686"/>
                </a:lnTo>
                <a:lnTo>
                  <a:pt x="262193" y="2041016"/>
                </a:lnTo>
                <a:close/>
                <a:moveTo>
                  <a:pt x="257403" y="2052782"/>
                </a:moveTo>
                <a:cubicBezTo>
                  <a:pt x="258744" y="2050746"/>
                  <a:pt x="261712" y="2049239"/>
                  <a:pt x="264283" y="2048894"/>
                </a:cubicBezTo>
                <a:lnTo>
                  <a:pt x="265674" y="2049841"/>
                </a:lnTo>
                <a:lnTo>
                  <a:pt x="266577" y="2052126"/>
                </a:lnTo>
                <a:lnTo>
                  <a:pt x="263103" y="2052375"/>
                </a:lnTo>
                <a:cubicBezTo>
                  <a:pt x="261326" y="2052824"/>
                  <a:pt x="259547" y="2053277"/>
                  <a:pt x="257403" y="2052782"/>
                </a:cubicBezTo>
                <a:close/>
                <a:moveTo>
                  <a:pt x="239642" y="2052756"/>
                </a:moveTo>
                <a:cubicBezTo>
                  <a:pt x="246621" y="2047406"/>
                  <a:pt x="251127" y="2045061"/>
                  <a:pt x="253703" y="2044473"/>
                </a:cubicBezTo>
                <a:cubicBezTo>
                  <a:pt x="261442" y="2042707"/>
                  <a:pt x="251837" y="2056738"/>
                  <a:pt x="239642" y="2052756"/>
                </a:cubicBezTo>
                <a:close/>
                <a:moveTo>
                  <a:pt x="166577" y="2045516"/>
                </a:moveTo>
                <a:cubicBezTo>
                  <a:pt x="167983" y="2045753"/>
                  <a:pt x="171091" y="2045833"/>
                  <a:pt x="173888" y="2045804"/>
                </a:cubicBezTo>
                <a:cubicBezTo>
                  <a:pt x="179483" y="2045747"/>
                  <a:pt x="183835" y="2045254"/>
                  <a:pt x="170848" y="2044726"/>
                </a:cubicBezTo>
                <a:lnTo>
                  <a:pt x="171126" y="2044094"/>
                </a:lnTo>
                <a:lnTo>
                  <a:pt x="169477" y="2044277"/>
                </a:lnTo>
                <a:cubicBezTo>
                  <a:pt x="165467" y="2044881"/>
                  <a:pt x="165171" y="2045277"/>
                  <a:pt x="166577" y="2045516"/>
                </a:cubicBezTo>
                <a:close/>
                <a:moveTo>
                  <a:pt x="236961" y="2056827"/>
                </a:moveTo>
                <a:cubicBezTo>
                  <a:pt x="237069" y="2057790"/>
                  <a:pt x="212892" y="2051753"/>
                  <a:pt x="218890" y="2052840"/>
                </a:cubicBezTo>
                <a:cubicBezTo>
                  <a:pt x="220890" y="2053203"/>
                  <a:pt x="226241" y="2054357"/>
                  <a:pt x="236961" y="2056827"/>
                </a:cubicBezTo>
                <a:close/>
                <a:moveTo>
                  <a:pt x="10219044" y="3356725"/>
                </a:moveTo>
                <a:lnTo>
                  <a:pt x="10168839" y="3269433"/>
                </a:lnTo>
                <a:cubicBezTo>
                  <a:pt x="10145312" y="3230193"/>
                  <a:pt x="10121672" y="3193232"/>
                  <a:pt x="10096060" y="3157730"/>
                </a:cubicBezTo>
                <a:lnTo>
                  <a:pt x="10086543" y="3145019"/>
                </a:lnTo>
                <a:lnTo>
                  <a:pt x="10081789" y="3133046"/>
                </a:lnTo>
                <a:lnTo>
                  <a:pt x="9955234" y="2901659"/>
                </a:lnTo>
                <a:lnTo>
                  <a:pt x="10052021" y="3010261"/>
                </a:lnTo>
                <a:lnTo>
                  <a:pt x="10055919" y="3015469"/>
                </a:lnTo>
                <a:lnTo>
                  <a:pt x="10121728" y="3143362"/>
                </a:lnTo>
                <a:cubicBezTo>
                  <a:pt x="10135407" y="3174227"/>
                  <a:pt x="10149089" y="3205092"/>
                  <a:pt x="10184735" y="3222044"/>
                </a:cubicBezTo>
                <a:cubicBezTo>
                  <a:pt x="10201011" y="3231081"/>
                  <a:pt x="10206603" y="3240995"/>
                  <a:pt x="10206004" y="3253151"/>
                </a:cubicBezTo>
                <a:cubicBezTo>
                  <a:pt x="10206680" y="3285734"/>
                  <a:pt x="10210799" y="3317818"/>
                  <a:pt x="10217169" y="3349555"/>
                </a:cubicBezTo>
                <a:close/>
                <a:moveTo>
                  <a:pt x="9777735" y="3301807"/>
                </a:moveTo>
                <a:lnTo>
                  <a:pt x="9649997" y="3142277"/>
                </a:lnTo>
                <a:lnTo>
                  <a:pt x="9619051" y="3084307"/>
                </a:lnTo>
                <a:cubicBezTo>
                  <a:pt x="9599824" y="3045982"/>
                  <a:pt x="9582742" y="3007021"/>
                  <a:pt x="9571058" y="2966481"/>
                </a:cubicBezTo>
                <a:cubicBezTo>
                  <a:pt x="9636363" y="3029411"/>
                  <a:pt x="9679997" y="3100176"/>
                  <a:pt x="9717443" y="3173180"/>
                </a:cubicBezTo>
                <a:close/>
                <a:moveTo>
                  <a:pt x="1269947" y="2205674"/>
                </a:moveTo>
                <a:lnTo>
                  <a:pt x="1272361" y="2203885"/>
                </a:lnTo>
                <a:cubicBezTo>
                  <a:pt x="1273785" y="2203784"/>
                  <a:pt x="1274849" y="2203950"/>
                  <a:pt x="1274722" y="2204283"/>
                </a:cubicBezTo>
                <a:close/>
                <a:moveTo>
                  <a:pt x="260036" y="2074979"/>
                </a:moveTo>
                <a:lnTo>
                  <a:pt x="265766" y="2071593"/>
                </a:lnTo>
                <a:lnTo>
                  <a:pt x="265337" y="2071546"/>
                </a:lnTo>
                <a:lnTo>
                  <a:pt x="262822" y="2072128"/>
                </a:lnTo>
                <a:close/>
                <a:moveTo>
                  <a:pt x="3338599" y="2483464"/>
                </a:moveTo>
                <a:cubicBezTo>
                  <a:pt x="3334424" y="2483499"/>
                  <a:pt x="3331264" y="2482674"/>
                  <a:pt x="3330237" y="2480483"/>
                </a:cubicBezTo>
                <a:cubicBezTo>
                  <a:pt x="3325680" y="2481778"/>
                  <a:pt x="3351379" y="2475093"/>
                  <a:pt x="3365070" y="2472719"/>
                </a:cubicBezTo>
                <a:cubicBezTo>
                  <a:pt x="3369635" y="2471930"/>
                  <a:pt x="3372863" y="2471618"/>
                  <a:pt x="3373194" y="2472242"/>
                </a:cubicBezTo>
                <a:cubicBezTo>
                  <a:pt x="3372301" y="2473598"/>
                  <a:pt x="3372301" y="2473598"/>
                  <a:pt x="3373337" y="2473524"/>
                </a:cubicBezTo>
                <a:cubicBezTo>
                  <a:pt x="3372773" y="2475506"/>
                  <a:pt x="3351123" y="2483359"/>
                  <a:pt x="3338599" y="2483464"/>
                </a:cubicBezTo>
                <a:close/>
                <a:moveTo>
                  <a:pt x="135686" y="2070539"/>
                </a:moveTo>
                <a:lnTo>
                  <a:pt x="136582" y="2070399"/>
                </a:lnTo>
                <a:lnTo>
                  <a:pt x="138157" y="2063819"/>
                </a:lnTo>
                <a:cubicBezTo>
                  <a:pt x="137914" y="2061935"/>
                  <a:pt x="135375" y="2065796"/>
                  <a:pt x="134891" y="2068783"/>
                </a:cubicBezTo>
                <a:close/>
                <a:moveTo>
                  <a:pt x="91545" y="2073675"/>
                </a:moveTo>
                <a:cubicBezTo>
                  <a:pt x="96868" y="2074589"/>
                  <a:pt x="98084" y="2066738"/>
                  <a:pt x="101909" y="2072935"/>
                </a:cubicBezTo>
                <a:cubicBezTo>
                  <a:pt x="105107" y="2068825"/>
                  <a:pt x="101854" y="2067762"/>
                  <a:pt x="98134" y="2068352"/>
                </a:cubicBezTo>
                <a:cubicBezTo>
                  <a:pt x="94413" y="2068941"/>
                  <a:pt x="90222" y="2071181"/>
                  <a:pt x="91545" y="2073675"/>
                </a:cubicBezTo>
                <a:close/>
                <a:moveTo>
                  <a:pt x="1185256" y="2221423"/>
                </a:moveTo>
                <a:cubicBezTo>
                  <a:pt x="1178181" y="2223545"/>
                  <a:pt x="1178117" y="2220639"/>
                  <a:pt x="1206298" y="2206336"/>
                </a:cubicBezTo>
                <a:cubicBezTo>
                  <a:pt x="1206423" y="2212149"/>
                  <a:pt x="1192334" y="2219300"/>
                  <a:pt x="1185256" y="2221423"/>
                </a:cubicBezTo>
                <a:close/>
                <a:moveTo>
                  <a:pt x="244034" y="2101611"/>
                </a:moveTo>
                <a:cubicBezTo>
                  <a:pt x="235761" y="2097673"/>
                  <a:pt x="240560" y="2091507"/>
                  <a:pt x="245027" y="2089410"/>
                </a:cubicBezTo>
                <a:cubicBezTo>
                  <a:pt x="249493" y="2087312"/>
                  <a:pt x="253631" y="2089282"/>
                  <a:pt x="244034" y="2101611"/>
                </a:cubicBezTo>
                <a:close/>
                <a:moveTo>
                  <a:pt x="69456" y="2081720"/>
                </a:moveTo>
                <a:lnTo>
                  <a:pt x="73167" y="2081925"/>
                </a:lnTo>
                <a:lnTo>
                  <a:pt x="75371" y="2081442"/>
                </a:lnTo>
                <a:lnTo>
                  <a:pt x="76413" y="2077341"/>
                </a:lnTo>
                <a:lnTo>
                  <a:pt x="74164" y="2074877"/>
                </a:lnTo>
                <a:lnTo>
                  <a:pt x="73739" y="2075407"/>
                </a:lnTo>
                <a:close/>
                <a:moveTo>
                  <a:pt x="435836" y="2130787"/>
                </a:moveTo>
                <a:cubicBezTo>
                  <a:pt x="432780" y="2131490"/>
                  <a:pt x="430189" y="2131674"/>
                  <a:pt x="429974" y="2129748"/>
                </a:cubicBezTo>
                <a:cubicBezTo>
                  <a:pt x="431976" y="2128959"/>
                  <a:pt x="435459" y="2127417"/>
                  <a:pt x="438517" y="2126714"/>
                </a:cubicBezTo>
                <a:cubicBezTo>
                  <a:pt x="440044" y="2126363"/>
                  <a:pt x="441464" y="2126219"/>
                  <a:pt x="442539" y="2126486"/>
                </a:cubicBezTo>
                <a:cubicBezTo>
                  <a:pt x="443612" y="2126754"/>
                  <a:pt x="444342" y="2127430"/>
                  <a:pt x="444484" y="2128714"/>
                </a:cubicBezTo>
                <a:cubicBezTo>
                  <a:pt x="442412" y="2128861"/>
                  <a:pt x="438892" y="2130083"/>
                  <a:pt x="435836" y="2130787"/>
                </a:cubicBezTo>
                <a:close/>
                <a:moveTo>
                  <a:pt x="223735" y="2106942"/>
                </a:moveTo>
                <a:cubicBezTo>
                  <a:pt x="226736" y="2105758"/>
                  <a:pt x="228753" y="2101004"/>
                  <a:pt x="231446" y="2099659"/>
                </a:cubicBezTo>
                <a:cubicBezTo>
                  <a:pt x="232342" y="2099212"/>
                  <a:pt x="233314" y="2099141"/>
                  <a:pt x="234420" y="2099710"/>
                </a:cubicBezTo>
                <a:cubicBezTo>
                  <a:pt x="230848" y="2105140"/>
                  <a:pt x="228309" y="2110497"/>
                  <a:pt x="223735" y="2106942"/>
                </a:cubicBezTo>
                <a:close/>
                <a:moveTo>
                  <a:pt x="163225" y="2102142"/>
                </a:moveTo>
                <a:lnTo>
                  <a:pt x="165437" y="2101357"/>
                </a:lnTo>
                <a:lnTo>
                  <a:pt x="164555" y="2100813"/>
                </a:lnTo>
                <a:close/>
                <a:moveTo>
                  <a:pt x="163032" y="2102334"/>
                </a:moveTo>
                <a:lnTo>
                  <a:pt x="163225" y="2102142"/>
                </a:lnTo>
                <a:lnTo>
                  <a:pt x="163012" y="2102216"/>
                </a:lnTo>
                <a:close/>
                <a:moveTo>
                  <a:pt x="170440" y="2104435"/>
                </a:moveTo>
                <a:cubicBezTo>
                  <a:pt x="172462" y="2103807"/>
                  <a:pt x="174541" y="2101395"/>
                  <a:pt x="176705" y="2097359"/>
                </a:cubicBezTo>
                <a:lnTo>
                  <a:pt x="165437" y="2101357"/>
                </a:lnTo>
                <a:close/>
                <a:moveTo>
                  <a:pt x="131960" y="2108315"/>
                </a:moveTo>
                <a:cubicBezTo>
                  <a:pt x="146971" y="2093011"/>
                  <a:pt x="157155" y="2100046"/>
                  <a:pt x="174955" y="2091013"/>
                </a:cubicBezTo>
                <a:cubicBezTo>
                  <a:pt x="174258" y="2089446"/>
                  <a:pt x="171417" y="2088415"/>
                  <a:pt x="166984" y="2087808"/>
                </a:cubicBezTo>
                <a:lnTo>
                  <a:pt x="154761" y="2087336"/>
                </a:lnTo>
                <a:lnTo>
                  <a:pt x="145846" y="2093207"/>
                </a:lnTo>
                <a:cubicBezTo>
                  <a:pt x="140700" y="2097520"/>
                  <a:pt x="136017" y="2102525"/>
                  <a:pt x="131960" y="2108315"/>
                </a:cubicBezTo>
                <a:close/>
                <a:moveTo>
                  <a:pt x="1085968" y="2242095"/>
                </a:moveTo>
                <a:cubicBezTo>
                  <a:pt x="1085164" y="2239564"/>
                  <a:pt x="1086092" y="2238527"/>
                  <a:pt x="1087628" y="2238257"/>
                </a:cubicBezTo>
                <a:cubicBezTo>
                  <a:pt x="1089166" y="2237983"/>
                  <a:pt x="1091312" y="2238478"/>
                  <a:pt x="1092935" y="2239009"/>
                </a:cubicBezTo>
                <a:cubicBezTo>
                  <a:pt x="1093507" y="2244143"/>
                  <a:pt x="1088934" y="2240590"/>
                  <a:pt x="1085968" y="2242095"/>
                </a:cubicBezTo>
                <a:close/>
                <a:moveTo>
                  <a:pt x="982084" y="2231609"/>
                </a:moveTo>
                <a:lnTo>
                  <a:pt x="984973" y="2231024"/>
                </a:lnTo>
                <a:lnTo>
                  <a:pt x="986392" y="2230807"/>
                </a:lnTo>
                <a:lnTo>
                  <a:pt x="986350" y="2230784"/>
                </a:lnTo>
                <a:cubicBezTo>
                  <a:pt x="984373" y="2230167"/>
                  <a:pt x="983087" y="2230274"/>
                  <a:pt x="982316" y="2230868"/>
                </a:cubicBezTo>
                <a:close/>
                <a:moveTo>
                  <a:pt x="990116" y="2232744"/>
                </a:moveTo>
                <a:lnTo>
                  <a:pt x="992692" y="2231509"/>
                </a:lnTo>
                <a:lnTo>
                  <a:pt x="989485" y="2232349"/>
                </a:lnTo>
                <a:lnTo>
                  <a:pt x="989408" y="2232375"/>
                </a:lnTo>
                <a:close/>
                <a:moveTo>
                  <a:pt x="988797" y="2232589"/>
                </a:moveTo>
                <a:lnTo>
                  <a:pt x="989408" y="2232375"/>
                </a:lnTo>
                <a:lnTo>
                  <a:pt x="989402" y="2232372"/>
                </a:lnTo>
                <a:lnTo>
                  <a:pt x="989321" y="2232393"/>
                </a:lnTo>
                <a:cubicBezTo>
                  <a:pt x="988335" y="2232716"/>
                  <a:pt x="988020" y="2232844"/>
                  <a:pt x="988797" y="2232589"/>
                </a:cubicBezTo>
                <a:close/>
                <a:moveTo>
                  <a:pt x="142538" y="2128263"/>
                </a:moveTo>
                <a:cubicBezTo>
                  <a:pt x="143734" y="2124942"/>
                  <a:pt x="145664" y="2123511"/>
                  <a:pt x="147850" y="2123193"/>
                </a:cubicBezTo>
                <a:cubicBezTo>
                  <a:pt x="150034" y="2122876"/>
                  <a:pt x="152474" y="2123674"/>
                  <a:pt x="154689" y="2124809"/>
                </a:cubicBezTo>
                <a:cubicBezTo>
                  <a:pt x="150686" y="2126388"/>
                  <a:pt x="147112" y="2131818"/>
                  <a:pt x="142538" y="2128263"/>
                </a:cubicBezTo>
                <a:close/>
                <a:moveTo>
                  <a:pt x="114909" y="2125221"/>
                </a:moveTo>
                <a:cubicBezTo>
                  <a:pt x="113019" y="2125840"/>
                  <a:pt x="111464" y="2125951"/>
                  <a:pt x="111626" y="2122704"/>
                </a:cubicBezTo>
                <a:cubicBezTo>
                  <a:pt x="113251" y="2123237"/>
                  <a:pt x="115993" y="2122069"/>
                  <a:pt x="118031" y="2121602"/>
                </a:cubicBezTo>
                <a:cubicBezTo>
                  <a:pt x="120068" y="2121132"/>
                  <a:pt x="121400" y="2121362"/>
                  <a:pt x="120204" y="2124681"/>
                </a:cubicBezTo>
                <a:cubicBezTo>
                  <a:pt x="119023" y="2123470"/>
                  <a:pt x="116797" y="2124600"/>
                  <a:pt x="114909" y="2125221"/>
                </a:cubicBezTo>
                <a:close/>
                <a:moveTo>
                  <a:pt x="962242" y="2237983"/>
                </a:moveTo>
                <a:cubicBezTo>
                  <a:pt x="968159" y="2239504"/>
                  <a:pt x="973635" y="2239435"/>
                  <a:pt x="978971" y="2238083"/>
                </a:cubicBezTo>
                <a:lnTo>
                  <a:pt x="982281" y="2236497"/>
                </a:lnTo>
                <a:lnTo>
                  <a:pt x="981372" y="2233870"/>
                </a:lnTo>
                <a:lnTo>
                  <a:pt x="982084" y="2231609"/>
                </a:lnTo>
                <a:lnTo>
                  <a:pt x="968787" y="2234301"/>
                </a:lnTo>
                <a:cubicBezTo>
                  <a:pt x="964511" y="2235476"/>
                  <a:pt x="961841" y="2236718"/>
                  <a:pt x="962242" y="2237983"/>
                </a:cubicBezTo>
                <a:close/>
                <a:moveTo>
                  <a:pt x="397702" y="2168282"/>
                </a:moveTo>
                <a:cubicBezTo>
                  <a:pt x="397594" y="2157939"/>
                  <a:pt x="398488" y="2156581"/>
                  <a:pt x="399202" y="2162999"/>
                </a:cubicBezTo>
                <a:cubicBezTo>
                  <a:pt x="398631" y="2157865"/>
                  <a:pt x="435120" y="2138440"/>
                  <a:pt x="441768" y="2141846"/>
                </a:cubicBezTo>
                <a:cubicBezTo>
                  <a:pt x="433619" y="2143723"/>
                  <a:pt x="426936" y="2149375"/>
                  <a:pt x="421431" y="2156237"/>
                </a:cubicBezTo>
                <a:cubicBezTo>
                  <a:pt x="434763" y="2153992"/>
                  <a:pt x="461031" y="2136591"/>
                  <a:pt x="442447" y="2157326"/>
                </a:cubicBezTo>
                <a:cubicBezTo>
                  <a:pt x="442447" y="2157326"/>
                  <a:pt x="396808" y="2169642"/>
                  <a:pt x="397702" y="2168282"/>
                </a:cubicBezTo>
                <a:close/>
                <a:moveTo>
                  <a:pt x="987225" y="2246552"/>
                </a:moveTo>
                <a:lnTo>
                  <a:pt x="998803" y="2238234"/>
                </a:lnTo>
                <a:lnTo>
                  <a:pt x="994541" y="2235045"/>
                </a:lnTo>
                <a:lnTo>
                  <a:pt x="990116" y="2232744"/>
                </a:lnTo>
                <a:lnTo>
                  <a:pt x="982281" y="2236497"/>
                </a:lnTo>
                <a:lnTo>
                  <a:pt x="984502" y="2242926"/>
                </a:lnTo>
                <a:cubicBezTo>
                  <a:pt x="985952" y="2245673"/>
                  <a:pt x="987330" y="2247515"/>
                  <a:pt x="987225" y="2246552"/>
                </a:cubicBezTo>
                <a:close/>
                <a:moveTo>
                  <a:pt x="313791" y="2165211"/>
                </a:moveTo>
                <a:cubicBezTo>
                  <a:pt x="310395" y="2162867"/>
                  <a:pt x="318115" y="2157140"/>
                  <a:pt x="320474" y="2159559"/>
                </a:cubicBezTo>
                <a:cubicBezTo>
                  <a:pt x="320474" y="2159559"/>
                  <a:pt x="318222" y="2167484"/>
                  <a:pt x="313791" y="2165211"/>
                </a:cubicBezTo>
                <a:close/>
                <a:moveTo>
                  <a:pt x="124418" y="2143790"/>
                </a:moveTo>
                <a:lnTo>
                  <a:pt x="127732" y="2143599"/>
                </a:lnTo>
                <a:lnTo>
                  <a:pt x="128387" y="2142278"/>
                </a:lnTo>
                <a:close/>
                <a:moveTo>
                  <a:pt x="332668" y="2172704"/>
                </a:moveTo>
                <a:lnTo>
                  <a:pt x="333297" y="2172410"/>
                </a:lnTo>
                <a:lnTo>
                  <a:pt x="332815" y="2172347"/>
                </a:lnTo>
                <a:close/>
                <a:moveTo>
                  <a:pt x="343058" y="2174769"/>
                </a:moveTo>
                <a:lnTo>
                  <a:pt x="344539" y="2174601"/>
                </a:lnTo>
                <a:lnTo>
                  <a:pt x="343954" y="2174078"/>
                </a:lnTo>
                <a:close/>
                <a:moveTo>
                  <a:pt x="977251" y="2260204"/>
                </a:moveTo>
                <a:lnTo>
                  <a:pt x="983372" y="2256062"/>
                </a:lnTo>
                <a:lnTo>
                  <a:pt x="977146" y="2258066"/>
                </a:lnTo>
                <a:cubicBezTo>
                  <a:pt x="975383" y="2258964"/>
                  <a:pt x="975238" y="2259700"/>
                  <a:pt x="977251" y="2260204"/>
                </a:cubicBezTo>
                <a:close/>
                <a:moveTo>
                  <a:pt x="287818" y="2171959"/>
                </a:moveTo>
                <a:lnTo>
                  <a:pt x="293811" y="2164050"/>
                </a:lnTo>
                <a:cubicBezTo>
                  <a:pt x="293811" y="2164050"/>
                  <a:pt x="290543" y="2167519"/>
                  <a:pt x="287956" y="2171261"/>
                </a:cubicBezTo>
                <a:close/>
                <a:moveTo>
                  <a:pt x="3650534" y="2610635"/>
                </a:moveTo>
                <a:cubicBezTo>
                  <a:pt x="3648908" y="2610104"/>
                  <a:pt x="3647952" y="2608554"/>
                  <a:pt x="3649293" y="2606518"/>
                </a:cubicBezTo>
                <a:cubicBezTo>
                  <a:pt x="3650918" y="2607050"/>
                  <a:pt x="3652142" y="2606315"/>
                  <a:pt x="3653161" y="2606081"/>
                </a:cubicBezTo>
                <a:cubicBezTo>
                  <a:pt x="3654180" y="2605846"/>
                  <a:pt x="3654994" y="2606111"/>
                  <a:pt x="3655796" y="2608642"/>
                </a:cubicBezTo>
                <a:cubicBezTo>
                  <a:pt x="3654457" y="2610679"/>
                  <a:pt x="3652160" y="2611166"/>
                  <a:pt x="3650534" y="2610635"/>
                </a:cubicBezTo>
                <a:close/>
                <a:moveTo>
                  <a:pt x="644965" y="2221805"/>
                </a:moveTo>
                <a:cubicBezTo>
                  <a:pt x="645573" y="2217879"/>
                  <a:pt x="648800" y="2216357"/>
                  <a:pt x="652669" y="2215918"/>
                </a:cubicBezTo>
                <a:cubicBezTo>
                  <a:pt x="656537" y="2215480"/>
                  <a:pt x="661049" y="2216129"/>
                  <a:pt x="664228" y="2216548"/>
                </a:cubicBezTo>
                <a:cubicBezTo>
                  <a:pt x="659619" y="2222054"/>
                  <a:pt x="651937" y="2218719"/>
                  <a:pt x="644965" y="2221805"/>
                </a:cubicBezTo>
                <a:close/>
                <a:moveTo>
                  <a:pt x="1061819" y="2292186"/>
                </a:moveTo>
                <a:lnTo>
                  <a:pt x="1061677" y="2291806"/>
                </a:lnTo>
                <a:lnTo>
                  <a:pt x="1061323" y="2291972"/>
                </a:lnTo>
                <a:close/>
                <a:moveTo>
                  <a:pt x="593954" y="2231593"/>
                </a:moveTo>
                <a:cubicBezTo>
                  <a:pt x="590645" y="2231181"/>
                  <a:pt x="588393" y="2229723"/>
                  <a:pt x="591501" y="2229502"/>
                </a:cubicBezTo>
                <a:cubicBezTo>
                  <a:pt x="593576" y="2229355"/>
                  <a:pt x="595280" y="2228262"/>
                  <a:pt x="597023" y="2227490"/>
                </a:cubicBezTo>
                <a:cubicBezTo>
                  <a:pt x="598765" y="2226720"/>
                  <a:pt x="600544" y="2226269"/>
                  <a:pt x="602760" y="2227406"/>
                </a:cubicBezTo>
                <a:cubicBezTo>
                  <a:pt x="601634" y="2231367"/>
                  <a:pt x="597264" y="2232003"/>
                  <a:pt x="593954" y="2231593"/>
                </a:cubicBezTo>
                <a:close/>
                <a:moveTo>
                  <a:pt x="1047581" y="2291415"/>
                </a:moveTo>
                <a:lnTo>
                  <a:pt x="1047220" y="2290993"/>
                </a:lnTo>
                <a:lnTo>
                  <a:pt x="1046753" y="2291002"/>
                </a:lnTo>
                <a:close/>
                <a:moveTo>
                  <a:pt x="1041424" y="2293086"/>
                </a:moveTo>
                <a:lnTo>
                  <a:pt x="1046493" y="2291007"/>
                </a:lnTo>
                <a:lnTo>
                  <a:pt x="1046753" y="2291002"/>
                </a:lnTo>
                <a:lnTo>
                  <a:pt x="1042467" y="2288869"/>
                </a:lnTo>
                <a:close/>
                <a:moveTo>
                  <a:pt x="1040756" y="2295784"/>
                </a:moveTo>
                <a:lnTo>
                  <a:pt x="1041424" y="2293086"/>
                </a:lnTo>
                <a:lnTo>
                  <a:pt x="1038850" y="2294142"/>
                </a:lnTo>
                <a:close/>
                <a:moveTo>
                  <a:pt x="1031426" y="2296449"/>
                </a:moveTo>
                <a:lnTo>
                  <a:pt x="1033591" y="2296301"/>
                </a:lnTo>
                <a:lnTo>
                  <a:pt x="1038850" y="2294142"/>
                </a:lnTo>
                <a:lnTo>
                  <a:pt x="1035556" y="2291302"/>
                </a:lnTo>
                <a:cubicBezTo>
                  <a:pt x="1034002" y="2291415"/>
                  <a:pt x="1032625" y="2293130"/>
                  <a:pt x="1031426" y="2296449"/>
                </a:cubicBezTo>
                <a:close/>
                <a:moveTo>
                  <a:pt x="3543330" y="2639960"/>
                </a:moveTo>
                <a:cubicBezTo>
                  <a:pt x="3545188" y="2637885"/>
                  <a:pt x="3548342" y="2635720"/>
                  <a:pt x="3551249" y="2634864"/>
                </a:cubicBezTo>
                <a:cubicBezTo>
                  <a:pt x="3552703" y="2634438"/>
                  <a:pt x="3554096" y="2634338"/>
                  <a:pt x="3555235" y="2634743"/>
                </a:cubicBezTo>
                <a:cubicBezTo>
                  <a:pt x="3556374" y="2635147"/>
                  <a:pt x="3557257" y="2636054"/>
                  <a:pt x="3557695" y="2637639"/>
                </a:cubicBezTo>
                <a:cubicBezTo>
                  <a:pt x="3553693" y="2639220"/>
                  <a:pt x="3549834" y="2642082"/>
                  <a:pt x="3543330" y="2639960"/>
                </a:cubicBezTo>
                <a:close/>
                <a:moveTo>
                  <a:pt x="342267" y="2223996"/>
                </a:moveTo>
                <a:lnTo>
                  <a:pt x="348218" y="2222787"/>
                </a:lnTo>
                <a:lnTo>
                  <a:pt x="353259" y="2220161"/>
                </a:lnTo>
                <a:lnTo>
                  <a:pt x="349134" y="2218814"/>
                </a:lnTo>
                <a:cubicBezTo>
                  <a:pt x="346503" y="2219812"/>
                  <a:pt x="343610" y="2221959"/>
                  <a:pt x="342267" y="2223996"/>
                </a:cubicBezTo>
                <a:close/>
                <a:moveTo>
                  <a:pt x="2491094" y="2510104"/>
                </a:moveTo>
                <a:lnTo>
                  <a:pt x="2494687" y="2509906"/>
                </a:lnTo>
                <a:lnTo>
                  <a:pt x="2493258" y="2506565"/>
                </a:lnTo>
                <a:cubicBezTo>
                  <a:pt x="2491331" y="2507996"/>
                  <a:pt x="2491177" y="2508978"/>
                  <a:pt x="2491155" y="2509950"/>
                </a:cubicBezTo>
                <a:close/>
                <a:moveTo>
                  <a:pt x="2475774" y="2510169"/>
                </a:moveTo>
                <a:lnTo>
                  <a:pt x="2480490" y="2510210"/>
                </a:lnTo>
                <a:lnTo>
                  <a:pt x="2487793" y="2504367"/>
                </a:lnTo>
                <a:lnTo>
                  <a:pt x="2475719" y="2507840"/>
                </a:lnTo>
                <a:close/>
                <a:moveTo>
                  <a:pt x="3491043" y="2648866"/>
                </a:moveTo>
                <a:cubicBezTo>
                  <a:pt x="3492383" y="2646829"/>
                  <a:pt x="3493796" y="2645434"/>
                  <a:pt x="3495314" y="2645003"/>
                </a:cubicBezTo>
                <a:cubicBezTo>
                  <a:pt x="3496834" y="2644572"/>
                  <a:pt x="3498460" y="2645101"/>
                  <a:pt x="3500227" y="2646917"/>
                </a:cubicBezTo>
                <a:cubicBezTo>
                  <a:pt x="3497549" y="2650990"/>
                  <a:pt x="3494153" y="2648644"/>
                  <a:pt x="3491043" y="2648866"/>
                </a:cubicBezTo>
                <a:close/>
                <a:moveTo>
                  <a:pt x="477103" y="2262251"/>
                </a:moveTo>
                <a:cubicBezTo>
                  <a:pt x="478890" y="2259535"/>
                  <a:pt x="481151" y="2258725"/>
                  <a:pt x="483484" y="2258560"/>
                </a:cubicBezTo>
                <a:cubicBezTo>
                  <a:pt x="485814" y="2258394"/>
                  <a:pt x="488217" y="2258869"/>
                  <a:pt x="490289" y="2258722"/>
                </a:cubicBezTo>
                <a:cubicBezTo>
                  <a:pt x="486717" y="2264152"/>
                  <a:pt x="482428" y="2263165"/>
                  <a:pt x="477103" y="2262251"/>
                </a:cubicBezTo>
                <a:close/>
                <a:moveTo>
                  <a:pt x="693307" y="2293174"/>
                </a:moveTo>
                <a:lnTo>
                  <a:pt x="697158" y="2291406"/>
                </a:lnTo>
                <a:cubicBezTo>
                  <a:pt x="700555" y="2289662"/>
                  <a:pt x="702642" y="2288352"/>
                  <a:pt x="703775" y="2287361"/>
                </a:cubicBezTo>
                <a:lnTo>
                  <a:pt x="702513" y="2285452"/>
                </a:lnTo>
                <a:lnTo>
                  <a:pt x="697613" y="2289923"/>
                </a:lnTo>
                <a:close/>
                <a:moveTo>
                  <a:pt x="2948515" y="2589240"/>
                </a:moveTo>
                <a:cubicBezTo>
                  <a:pt x="2953088" y="2592796"/>
                  <a:pt x="2955485" y="2586155"/>
                  <a:pt x="2959774" y="2587142"/>
                </a:cubicBezTo>
                <a:cubicBezTo>
                  <a:pt x="2959629" y="2585858"/>
                  <a:pt x="2959040" y="2585253"/>
                  <a:pt x="2958190" y="2585092"/>
                </a:cubicBezTo>
                <a:cubicBezTo>
                  <a:pt x="2957340" y="2584930"/>
                  <a:pt x="2956228" y="2585213"/>
                  <a:pt x="2955042" y="2585700"/>
                </a:cubicBezTo>
                <a:cubicBezTo>
                  <a:pt x="2952670" y="2586678"/>
                  <a:pt x="2949998" y="2588488"/>
                  <a:pt x="2948515" y="2589240"/>
                </a:cubicBezTo>
                <a:close/>
                <a:moveTo>
                  <a:pt x="682698" y="2298043"/>
                </a:moveTo>
                <a:cubicBezTo>
                  <a:pt x="685292" y="2297859"/>
                  <a:pt x="687826" y="2296889"/>
                  <a:pt x="690312" y="2295435"/>
                </a:cubicBezTo>
                <a:lnTo>
                  <a:pt x="693307" y="2293174"/>
                </a:lnTo>
                <a:close/>
                <a:moveTo>
                  <a:pt x="3070985" y="2610261"/>
                </a:moveTo>
                <a:cubicBezTo>
                  <a:pt x="3062543" y="2611833"/>
                  <a:pt x="3068957" y="2604341"/>
                  <a:pt x="3071046" y="2605527"/>
                </a:cubicBezTo>
                <a:cubicBezTo>
                  <a:pt x="3071745" y="2605920"/>
                  <a:pt x="3071960" y="2607281"/>
                  <a:pt x="3070985" y="2610261"/>
                </a:cubicBezTo>
                <a:close/>
                <a:moveTo>
                  <a:pt x="895408" y="2332034"/>
                </a:moveTo>
                <a:cubicBezTo>
                  <a:pt x="912454" y="2325642"/>
                  <a:pt x="928465" y="2319324"/>
                  <a:pt x="945226" y="2310364"/>
                </a:cubicBezTo>
                <a:cubicBezTo>
                  <a:pt x="951136" y="2322397"/>
                  <a:pt x="1018367" y="2274577"/>
                  <a:pt x="1040946" y="2283686"/>
                </a:cubicBezTo>
                <a:lnTo>
                  <a:pt x="1047220" y="2290993"/>
                </a:lnTo>
                <a:lnTo>
                  <a:pt x="1054803" y="2290846"/>
                </a:lnTo>
                <a:lnTo>
                  <a:pt x="1067866" y="2285359"/>
                </a:lnTo>
                <a:cubicBezTo>
                  <a:pt x="1116711" y="2262261"/>
                  <a:pt x="1200695" y="2213912"/>
                  <a:pt x="1236855" y="2210675"/>
                </a:cubicBezTo>
                <a:cubicBezTo>
                  <a:pt x="1244088" y="2210028"/>
                  <a:pt x="1249407" y="2211186"/>
                  <a:pt x="1252149" y="2214708"/>
                </a:cubicBezTo>
                <a:cubicBezTo>
                  <a:pt x="1247398" y="2218930"/>
                  <a:pt x="1247825" y="2222780"/>
                  <a:pt x="1253150" y="2223694"/>
                </a:cubicBezTo>
                <a:cubicBezTo>
                  <a:pt x="1242036" y="2227076"/>
                  <a:pt x="1206723" y="2247711"/>
                  <a:pt x="1191608" y="2252670"/>
                </a:cubicBezTo>
                <a:cubicBezTo>
                  <a:pt x="1187926" y="2247757"/>
                  <a:pt x="1082353" y="2294111"/>
                  <a:pt x="1078531" y="2287913"/>
                </a:cubicBezTo>
                <a:cubicBezTo>
                  <a:pt x="1095148" y="2277669"/>
                  <a:pt x="1066665" y="2293935"/>
                  <a:pt x="1063412" y="2292874"/>
                </a:cubicBezTo>
                <a:lnTo>
                  <a:pt x="1061819" y="2292186"/>
                </a:lnTo>
                <a:lnTo>
                  <a:pt x="1063984" y="2298008"/>
                </a:lnTo>
                <a:cubicBezTo>
                  <a:pt x="1058356" y="2299057"/>
                  <a:pt x="1057927" y="2295205"/>
                  <a:pt x="1059121" y="2293018"/>
                </a:cubicBezTo>
                <a:lnTo>
                  <a:pt x="1061323" y="2291972"/>
                </a:lnTo>
                <a:lnTo>
                  <a:pt x="1058543" y="2290774"/>
                </a:lnTo>
                <a:lnTo>
                  <a:pt x="1054803" y="2290846"/>
                </a:lnTo>
                <a:lnTo>
                  <a:pt x="1043437" y="2295622"/>
                </a:lnTo>
                <a:lnTo>
                  <a:pt x="1033591" y="2296301"/>
                </a:lnTo>
                <a:lnTo>
                  <a:pt x="1030445" y="2297592"/>
                </a:lnTo>
                <a:cubicBezTo>
                  <a:pt x="1024785" y="2301292"/>
                  <a:pt x="1018991" y="2306717"/>
                  <a:pt x="1013594" y="2314544"/>
                </a:cubicBezTo>
                <a:cubicBezTo>
                  <a:pt x="999264" y="2307803"/>
                  <a:pt x="955734" y="2310909"/>
                  <a:pt x="895408" y="2332034"/>
                </a:cubicBezTo>
                <a:close/>
                <a:moveTo>
                  <a:pt x="3449659" y="2664794"/>
                </a:moveTo>
                <a:cubicBezTo>
                  <a:pt x="3447713" y="2664904"/>
                  <a:pt x="3446268" y="2664236"/>
                  <a:pt x="3445378" y="2663272"/>
                </a:cubicBezTo>
                <a:cubicBezTo>
                  <a:pt x="3443597" y="2661344"/>
                  <a:pt x="3444033" y="2658236"/>
                  <a:pt x="3447119" y="2657803"/>
                </a:cubicBezTo>
                <a:cubicBezTo>
                  <a:pt x="3449176" y="2657513"/>
                  <a:pt x="3452411" y="2658415"/>
                  <a:pt x="3456948" y="2661651"/>
                </a:cubicBezTo>
                <a:cubicBezTo>
                  <a:pt x="3454053" y="2663798"/>
                  <a:pt x="3451606" y="2664685"/>
                  <a:pt x="3449659" y="2664794"/>
                </a:cubicBezTo>
                <a:close/>
                <a:moveTo>
                  <a:pt x="419150" y="2273017"/>
                </a:moveTo>
                <a:cubicBezTo>
                  <a:pt x="415893" y="2273088"/>
                  <a:pt x="412899" y="2272008"/>
                  <a:pt x="412096" y="2269478"/>
                </a:cubicBezTo>
                <a:cubicBezTo>
                  <a:pt x="414757" y="2269934"/>
                  <a:pt x="417241" y="2268785"/>
                  <a:pt x="419780" y="2268118"/>
                </a:cubicBezTo>
                <a:cubicBezTo>
                  <a:pt x="421050" y="2267787"/>
                  <a:pt x="422330" y="2267575"/>
                  <a:pt x="423655" y="2267743"/>
                </a:cubicBezTo>
                <a:cubicBezTo>
                  <a:pt x="424980" y="2267911"/>
                  <a:pt x="426347" y="2268460"/>
                  <a:pt x="427786" y="2269651"/>
                </a:cubicBezTo>
                <a:cubicBezTo>
                  <a:pt x="425927" y="2271725"/>
                  <a:pt x="422407" y="2272947"/>
                  <a:pt x="419150" y="2273017"/>
                </a:cubicBezTo>
                <a:close/>
                <a:moveTo>
                  <a:pt x="3042539" y="2617467"/>
                </a:moveTo>
                <a:cubicBezTo>
                  <a:pt x="3050421" y="2608495"/>
                  <a:pt x="3055450" y="2604415"/>
                  <a:pt x="3058291" y="2603242"/>
                </a:cubicBezTo>
                <a:cubicBezTo>
                  <a:pt x="3066810" y="2599723"/>
                  <a:pt x="3055619" y="2622356"/>
                  <a:pt x="3042539" y="2617467"/>
                </a:cubicBezTo>
                <a:close/>
                <a:moveTo>
                  <a:pt x="862958" y="2340818"/>
                </a:moveTo>
                <a:cubicBezTo>
                  <a:pt x="867889" y="2328822"/>
                  <a:pt x="884006" y="2332848"/>
                  <a:pt x="894979" y="2328184"/>
                </a:cubicBezTo>
                <a:cubicBezTo>
                  <a:pt x="889761" y="2337614"/>
                  <a:pt x="871998" y="2337588"/>
                  <a:pt x="862958" y="2340818"/>
                </a:cubicBezTo>
                <a:close/>
                <a:moveTo>
                  <a:pt x="834758" y="2339368"/>
                </a:moveTo>
                <a:lnTo>
                  <a:pt x="846089" y="2339436"/>
                </a:lnTo>
                <a:cubicBezTo>
                  <a:pt x="845677" y="2338656"/>
                  <a:pt x="843905" y="2338368"/>
                  <a:pt x="840937" y="2338517"/>
                </a:cubicBezTo>
                <a:close/>
                <a:moveTo>
                  <a:pt x="828664" y="2340205"/>
                </a:moveTo>
                <a:lnTo>
                  <a:pt x="834758" y="2339368"/>
                </a:lnTo>
                <a:lnTo>
                  <a:pt x="833205" y="2339358"/>
                </a:lnTo>
                <a:close/>
                <a:moveTo>
                  <a:pt x="3425354" y="2678138"/>
                </a:moveTo>
                <a:cubicBezTo>
                  <a:pt x="3399160" y="2677420"/>
                  <a:pt x="3398444" y="2671000"/>
                  <a:pt x="3422320" y="2660241"/>
                </a:cubicBezTo>
                <a:cubicBezTo>
                  <a:pt x="3426272" y="2666427"/>
                  <a:pt x="3430057" y="2656452"/>
                  <a:pt x="3430099" y="2657738"/>
                </a:cubicBezTo>
                <a:cubicBezTo>
                  <a:pt x="3430125" y="2658511"/>
                  <a:pt x="3428800" y="2663335"/>
                  <a:pt x="3425354" y="2678138"/>
                </a:cubicBezTo>
                <a:close/>
                <a:moveTo>
                  <a:pt x="380217" y="2283396"/>
                </a:moveTo>
                <a:cubicBezTo>
                  <a:pt x="382005" y="2280683"/>
                  <a:pt x="383970" y="2279571"/>
                  <a:pt x="386026" y="2279262"/>
                </a:cubicBezTo>
                <a:cubicBezTo>
                  <a:pt x="388079" y="2278955"/>
                  <a:pt x="390224" y="2279450"/>
                  <a:pt x="392368" y="2279943"/>
                </a:cubicBezTo>
                <a:cubicBezTo>
                  <a:pt x="392797" y="2283793"/>
                  <a:pt x="384649" y="2285670"/>
                  <a:pt x="380217" y="2283396"/>
                </a:cubicBezTo>
                <a:close/>
                <a:moveTo>
                  <a:pt x="199602" y="2261202"/>
                </a:moveTo>
                <a:lnTo>
                  <a:pt x="205070" y="2258371"/>
                </a:lnTo>
                <a:lnTo>
                  <a:pt x="199444" y="2260763"/>
                </a:lnTo>
                <a:close/>
                <a:moveTo>
                  <a:pt x="198212" y="2261287"/>
                </a:moveTo>
                <a:lnTo>
                  <a:pt x="199444" y="2260763"/>
                </a:lnTo>
                <a:lnTo>
                  <a:pt x="197386" y="2255038"/>
                </a:lnTo>
                <a:cubicBezTo>
                  <a:pt x="196778" y="2258963"/>
                  <a:pt x="196992" y="2260888"/>
                  <a:pt x="198212" y="2261287"/>
                </a:cubicBezTo>
                <a:close/>
                <a:moveTo>
                  <a:pt x="3377538" y="2680257"/>
                </a:moveTo>
                <a:cubicBezTo>
                  <a:pt x="3377324" y="2678331"/>
                  <a:pt x="3378182" y="2676652"/>
                  <a:pt x="3379665" y="2675899"/>
                </a:cubicBezTo>
                <a:cubicBezTo>
                  <a:pt x="3381148" y="2675147"/>
                  <a:pt x="3383257" y="2675319"/>
                  <a:pt x="3385544" y="2677098"/>
                </a:cubicBezTo>
                <a:cubicBezTo>
                  <a:pt x="3383757" y="2679813"/>
                  <a:pt x="3380933" y="2682602"/>
                  <a:pt x="3377538" y="2680257"/>
                </a:cubicBezTo>
                <a:close/>
                <a:moveTo>
                  <a:pt x="536853" y="2311037"/>
                </a:moveTo>
                <a:cubicBezTo>
                  <a:pt x="538570" y="2307680"/>
                  <a:pt x="540463" y="2305930"/>
                  <a:pt x="542612" y="2305291"/>
                </a:cubicBezTo>
                <a:cubicBezTo>
                  <a:pt x="544760" y="2304653"/>
                  <a:pt x="547163" y="2305126"/>
                  <a:pt x="549897" y="2306226"/>
                </a:cubicBezTo>
                <a:cubicBezTo>
                  <a:pt x="550324" y="2310076"/>
                  <a:pt x="542320" y="2313235"/>
                  <a:pt x="536853" y="2311037"/>
                </a:cubicBezTo>
                <a:close/>
                <a:moveTo>
                  <a:pt x="818964" y="2349135"/>
                </a:moveTo>
                <a:cubicBezTo>
                  <a:pt x="819553" y="2349740"/>
                  <a:pt x="821144" y="2349950"/>
                  <a:pt x="822532" y="2349528"/>
                </a:cubicBezTo>
                <a:lnTo>
                  <a:pt x="824350" y="2346907"/>
                </a:lnTo>
                <a:lnTo>
                  <a:pt x="819496" y="2348223"/>
                </a:lnTo>
                <a:close/>
                <a:moveTo>
                  <a:pt x="3281143" y="2671984"/>
                </a:moveTo>
                <a:lnTo>
                  <a:pt x="3282549" y="2671507"/>
                </a:lnTo>
                <a:lnTo>
                  <a:pt x="3282499" y="2671504"/>
                </a:lnTo>
                <a:close/>
                <a:moveTo>
                  <a:pt x="2314888" y="2546465"/>
                </a:moveTo>
                <a:cubicBezTo>
                  <a:pt x="2319859" y="2544170"/>
                  <a:pt x="2323745" y="2543893"/>
                  <a:pt x="2326290" y="2545653"/>
                </a:cubicBezTo>
                <a:lnTo>
                  <a:pt x="2326332" y="2545791"/>
                </a:lnTo>
                <a:lnTo>
                  <a:pt x="2328362" y="2545504"/>
                </a:lnTo>
                <a:cubicBezTo>
                  <a:pt x="2327260" y="2543804"/>
                  <a:pt x="2324200" y="2543436"/>
                  <a:pt x="2319642" y="2544092"/>
                </a:cubicBezTo>
                <a:lnTo>
                  <a:pt x="2316590" y="2544909"/>
                </a:lnTo>
                <a:close/>
                <a:moveTo>
                  <a:pt x="2264716" y="2546165"/>
                </a:moveTo>
                <a:cubicBezTo>
                  <a:pt x="2267760" y="2543036"/>
                  <a:pt x="2269944" y="2540656"/>
                  <a:pt x="2271447" y="2538891"/>
                </a:cubicBezTo>
                <a:lnTo>
                  <a:pt x="2271697" y="2538552"/>
                </a:lnTo>
                <a:lnTo>
                  <a:pt x="2268126" y="2539134"/>
                </a:lnTo>
                <a:lnTo>
                  <a:pt x="2265397" y="2541748"/>
                </a:lnTo>
                <a:cubicBezTo>
                  <a:pt x="2263798" y="2543804"/>
                  <a:pt x="2263088" y="2545634"/>
                  <a:pt x="2264716" y="2546165"/>
                </a:cubicBezTo>
                <a:close/>
                <a:moveTo>
                  <a:pt x="3217608" y="2685198"/>
                </a:moveTo>
                <a:cubicBezTo>
                  <a:pt x="3214559" y="2684768"/>
                  <a:pt x="3212342" y="2683632"/>
                  <a:pt x="3215006" y="2684089"/>
                </a:cubicBezTo>
                <a:cubicBezTo>
                  <a:pt x="3216559" y="2683979"/>
                  <a:pt x="3218004" y="2682907"/>
                  <a:pt x="3219619" y="2682144"/>
                </a:cubicBezTo>
                <a:cubicBezTo>
                  <a:pt x="3221233" y="2681381"/>
                  <a:pt x="3223010" y="2680932"/>
                  <a:pt x="3225224" y="2682067"/>
                </a:cubicBezTo>
                <a:cubicBezTo>
                  <a:pt x="3224545" y="2685351"/>
                  <a:pt x="3220659" y="2685628"/>
                  <a:pt x="3217608" y="2685198"/>
                </a:cubicBezTo>
                <a:close/>
                <a:moveTo>
                  <a:pt x="2232977" y="2561368"/>
                </a:moveTo>
                <a:lnTo>
                  <a:pt x="2233499" y="2555834"/>
                </a:lnTo>
                <a:lnTo>
                  <a:pt x="2229269" y="2557367"/>
                </a:lnTo>
                <a:cubicBezTo>
                  <a:pt x="2228531" y="2558370"/>
                  <a:pt x="2229398" y="2559684"/>
                  <a:pt x="2232977" y="2561368"/>
                </a:cubicBezTo>
                <a:close/>
                <a:moveTo>
                  <a:pt x="210932" y="2303384"/>
                </a:moveTo>
                <a:lnTo>
                  <a:pt x="211043" y="2303381"/>
                </a:lnTo>
                <a:lnTo>
                  <a:pt x="211105" y="2303228"/>
                </a:lnTo>
                <a:close/>
                <a:moveTo>
                  <a:pt x="2889043" y="2655592"/>
                </a:moveTo>
                <a:cubicBezTo>
                  <a:pt x="2904911" y="2657373"/>
                  <a:pt x="2893901" y="2655247"/>
                  <a:pt x="2889711" y="2655000"/>
                </a:cubicBezTo>
                <a:cubicBezTo>
                  <a:pt x="2888314" y="2654917"/>
                  <a:pt x="2887676" y="2655043"/>
                  <a:pt x="2889043" y="2655592"/>
                </a:cubicBezTo>
                <a:close/>
                <a:moveTo>
                  <a:pt x="2985641" y="2669402"/>
                </a:moveTo>
                <a:cubicBezTo>
                  <a:pt x="2986982" y="2667366"/>
                  <a:pt x="2989617" y="2665236"/>
                  <a:pt x="2991989" y="2664259"/>
                </a:cubicBezTo>
                <a:cubicBezTo>
                  <a:pt x="2993174" y="2663770"/>
                  <a:pt x="2994296" y="2663570"/>
                  <a:pt x="2995155" y="2663810"/>
                </a:cubicBezTo>
                <a:cubicBezTo>
                  <a:pt x="2996013" y="2664053"/>
                  <a:pt x="2996611" y="2664738"/>
                  <a:pt x="2996754" y="2666022"/>
                </a:cubicBezTo>
                <a:cubicBezTo>
                  <a:pt x="2993788" y="2667527"/>
                  <a:pt x="2990073" y="2671674"/>
                  <a:pt x="2985641" y="2669402"/>
                </a:cubicBezTo>
                <a:close/>
                <a:moveTo>
                  <a:pt x="3144779" y="2700748"/>
                </a:moveTo>
                <a:cubicBezTo>
                  <a:pt x="3146332" y="2700636"/>
                  <a:pt x="3148923" y="2700450"/>
                  <a:pt x="3151054" y="2699652"/>
                </a:cubicBezTo>
                <a:lnTo>
                  <a:pt x="3152419" y="2697798"/>
                </a:lnTo>
                <a:lnTo>
                  <a:pt x="3147793" y="2696166"/>
                </a:lnTo>
                <a:close/>
                <a:moveTo>
                  <a:pt x="3109505" y="2712323"/>
                </a:moveTo>
                <a:cubicBezTo>
                  <a:pt x="3114828" y="2713237"/>
                  <a:pt x="3119117" y="2714225"/>
                  <a:pt x="3121798" y="2710150"/>
                </a:cubicBezTo>
                <a:cubicBezTo>
                  <a:pt x="3119726" y="2710299"/>
                  <a:pt x="3117546" y="2709483"/>
                  <a:pt x="3115437" y="2709311"/>
                </a:cubicBezTo>
                <a:cubicBezTo>
                  <a:pt x="3113327" y="2709138"/>
                  <a:pt x="3111292" y="2709606"/>
                  <a:pt x="3109505" y="2712323"/>
                </a:cubicBezTo>
                <a:close/>
                <a:moveTo>
                  <a:pt x="10307526" y="3650610"/>
                </a:moveTo>
                <a:lnTo>
                  <a:pt x="10193273" y="3420042"/>
                </a:lnTo>
                <a:lnTo>
                  <a:pt x="10186739" y="3397397"/>
                </a:lnTo>
                <a:lnTo>
                  <a:pt x="10162339" y="3335936"/>
                </a:lnTo>
                <a:lnTo>
                  <a:pt x="10177788" y="3340433"/>
                </a:lnTo>
                <a:cubicBezTo>
                  <a:pt x="10185180" y="3344662"/>
                  <a:pt x="10191084" y="3350174"/>
                  <a:pt x="10196863" y="3356291"/>
                </a:cubicBezTo>
                <a:lnTo>
                  <a:pt x="10225465" y="3381283"/>
                </a:lnTo>
                <a:lnTo>
                  <a:pt x="10241831" y="3443875"/>
                </a:lnTo>
                <a:cubicBezTo>
                  <a:pt x="10261179" y="3506263"/>
                  <a:pt x="10284746" y="3567872"/>
                  <a:pt x="10302972" y="3629921"/>
                </a:cubicBezTo>
                <a:close/>
                <a:moveTo>
                  <a:pt x="3285833" y="2738558"/>
                </a:moveTo>
                <a:cubicBezTo>
                  <a:pt x="3288333" y="2742260"/>
                  <a:pt x="3295909" y="2735251"/>
                  <a:pt x="3292514" y="2732906"/>
                </a:cubicBezTo>
                <a:cubicBezTo>
                  <a:pt x="3291629" y="2731999"/>
                  <a:pt x="3290882" y="2731727"/>
                  <a:pt x="3290229" y="2731876"/>
                </a:cubicBezTo>
                <a:cubicBezTo>
                  <a:pt x="3288271" y="2732318"/>
                  <a:pt x="3287172" y="2736523"/>
                  <a:pt x="3285833" y="2738558"/>
                </a:cubicBezTo>
                <a:close/>
                <a:moveTo>
                  <a:pt x="10174129" y="3635674"/>
                </a:moveTo>
                <a:lnTo>
                  <a:pt x="10111283" y="3517742"/>
                </a:lnTo>
                <a:lnTo>
                  <a:pt x="10053662" y="3313600"/>
                </a:lnTo>
                <a:lnTo>
                  <a:pt x="10061972" y="3325626"/>
                </a:lnTo>
                <a:lnTo>
                  <a:pt x="10154746" y="3571940"/>
                </a:lnTo>
                <a:close/>
                <a:moveTo>
                  <a:pt x="2050109" y="2579593"/>
                </a:moveTo>
                <a:cubicBezTo>
                  <a:pt x="2050930" y="2577593"/>
                  <a:pt x="2052154" y="2576860"/>
                  <a:pt x="2053597" y="2576918"/>
                </a:cubicBezTo>
                <a:cubicBezTo>
                  <a:pt x="2055039" y="2576977"/>
                  <a:pt x="2056704" y="2577828"/>
                  <a:pt x="2058399" y="2579002"/>
                </a:cubicBezTo>
                <a:cubicBezTo>
                  <a:pt x="2056612" y="2581715"/>
                  <a:pt x="2053502" y="2581938"/>
                  <a:pt x="2050109" y="2579593"/>
                </a:cubicBezTo>
                <a:close/>
                <a:moveTo>
                  <a:pt x="2853772" y="2691404"/>
                </a:moveTo>
                <a:lnTo>
                  <a:pt x="2858271" y="2688843"/>
                </a:lnTo>
                <a:lnTo>
                  <a:pt x="2853524" y="2690715"/>
                </a:lnTo>
                <a:close/>
                <a:moveTo>
                  <a:pt x="2852265" y="2691212"/>
                </a:moveTo>
                <a:lnTo>
                  <a:pt x="2853524" y="2690715"/>
                </a:lnTo>
                <a:lnTo>
                  <a:pt x="2851622" y="2685435"/>
                </a:lnTo>
                <a:cubicBezTo>
                  <a:pt x="2850943" y="2688718"/>
                  <a:pt x="2851158" y="2690644"/>
                  <a:pt x="2852265" y="2691212"/>
                </a:cubicBezTo>
                <a:close/>
                <a:moveTo>
                  <a:pt x="613849" y="2399935"/>
                </a:moveTo>
                <a:lnTo>
                  <a:pt x="622501" y="2397830"/>
                </a:lnTo>
                <a:lnTo>
                  <a:pt x="647786" y="2389935"/>
                </a:lnTo>
                <a:cubicBezTo>
                  <a:pt x="661847" y="2386257"/>
                  <a:pt x="676359" y="2383046"/>
                  <a:pt x="691048" y="2380098"/>
                </a:cubicBezTo>
                <a:lnTo>
                  <a:pt x="709387" y="2376713"/>
                </a:lnTo>
                <a:lnTo>
                  <a:pt x="756640" y="2365228"/>
                </a:lnTo>
                <a:lnTo>
                  <a:pt x="819496" y="2348223"/>
                </a:lnTo>
                <a:lnTo>
                  <a:pt x="820938" y="2345760"/>
                </a:lnTo>
                <a:cubicBezTo>
                  <a:pt x="822493" y="2345648"/>
                  <a:pt x="824379" y="2346160"/>
                  <a:pt x="824896" y="2346123"/>
                </a:cubicBezTo>
                <a:lnTo>
                  <a:pt x="824350" y="2346907"/>
                </a:lnTo>
                <a:lnTo>
                  <a:pt x="837174" y="2343439"/>
                </a:lnTo>
                <a:lnTo>
                  <a:pt x="835805" y="2343243"/>
                </a:lnTo>
                <a:cubicBezTo>
                  <a:pt x="831119" y="2342202"/>
                  <a:pt x="827790" y="2341025"/>
                  <a:pt x="828580" y="2340220"/>
                </a:cubicBezTo>
                <a:lnTo>
                  <a:pt x="828664" y="2340205"/>
                </a:lnTo>
                <a:lnTo>
                  <a:pt x="828596" y="2340213"/>
                </a:lnTo>
                <a:cubicBezTo>
                  <a:pt x="797364" y="2346005"/>
                  <a:pt x="728729" y="2365521"/>
                  <a:pt x="657069" y="2386890"/>
                </a:cubicBezTo>
                <a:close/>
                <a:moveTo>
                  <a:pt x="3056665" y="2720944"/>
                </a:moveTo>
                <a:cubicBezTo>
                  <a:pt x="3053557" y="2721166"/>
                  <a:pt x="3050859" y="2720388"/>
                  <a:pt x="3050574" y="2717821"/>
                </a:cubicBezTo>
                <a:cubicBezTo>
                  <a:pt x="3053236" y="2718278"/>
                  <a:pt x="3055459" y="2717149"/>
                  <a:pt x="3057737" y="2716502"/>
                </a:cubicBezTo>
                <a:cubicBezTo>
                  <a:pt x="3058876" y="2716177"/>
                  <a:pt x="3060031" y="2715974"/>
                  <a:pt x="3061257" y="2716149"/>
                </a:cubicBezTo>
                <a:cubicBezTo>
                  <a:pt x="3062484" y="2716324"/>
                  <a:pt x="3063785" y="2716879"/>
                  <a:pt x="3065224" y="2718070"/>
                </a:cubicBezTo>
                <a:cubicBezTo>
                  <a:pt x="3063294" y="2719501"/>
                  <a:pt x="3059774" y="2720723"/>
                  <a:pt x="3056665" y="2720944"/>
                </a:cubicBezTo>
                <a:close/>
                <a:moveTo>
                  <a:pt x="36310" y="2337698"/>
                </a:moveTo>
                <a:cubicBezTo>
                  <a:pt x="34192" y="2339791"/>
                  <a:pt x="26790" y="2331343"/>
                  <a:pt x="29565" y="2332539"/>
                </a:cubicBezTo>
                <a:cubicBezTo>
                  <a:pt x="30492" y="2332937"/>
                  <a:pt x="32549" y="2334409"/>
                  <a:pt x="36310" y="2337698"/>
                </a:cubicBezTo>
                <a:close/>
                <a:moveTo>
                  <a:pt x="3020623" y="2730310"/>
                </a:moveTo>
                <a:cubicBezTo>
                  <a:pt x="3021892" y="2727631"/>
                  <a:pt x="3023598" y="2726538"/>
                  <a:pt x="3025524" y="2726238"/>
                </a:cubicBezTo>
                <a:cubicBezTo>
                  <a:pt x="3027451" y="2725940"/>
                  <a:pt x="3029594" y="2726435"/>
                  <a:pt x="3031738" y="2726930"/>
                </a:cubicBezTo>
                <a:cubicBezTo>
                  <a:pt x="3032165" y="2730780"/>
                  <a:pt x="3025055" y="2732581"/>
                  <a:pt x="3020623" y="2730310"/>
                </a:cubicBezTo>
                <a:close/>
                <a:moveTo>
                  <a:pt x="2132552" y="2616411"/>
                </a:moveTo>
                <a:cubicBezTo>
                  <a:pt x="2135892" y="2613584"/>
                  <a:pt x="2139638" y="2612024"/>
                  <a:pt x="2143601" y="2611254"/>
                </a:cubicBezTo>
                <a:cubicBezTo>
                  <a:pt x="2147564" y="2610488"/>
                  <a:pt x="2151743" y="2610512"/>
                  <a:pt x="2155962" y="2610858"/>
                </a:cubicBezTo>
                <a:cubicBezTo>
                  <a:pt x="2145881" y="2614164"/>
                  <a:pt x="2141737" y="2614461"/>
                  <a:pt x="2132552" y="2616411"/>
                </a:cubicBezTo>
                <a:close/>
                <a:moveTo>
                  <a:pt x="1981633" y="2602594"/>
                </a:moveTo>
                <a:cubicBezTo>
                  <a:pt x="1983279" y="2598595"/>
                  <a:pt x="1986529" y="2599658"/>
                  <a:pt x="1988172" y="2595659"/>
                </a:cubicBezTo>
                <a:cubicBezTo>
                  <a:pt x="1994820" y="2599067"/>
                  <a:pt x="1985027" y="2604941"/>
                  <a:pt x="1981633" y="2602594"/>
                </a:cubicBezTo>
                <a:close/>
                <a:moveTo>
                  <a:pt x="3166287" y="2762615"/>
                </a:moveTo>
                <a:cubicBezTo>
                  <a:pt x="3168504" y="2763751"/>
                  <a:pt x="3171647" y="2763850"/>
                  <a:pt x="3174166" y="2763024"/>
                </a:cubicBezTo>
                <a:lnTo>
                  <a:pt x="3176821" y="2759714"/>
                </a:lnTo>
                <a:lnTo>
                  <a:pt x="3166549" y="2762355"/>
                </a:lnTo>
                <a:close/>
                <a:moveTo>
                  <a:pt x="1321" y="2351840"/>
                </a:moveTo>
                <a:lnTo>
                  <a:pt x="7586" y="2347319"/>
                </a:lnTo>
                <a:lnTo>
                  <a:pt x="6605" y="2346346"/>
                </a:lnTo>
                <a:cubicBezTo>
                  <a:pt x="4982" y="2345014"/>
                  <a:pt x="3468" y="2344074"/>
                  <a:pt x="2303" y="2343785"/>
                </a:cubicBezTo>
                <a:cubicBezTo>
                  <a:pt x="-30" y="2343202"/>
                  <a:pt x="-981" y="2345213"/>
                  <a:pt x="1321" y="2351840"/>
                </a:cubicBezTo>
                <a:close/>
                <a:moveTo>
                  <a:pt x="10004" y="2364160"/>
                </a:moveTo>
                <a:cubicBezTo>
                  <a:pt x="16249" y="2366302"/>
                  <a:pt x="18254" y="2364946"/>
                  <a:pt x="17890" y="2362122"/>
                </a:cubicBezTo>
                <a:lnTo>
                  <a:pt x="16359" y="2359491"/>
                </a:lnTo>
                <a:close/>
                <a:moveTo>
                  <a:pt x="2070618" y="2632475"/>
                </a:moveTo>
                <a:cubicBezTo>
                  <a:pt x="2071956" y="2630439"/>
                  <a:pt x="2074594" y="2628309"/>
                  <a:pt x="2076968" y="2627332"/>
                </a:cubicBezTo>
                <a:cubicBezTo>
                  <a:pt x="2078153" y="2626843"/>
                  <a:pt x="2079273" y="2626641"/>
                  <a:pt x="2080131" y="2626883"/>
                </a:cubicBezTo>
                <a:cubicBezTo>
                  <a:pt x="2080990" y="2627127"/>
                  <a:pt x="2081588" y="2627811"/>
                  <a:pt x="2081732" y="2629093"/>
                </a:cubicBezTo>
                <a:cubicBezTo>
                  <a:pt x="2077301" y="2626823"/>
                  <a:pt x="2075049" y="2634747"/>
                  <a:pt x="2070618" y="2632475"/>
                </a:cubicBezTo>
                <a:close/>
                <a:moveTo>
                  <a:pt x="2861162" y="2742983"/>
                </a:moveTo>
                <a:lnTo>
                  <a:pt x="2862983" y="2742911"/>
                </a:lnTo>
                <a:lnTo>
                  <a:pt x="2862847" y="2741704"/>
                </a:lnTo>
                <a:close/>
                <a:moveTo>
                  <a:pt x="2511927" y="2704823"/>
                </a:moveTo>
                <a:cubicBezTo>
                  <a:pt x="2510301" y="2704292"/>
                  <a:pt x="2509345" y="2702742"/>
                  <a:pt x="2510685" y="2700706"/>
                </a:cubicBezTo>
                <a:cubicBezTo>
                  <a:pt x="2512311" y="2701237"/>
                  <a:pt x="2513536" y="2700502"/>
                  <a:pt x="2514554" y="2700269"/>
                </a:cubicBezTo>
                <a:cubicBezTo>
                  <a:pt x="2515573" y="2700034"/>
                  <a:pt x="2516385" y="2700299"/>
                  <a:pt x="2517189" y="2702830"/>
                </a:cubicBezTo>
                <a:cubicBezTo>
                  <a:pt x="2515850" y="2704867"/>
                  <a:pt x="2513553" y="2705354"/>
                  <a:pt x="2511927" y="2704823"/>
                </a:cubicBezTo>
                <a:close/>
                <a:moveTo>
                  <a:pt x="1904841" y="2626781"/>
                </a:moveTo>
                <a:cubicBezTo>
                  <a:pt x="1902742" y="2627224"/>
                  <a:pt x="1899629" y="2626643"/>
                  <a:pt x="1895254" y="2624287"/>
                </a:cubicBezTo>
                <a:cubicBezTo>
                  <a:pt x="1897944" y="2617948"/>
                  <a:pt x="1900747" y="2615564"/>
                  <a:pt x="1903074" y="2615359"/>
                </a:cubicBezTo>
                <a:cubicBezTo>
                  <a:pt x="1908311" y="2614893"/>
                  <a:pt x="1911139" y="2625449"/>
                  <a:pt x="1904841" y="2626781"/>
                </a:cubicBezTo>
                <a:close/>
                <a:moveTo>
                  <a:pt x="2865031" y="2751883"/>
                </a:moveTo>
                <a:lnTo>
                  <a:pt x="2864540" y="2749808"/>
                </a:lnTo>
                <a:lnTo>
                  <a:pt x="2864157" y="2750013"/>
                </a:lnTo>
                <a:close/>
                <a:moveTo>
                  <a:pt x="2866735" y="2755523"/>
                </a:moveTo>
                <a:lnTo>
                  <a:pt x="2865031" y="2751883"/>
                </a:lnTo>
                <a:lnTo>
                  <a:pt x="2865265" y="2752880"/>
                </a:lnTo>
                <a:cubicBezTo>
                  <a:pt x="2865988" y="2755255"/>
                  <a:pt x="2866584" y="2756505"/>
                  <a:pt x="2866735" y="2755523"/>
                </a:cubicBezTo>
                <a:close/>
                <a:moveTo>
                  <a:pt x="1844305" y="2636979"/>
                </a:moveTo>
                <a:cubicBezTo>
                  <a:pt x="1841879" y="2637476"/>
                  <a:pt x="1839182" y="2636698"/>
                  <a:pt x="1835859" y="2634994"/>
                </a:cubicBezTo>
                <a:cubicBezTo>
                  <a:pt x="1837714" y="2632921"/>
                  <a:pt x="1839939" y="2631791"/>
                  <a:pt x="1842496" y="2631286"/>
                </a:cubicBezTo>
                <a:cubicBezTo>
                  <a:pt x="1845052" y="2630779"/>
                  <a:pt x="1847935" y="2630898"/>
                  <a:pt x="1851118" y="2631317"/>
                </a:cubicBezTo>
                <a:cubicBezTo>
                  <a:pt x="1848883" y="2634712"/>
                  <a:pt x="1846730" y="2636483"/>
                  <a:pt x="1844305" y="2636979"/>
                </a:cubicBezTo>
                <a:close/>
                <a:moveTo>
                  <a:pt x="435777" y="2454115"/>
                </a:moveTo>
                <a:cubicBezTo>
                  <a:pt x="454392" y="2448906"/>
                  <a:pt x="515815" y="2429723"/>
                  <a:pt x="585675" y="2408437"/>
                </a:cubicBezTo>
                <a:lnTo>
                  <a:pt x="613849" y="2399935"/>
                </a:lnTo>
                <a:lnTo>
                  <a:pt x="594141" y="2404724"/>
                </a:lnTo>
                <a:cubicBezTo>
                  <a:pt x="540259" y="2418516"/>
                  <a:pt x="487070" y="2433957"/>
                  <a:pt x="435777" y="2454115"/>
                </a:cubicBezTo>
                <a:close/>
                <a:moveTo>
                  <a:pt x="2012576" y="2674142"/>
                </a:moveTo>
                <a:cubicBezTo>
                  <a:pt x="2013328" y="2671499"/>
                  <a:pt x="2015669" y="2669069"/>
                  <a:pt x="2017913" y="2668099"/>
                </a:cubicBezTo>
                <a:cubicBezTo>
                  <a:pt x="2019032" y="2667615"/>
                  <a:pt x="2020129" y="2667496"/>
                  <a:pt x="2020990" y="2667901"/>
                </a:cubicBezTo>
                <a:cubicBezTo>
                  <a:pt x="2021851" y="2668304"/>
                  <a:pt x="2022477" y="2669229"/>
                  <a:pt x="2022657" y="2670835"/>
                </a:cubicBezTo>
                <a:cubicBezTo>
                  <a:pt x="2017330" y="2669920"/>
                  <a:pt x="2019080" y="2676265"/>
                  <a:pt x="2012576" y="2674142"/>
                </a:cubicBezTo>
                <a:close/>
                <a:moveTo>
                  <a:pt x="2703878" y="2765851"/>
                </a:moveTo>
                <a:lnTo>
                  <a:pt x="2699452" y="2761445"/>
                </a:lnTo>
                <a:lnTo>
                  <a:pt x="2698880" y="2762027"/>
                </a:lnTo>
                <a:lnTo>
                  <a:pt x="2701445" y="2765115"/>
                </a:lnTo>
                <a:cubicBezTo>
                  <a:pt x="2702461" y="2766034"/>
                  <a:pt x="2703434" y="2766530"/>
                  <a:pt x="2703878" y="2765851"/>
                </a:cubicBezTo>
                <a:close/>
                <a:moveTo>
                  <a:pt x="2669534" y="2767009"/>
                </a:moveTo>
                <a:lnTo>
                  <a:pt x="2675212" y="2763008"/>
                </a:lnTo>
                <a:lnTo>
                  <a:pt x="2674990" y="2762752"/>
                </a:lnTo>
                <a:cubicBezTo>
                  <a:pt x="2673522" y="2761315"/>
                  <a:pt x="2672136" y="2760252"/>
                  <a:pt x="2671034" y="2759826"/>
                </a:cubicBezTo>
                <a:cubicBezTo>
                  <a:pt x="2668837" y="2758972"/>
                  <a:pt x="2667783" y="2760663"/>
                  <a:pt x="2669534" y="2767009"/>
                </a:cubicBezTo>
                <a:close/>
                <a:moveTo>
                  <a:pt x="2404721" y="2734148"/>
                </a:moveTo>
                <a:cubicBezTo>
                  <a:pt x="2406578" y="2732072"/>
                  <a:pt x="2409732" y="2729908"/>
                  <a:pt x="2412642" y="2729052"/>
                </a:cubicBezTo>
                <a:cubicBezTo>
                  <a:pt x="2414096" y="2728626"/>
                  <a:pt x="2415489" y="2728528"/>
                  <a:pt x="2416626" y="2728931"/>
                </a:cubicBezTo>
                <a:cubicBezTo>
                  <a:pt x="2417765" y="2729334"/>
                  <a:pt x="2418650" y="2730241"/>
                  <a:pt x="2419086" y="2731827"/>
                </a:cubicBezTo>
                <a:cubicBezTo>
                  <a:pt x="2415084" y="2733407"/>
                  <a:pt x="2411224" y="2736270"/>
                  <a:pt x="2404721" y="2734148"/>
                </a:cubicBezTo>
                <a:close/>
                <a:moveTo>
                  <a:pt x="1033196" y="2556405"/>
                </a:moveTo>
                <a:lnTo>
                  <a:pt x="1037610" y="2551636"/>
                </a:lnTo>
                <a:lnTo>
                  <a:pt x="1033838" y="2552252"/>
                </a:lnTo>
                <a:close/>
                <a:moveTo>
                  <a:pt x="1931962" y="2674880"/>
                </a:moveTo>
                <a:cubicBezTo>
                  <a:pt x="1929165" y="2675564"/>
                  <a:pt x="1926573" y="2675750"/>
                  <a:pt x="1925842" y="2673861"/>
                </a:cubicBezTo>
                <a:cubicBezTo>
                  <a:pt x="1927841" y="2673072"/>
                  <a:pt x="1931068" y="2671548"/>
                  <a:pt x="1933866" y="2670862"/>
                </a:cubicBezTo>
                <a:cubicBezTo>
                  <a:pt x="1935263" y="2670520"/>
                  <a:pt x="1936556" y="2670388"/>
                  <a:pt x="1937532" y="2670662"/>
                </a:cubicBezTo>
                <a:cubicBezTo>
                  <a:pt x="1938510" y="2670936"/>
                  <a:pt x="1939173" y="2671616"/>
                  <a:pt x="1939316" y="2672900"/>
                </a:cubicBezTo>
                <a:cubicBezTo>
                  <a:pt x="1937760" y="2673010"/>
                  <a:pt x="1934759" y="2674195"/>
                  <a:pt x="1931962" y="2674880"/>
                </a:cubicBezTo>
                <a:close/>
                <a:moveTo>
                  <a:pt x="1995107" y="2683409"/>
                </a:moveTo>
                <a:cubicBezTo>
                  <a:pt x="1985265" y="2685959"/>
                  <a:pt x="1983391" y="2675608"/>
                  <a:pt x="1991210" y="2672956"/>
                </a:cubicBezTo>
                <a:cubicBezTo>
                  <a:pt x="1992948" y="2672369"/>
                  <a:pt x="1995164" y="2672158"/>
                  <a:pt x="1997880" y="2672556"/>
                </a:cubicBezTo>
                <a:cubicBezTo>
                  <a:pt x="2000595" y="2672954"/>
                  <a:pt x="2003808" y="2673958"/>
                  <a:pt x="2007536" y="2675794"/>
                </a:cubicBezTo>
                <a:cubicBezTo>
                  <a:pt x="2002550" y="2680274"/>
                  <a:pt x="1998387" y="2682558"/>
                  <a:pt x="1995107" y="2683409"/>
                </a:cubicBezTo>
                <a:close/>
                <a:moveTo>
                  <a:pt x="1098131" y="2567298"/>
                </a:moveTo>
                <a:cubicBezTo>
                  <a:pt x="1098916" y="2555597"/>
                  <a:pt x="1093308" y="2552117"/>
                  <a:pt x="1083372" y="2556707"/>
                </a:cubicBezTo>
                <a:cubicBezTo>
                  <a:pt x="1103546" y="2526802"/>
                  <a:pt x="1151971" y="2520759"/>
                  <a:pt x="1196546" y="2520003"/>
                </a:cubicBezTo>
                <a:lnTo>
                  <a:pt x="1239203" y="2520368"/>
                </a:lnTo>
                <a:lnTo>
                  <a:pt x="1242441" y="2518857"/>
                </a:lnTo>
                <a:lnTo>
                  <a:pt x="1242842" y="2520399"/>
                </a:lnTo>
                <a:lnTo>
                  <a:pt x="1239203" y="2520368"/>
                </a:lnTo>
                <a:lnTo>
                  <a:pt x="1218801" y="2529897"/>
                </a:lnTo>
                <a:cubicBezTo>
                  <a:pt x="1201003" y="2538933"/>
                  <a:pt x="1184349" y="2548856"/>
                  <a:pt x="1188191" y="2550522"/>
                </a:cubicBezTo>
                <a:cubicBezTo>
                  <a:pt x="1183438" y="2554742"/>
                  <a:pt x="1120253" y="2550194"/>
                  <a:pt x="1098131" y="2567298"/>
                </a:cubicBezTo>
                <a:close/>
                <a:moveTo>
                  <a:pt x="1972727" y="2682162"/>
                </a:moveTo>
                <a:cubicBezTo>
                  <a:pt x="1974140" y="2680765"/>
                  <a:pt x="1975919" y="2680315"/>
                  <a:pt x="1977879" y="2680337"/>
                </a:cubicBezTo>
                <a:cubicBezTo>
                  <a:pt x="1979842" y="2680358"/>
                  <a:pt x="1981987" y="2680853"/>
                  <a:pt x="1984129" y="2681346"/>
                </a:cubicBezTo>
                <a:cubicBezTo>
                  <a:pt x="1981448" y="2685419"/>
                  <a:pt x="1977303" y="2685715"/>
                  <a:pt x="1972727" y="2682162"/>
                </a:cubicBezTo>
                <a:close/>
                <a:moveTo>
                  <a:pt x="2677180" y="2779401"/>
                </a:moveTo>
                <a:cubicBezTo>
                  <a:pt x="2682981" y="2782224"/>
                  <a:pt x="2684961" y="2781273"/>
                  <a:pt x="2684788" y="2778658"/>
                </a:cubicBezTo>
                <a:lnTo>
                  <a:pt x="2683095" y="2775265"/>
                </a:lnTo>
                <a:close/>
                <a:moveTo>
                  <a:pt x="1951679" y="2690132"/>
                </a:moveTo>
                <a:cubicBezTo>
                  <a:pt x="1953922" y="2684473"/>
                  <a:pt x="1955801" y="2681993"/>
                  <a:pt x="1957166" y="2681371"/>
                </a:cubicBezTo>
                <a:cubicBezTo>
                  <a:pt x="1961269" y="2679501"/>
                  <a:pt x="1960765" y="2694337"/>
                  <a:pt x="1951679" y="2690132"/>
                </a:cubicBezTo>
                <a:close/>
                <a:moveTo>
                  <a:pt x="2352436" y="2743055"/>
                </a:moveTo>
                <a:cubicBezTo>
                  <a:pt x="2353777" y="2741017"/>
                  <a:pt x="2355187" y="2739622"/>
                  <a:pt x="2356707" y="2739191"/>
                </a:cubicBezTo>
                <a:cubicBezTo>
                  <a:pt x="2358225" y="2738759"/>
                  <a:pt x="2359853" y="2739291"/>
                  <a:pt x="2361619" y="2741104"/>
                </a:cubicBezTo>
                <a:cubicBezTo>
                  <a:pt x="2358939" y="2745177"/>
                  <a:pt x="2355544" y="2742832"/>
                  <a:pt x="2352436" y="2743055"/>
                </a:cubicBezTo>
                <a:close/>
                <a:moveTo>
                  <a:pt x="1057958" y="2581812"/>
                </a:moveTo>
                <a:cubicBezTo>
                  <a:pt x="1059818" y="2579738"/>
                  <a:pt x="1062043" y="2578609"/>
                  <a:pt x="1064339" y="2578121"/>
                </a:cubicBezTo>
                <a:cubicBezTo>
                  <a:pt x="1066634" y="2577635"/>
                  <a:pt x="1069002" y="2577788"/>
                  <a:pt x="1071147" y="2578282"/>
                </a:cubicBezTo>
                <a:cubicBezTo>
                  <a:pt x="1067429" y="2582429"/>
                  <a:pt x="1062389" y="2584083"/>
                  <a:pt x="1057958" y="2581812"/>
                </a:cubicBezTo>
                <a:close/>
                <a:moveTo>
                  <a:pt x="999671" y="2574325"/>
                </a:moveTo>
                <a:lnTo>
                  <a:pt x="1000190" y="2568791"/>
                </a:lnTo>
                <a:lnTo>
                  <a:pt x="995962" y="2570324"/>
                </a:lnTo>
                <a:cubicBezTo>
                  <a:pt x="995224" y="2571327"/>
                  <a:pt x="996089" y="2572641"/>
                  <a:pt x="999671" y="2574325"/>
                </a:cubicBezTo>
                <a:close/>
                <a:moveTo>
                  <a:pt x="1916374" y="2704944"/>
                </a:moveTo>
                <a:cubicBezTo>
                  <a:pt x="1904852" y="2703502"/>
                  <a:pt x="1893836" y="2700729"/>
                  <a:pt x="1897606" y="2701755"/>
                </a:cubicBezTo>
                <a:cubicBezTo>
                  <a:pt x="1895070" y="2707110"/>
                  <a:pt x="1928773" y="2681416"/>
                  <a:pt x="1937633" y="2685959"/>
                </a:cubicBezTo>
                <a:cubicBezTo>
                  <a:pt x="1929487" y="2687834"/>
                  <a:pt x="1923695" y="2692128"/>
                  <a:pt x="1919371" y="2700201"/>
                </a:cubicBezTo>
                <a:cubicBezTo>
                  <a:pt x="1931664" y="2698031"/>
                  <a:pt x="1953788" y="2680923"/>
                  <a:pt x="1938170" y="2700153"/>
                </a:cubicBezTo>
                <a:cubicBezTo>
                  <a:pt x="1939920" y="2706498"/>
                  <a:pt x="1927894" y="2706386"/>
                  <a:pt x="1916374" y="2704944"/>
                </a:cubicBezTo>
                <a:close/>
                <a:moveTo>
                  <a:pt x="2311053" y="2758982"/>
                </a:moveTo>
                <a:cubicBezTo>
                  <a:pt x="2309106" y="2759092"/>
                  <a:pt x="2307661" y="2758423"/>
                  <a:pt x="2306771" y="2757459"/>
                </a:cubicBezTo>
                <a:cubicBezTo>
                  <a:pt x="2304988" y="2755532"/>
                  <a:pt x="2305426" y="2752424"/>
                  <a:pt x="2308512" y="2751990"/>
                </a:cubicBezTo>
                <a:cubicBezTo>
                  <a:pt x="2310566" y="2751703"/>
                  <a:pt x="2313802" y="2752604"/>
                  <a:pt x="2318341" y="2755837"/>
                </a:cubicBezTo>
                <a:cubicBezTo>
                  <a:pt x="2315446" y="2757985"/>
                  <a:pt x="2312999" y="2758873"/>
                  <a:pt x="2311053" y="2758982"/>
                </a:cubicBezTo>
                <a:close/>
                <a:moveTo>
                  <a:pt x="1820626" y="2704660"/>
                </a:moveTo>
                <a:cubicBezTo>
                  <a:pt x="1818269" y="2702241"/>
                  <a:pt x="1823916" y="2696661"/>
                  <a:pt x="1826275" y="2699081"/>
                </a:cubicBezTo>
                <a:cubicBezTo>
                  <a:pt x="1826275" y="2699081"/>
                  <a:pt x="1824166" y="2708289"/>
                  <a:pt x="1820626" y="2704660"/>
                </a:cubicBezTo>
                <a:close/>
                <a:moveTo>
                  <a:pt x="1097196" y="2615243"/>
                </a:moveTo>
                <a:cubicBezTo>
                  <a:pt x="1095950" y="2614603"/>
                  <a:pt x="1094907" y="2609856"/>
                  <a:pt x="1094911" y="2608539"/>
                </a:cubicBezTo>
                <a:cubicBezTo>
                  <a:pt x="1094911" y="2608100"/>
                  <a:pt x="1095025" y="2608042"/>
                  <a:pt x="1095288" y="2608646"/>
                </a:cubicBezTo>
                <a:cubicBezTo>
                  <a:pt x="1095639" y="2609451"/>
                  <a:pt x="1096252" y="2611428"/>
                  <a:pt x="1097196" y="2615243"/>
                </a:cubicBezTo>
                <a:close/>
                <a:moveTo>
                  <a:pt x="1792925" y="2706963"/>
                </a:moveTo>
                <a:lnTo>
                  <a:pt x="1799041" y="2698436"/>
                </a:lnTo>
                <a:cubicBezTo>
                  <a:pt x="1798524" y="2698473"/>
                  <a:pt x="1795514" y="2701921"/>
                  <a:pt x="1793185" y="2705647"/>
                </a:cubicBezTo>
                <a:close/>
                <a:moveTo>
                  <a:pt x="1846787" y="2714439"/>
                </a:moveTo>
                <a:lnTo>
                  <a:pt x="1847766" y="2714446"/>
                </a:lnTo>
                <a:lnTo>
                  <a:pt x="1847694" y="2714374"/>
                </a:lnTo>
                <a:lnTo>
                  <a:pt x="1847137" y="2714255"/>
                </a:lnTo>
                <a:close/>
                <a:moveTo>
                  <a:pt x="2286747" y="2772325"/>
                </a:moveTo>
                <a:cubicBezTo>
                  <a:pt x="2260551" y="2771606"/>
                  <a:pt x="2259837" y="2765188"/>
                  <a:pt x="2283714" y="2754429"/>
                </a:cubicBezTo>
                <a:cubicBezTo>
                  <a:pt x="2287665" y="2760615"/>
                  <a:pt x="2291450" y="2750640"/>
                  <a:pt x="2291492" y="2751925"/>
                </a:cubicBezTo>
                <a:cubicBezTo>
                  <a:pt x="2291516" y="2752699"/>
                  <a:pt x="2290193" y="2757523"/>
                  <a:pt x="2286747" y="2772325"/>
                </a:cubicBezTo>
                <a:close/>
                <a:moveTo>
                  <a:pt x="420224" y="2530273"/>
                </a:moveTo>
                <a:cubicBezTo>
                  <a:pt x="420787" y="2528293"/>
                  <a:pt x="425190" y="2523855"/>
                  <a:pt x="428095" y="2524435"/>
                </a:cubicBezTo>
                <a:cubicBezTo>
                  <a:pt x="429063" y="2524628"/>
                  <a:pt x="429865" y="2525379"/>
                  <a:pt x="430303" y="2526966"/>
                </a:cubicBezTo>
                <a:cubicBezTo>
                  <a:pt x="425120" y="2527335"/>
                  <a:pt x="425265" y="2528621"/>
                  <a:pt x="420224" y="2530273"/>
                </a:cubicBezTo>
                <a:close/>
                <a:moveTo>
                  <a:pt x="10590244" y="3859368"/>
                </a:moveTo>
                <a:lnTo>
                  <a:pt x="10485989" y="3605469"/>
                </a:lnTo>
                <a:lnTo>
                  <a:pt x="10431121" y="3507977"/>
                </a:lnTo>
                <a:lnTo>
                  <a:pt x="10431159" y="3507836"/>
                </a:lnTo>
                <a:cubicBezTo>
                  <a:pt x="10430346" y="3497311"/>
                  <a:pt x="10427076" y="3486557"/>
                  <a:pt x="10424581" y="3475523"/>
                </a:cubicBezTo>
                <a:lnTo>
                  <a:pt x="10306976" y="3182523"/>
                </a:lnTo>
                <a:lnTo>
                  <a:pt x="10310433" y="3187637"/>
                </a:lnTo>
                <a:cubicBezTo>
                  <a:pt x="10380630" y="3305500"/>
                  <a:pt x="10450829" y="3423362"/>
                  <a:pt x="10514274" y="3543293"/>
                </a:cubicBezTo>
                <a:lnTo>
                  <a:pt x="10541534" y="3598785"/>
                </a:lnTo>
                <a:lnTo>
                  <a:pt x="10576033" y="3714335"/>
                </a:lnTo>
                <a:cubicBezTo>
                  <a:pt x="10582736" y="3746044"/>
                  <a:pt x="10587674" y="3777926"/>
                  <a:pt x="10590243" y="3810151"/>
                </a:cubicBezTo>
                <a:close/>
                <a:moveTo>
                  <a:pt x="2238931" y="2774444"/>
                </a:moveTo>
                <a:cubicBezTo>
                  <a:pt x="2238717" y="2772518"/>
                  <a:pt x="2239575" y="2770838"/>
                  <a:pt x="2241058" y="2770087"/>
                </a:cubicBezTo>
                <a:cubicBezTo>
                  <a:pt x="2242541" y="2769333"/>
                  <a:pt x="2244648" y="2769507"/>
                  <a:pt x="2246935" y="2771285"/>
                </a:cubicBezTo>
                <a:cubicBezTo>
                  <a:pt x="2245150" y="2773999"/>
                  <a:pt x="2242324" y="2776790"/>
                  <a:pt x="2238931" y="2774444"/>
                </a:cubicBezTo>
                <a:close/>
                <a:moveTo>
                  <a:pt x="1840388" y="2722658"/>
                </a:moveTo>
                <a:cubicBezTo>
                  <a:pt x="1835754" y="2716196"/>
                  <a:pt x="1835810" y="2713200"/>
                  <a:pt x="1837913" y="2712281"/>
                </a:cubicBezTo>
                <a:lnTo>
                  <a:pt x="1847137" y="2714255"/>
                </a:lnTo>
                <a:lnTo>
                  <a:pt x="1859923" y="2707536"/>
                </a:lnTo>
                <a:cubicBezTo>
                  <a:pt x="1866961" y="2704467"/>
                  <a:pt x="1875600" y="2701141"/>
                  <a:pt x="1882685" y="2699099"/>
                </a:cubicBezTo>
                <a:cubicBezTo>
                  <a:pt x="1886229" y="2698078"/>
                  <a:pt x="1889383" y="2697378"/>
                  <a:pt x="1891753" y="2697191"/>
                </a:cubicBezTo>
                <a:cubicBezTo>
                  <a:pt x="1898866" y="2696631"/>
                  <a:pt x="1898923" y="2700690"/>
                  <a:pt x="1881274" y="2714565"/>
                </a:cubicBezTo>
                <a:cubicBezTo>
                  <a:pt x="1872321" y="2704528"/>
                  <a:pt x="1862383" y="2712032"/>
                  <a:pt x="1854237" y="2714493"/>
                </a:cubicBezTo>
                <a:lnTo>
                  <a:pt x="1847766" y="2714446"/>
                </a:lnTo>
                <a:lnTo>
                  <a:pt x="1853823" y="2720608"/>
                </a:lnTo>
                <a:cubicBezTo>
                  <a:pt x="1853488" y="2722451"/>
                  <a:pt x="1849895" y="2723599"/>
                  <a:pt x="1840388" y="2722658"/>
                </a:cubicBezTo>
                <a:close/>
                <a:moveTo>
                  <a:pt x="818587" y="2589835"/>
                </a:moveTo>
                <a:cubicBezTo>
                  <a:pt x="819409" y="2587835"/>
                  <a:pt x="820635" y="2587102"/>
                  <a:pt x="822077" y="2587160"/>
                </a:cubicBezTo>
                <a:cubicBezTo>
                  <a:pt x="823520" y="2587218"/>
                  <a:pt x="825181" y="2588070"/>
                  <a:pt x="826880" y="2589244"/>
                </a:cubicBezTo>
                <a:cubicBezTo>
                  <a:pt x="825091" y="2591959"/>
                  <a:pt x="821983" y="2592180"/>
                  <a:pt x="818587" y="2589835"/>
                </a:cubicBezTo>
                <a:close/>
                <a:moveTo>
                  <a:pt x="963938" y="2611517"/>
                </a:moveTo>
                <a:cubicBezTo>
                  <a:pt x="958433" y="2609688"/>
                  <a:pt x="971774" y="2605313"/>
                  <a:pt x="976977" y="2606534"/>
                </a:cubicBezTo>
                <a:cubicBezTo>
                  <a:pt x="979291" y="2607078"/>
                  <a:pt x="979996" y="2608725"/>
                  <a:pt x="976726" y="2612194"/>
                </a:cubicBezTo>
                <a:cubicBezTo>
                  <a:pt x="969703" y="2612453"/>
                  <a:pt x="965774" y="2612126"/>
                  <a:pt x="963938" y="2611517"/>
                </a:cubicBezTo>
                <a:close/>
                <a:moveTo>
                  <a:pt x="2125716" y="2770878"/>
                </a:moveTo>
                <a:cubicBezTo>
                  <a:pt x="2125805" y="2766990"/>
                  <a:pt x="2128771" y="2765485"/>
                  <a:pt x="2132510" y="2765055"/>
                </a:cubicBezTo>
                <a:cubicBezTo>
                  <a:pt x="2136249" y="2764627"/>
                  <a:pt x="2140760" y="2765276"/>
                  <a:pt x="2143941" y="2765695"/>
                </a:cubicBezTo>
                <a:cubicBezTo>
                  <a:pt x="2138151" y="2769991"/>
                  <a:pt x="2131647" y="2767867"/>
                  <a:pt x="2125716" y="2770878"/>
                </a:cubicBezTo>
                <a:close/>
                <a:moveTo>
                  <a:pt x="2079001" y="2779387"/>
                </a:moveTo>
                <a:cubicBezTo>
                  <a:pt x="2075950" y="2778958"/>
                  <a:pt x="2073735" y="2777821"/>
                  <a:pt x="2076397" y="2778279"/>
                </a:cubicBezTo>
                <a:cubicBezTo>
                  <a:pt x="2077952" y="2778167"/>
                  <a:pt x="2079397" y="2777093"/>
                  <a:pt x="2081012" y="2776332"/>
                </a:cubicBezTo>
                <a:cubicBezTo>
                  <a:pt x="2082624" y="2775569"/>
                  <a:pt x="2084403" y="2775120"/>
                  <a:pt x="2086617" y="2776255"/>
                </a:cubicBezTo>
                <a:cubicBezTo>
                  <a:pt x="2085938" y="2779538"/>
                  <a:pt x="2082052" y="2779816"/>
                  <a:pt x="2079001" y="2779387"/>
                </a:cubicBezTo>
                <a:close/>
                <a:moveTo>
                  <a:pt x="901033" y="2626653"/>
                </a:moveTo>
                <a:cubicBezTo>
                  <a:pt x="904374" y="2623826"/>
                  <a:pt x="908117" y="2622264"/>
                  <a:pt x="912080" y="2621496"/>
                </a:cubicBezTo>
                <a:cubicBezTo>
                  <a:pt x="916042" y="2620728"/>
                  <a:pt x="920224" y="2620754"/>
                  <a:pt x="924441" y="2621100"/>
                </a:cubicBezTo>
                <a:cubicBezTo>
                  <a:pt x="914362" y="2624408"/>
                  <a:pt x="910218" y="2624703"/>
                  <a:pt x="901033" y="2626653"/>
                </a:cubicBezTo>
                <a:close/>
                <a:moveTo>
                  <a:pt x="750115" y="2612836"/>
                </a:moveTo>
                <a:cubicBezTo>
                  <a:pt x="751758" y="2608837"/>
                  <a:pt x="755011" y="2609898"/>
                  <a:pt x="756653" y="2605901"/>
                </a:cubicBezTo>
                <a:cubicBezTo>
                  <a:pt x="763301" y="2609307"/>
                  <a:pt x="753508" y="2615182"/>
                  <a:pt x="750115" y="2612836"/>
                </a:cubicBezTo>
                <a:close/>
                <a:moveTo>
                  <a:pt x="1847032" y="2763590"/>
                </a:moveTo>
                <a:cubicBezTo>
                  <a:pt x="1848375" y="2761554"/>
                  <a:pt x="1851010" y="2759424"/>
                  <a:pt x="1853382" y="2758447"/>
                </a:cubicBezTo>
                <a:cubicBezTo>
                  <a:pt x="1854567" y="2757958"/>
                  <a:pt x="1855687" y="2757758"/>
                  <a:pt x="1856548" y="2758000"/>
                </a:cubicBezTo>
                <a:cubicBezTo>
                  <a:pt x="1857406" y="2758240"/>
                  <a:pt x="1858005" y="2758926"/>
                  <a:pt x="1858147" y="2760210"/>
                </a:cubicBezTo>
                <a:cubicBezTo>
                  <a:pt x="1855181" y="2761715"/>
                  <a:pt x="1851466" y="2765862"/>
                  <a:pt x="1847032" y="2763590"/>
                </a:cubicBezTo>
                <a:close/>
                <a:moveTo>
                  <a:pt x="942666" y="2653442"/>
                </a:moveTo>
                <a:cubicBezTo>
                  <a:pt x="945345" y="2649369"/>
                  <a:pt x="942239" y="2649590"/>
                  <a:pt x="946238" y="2648011"/>
                </a:cubicBezTo>
                <a:cubicBezTo>
                  <a:pt x="952599" y="2648851"/>
                  <a:pt x="947239" y="2656997"/>
                  <a:pt x="942666" y="2653442"/>
                </a:cubicBezTo>
                <a:close/>
                <a:moveTo>
                  <a:pt x="839097" y="2642717"/>
                </a:moveTo>
                <a:cubicBezTo>
                  <a:pt x="840437" y="2640681"/>
                  <a:pt x="843073" y="2638551"/>
                  <a:pt x="845445" y="2637573"/>
                </a:cubicBezTo>
                <a:cubicBezTo>
                  <a:pt x="846632" y="2637085"/>
                  <a:pt x="847751" y="2636883"/>
                  <a:pt x="848610" y="2637125"/>
                </a:cubicBezTo>
                <a:cubicBezTo>
                  <a:pt x="849471" y="2637367"/>
                  <a:pt x="850069" y="2638051"/>
                  <a:pt x="850214" y="2639337"/>
                </a:cubicBezTo>
                <a:cubicBezTo>
                  <a:pt x="845780" y="2637066"/>
                  <a:pt x="843528" y="2644989"/>
                  <a:pt x="839097" y="2642717"/>
                </a:cubicBezTo>
                <a:close/>
                <a:moveTo>
                  <a:pt x="2006169" y="2794934"/>
                </a:moveTo>
                <a:cubicBezTo>
                  <a:pt x="2007727" y="2794824"/>
                  <a:pt x="2010316" y="2794639"/>
                  <a:pt x="2012447" y="2793841"/>
                </a:cubicBezTo>
                <a:lnTo>
                  <a:pt x="2012835" y="2793313"/>
                </a:lnTo>
                <a:lnTo>
                  <a:pt x="2008292" y="2791712"/>
                </a:lnTo>
                <a:close/>
                <a:moveTo>
                  <a:pt x="1280408" y="2715065"/>
                </a:moveTo>
                <a:cubicBezTo>
                  <a:pt x="1278782" y="2714534"/>
                  <a:pt x="1277826" y="2712985"/>
                  <a:pt x="1279167" y="2710948"/>
                </a:cubicBezTo>
                <a:cubicBezTo>
                  <a:pt x="1280792" y="2711480"/>
                  <a:pt x="1282017" y="2710744"/>
                  <a:pt x="1283035" y="2710511"/>
                </a:cubicBezTo>
                <a:cubicBezTo>
                  <a:pt x="1284054" y="2710276"/>
                  <a:pt x="1284866" y="2710541"/>
                  <a:pt x="1285670" y="2713072"/>
                </a:cubicBezTo>
                <a:cubicBezTo>
                  <a:pt x="1284331" y="2715109"/>
                  <a:pt x="1282035" y="2715596"/>
                  <a:pt x="1280408" y="2715065"/>
                </a:cubicBezTo>
                <a:close/>
                <a:moveTo>
                  <a:pt x="673321" y="2637022"/>
                </a:moveTo>
                <a:cubicBezTo>
                  <a:pt x="671222" y="2637466"/>
                  <a:pt x="668109" y="2636884"/>
                  <a:pt x="663733" y="2634528"/>
                </a:cubicBezTo>
                <a:cubicBezTo>
                  <a:pt x="666425" y="2628190"/>
                  <a:pt x="669227" y="2625806"/>
                  <a:pt x="671555" y="2625601"/>
                </a:cubicBezTo>
                <a:cubicBezTo>
                  <a:pt x="676791" y="2625135"/>
                  <a:pt x="679619" y="2635692"/>
                  <a:pt x="673321" y="2637022"/>
                </a:cubicBezTo>
                <a:close/>
                <a:moveTo>
                  <a:pt x="1970898" y="2806509"/>
                </a:moveTo>
                <a:cubicBezTo>
                  <a:pt x="1976223" y="2807423"/>
                  <a:pt x="1980510" y="2808411"/>
                  <a:pt x="1983191" y="2804338"/>
                </a:cubicBezTo>
                <a:cubicBezTo>
                  <a:pt x="1981117" y="2804487"/>
                  <a:pt x="1978937" y="2803671"/>
                  <a:pt x="1976830" y="2803499"/>
                </a:cubicBezTo>
                <a:cubicBezTo>
                  <a:pt x="1974721" y="2803326"/>
                  <a:pt x="1972683" y="2803794"/>
                  <a:pt x="1970898" y="2806509"/>
                </a:cubicBezTo>
                <a:close/>
                <a:moveTo>
                  <a:pt x="852783" y="2662444"/>
                </a:moveTo>
                <a:cubicBezTo>
                  <a:pt x="855090" y="2659692"/>
                  <a:pt x="857184" y="2658573"/>
                  <a:pt x="858796" y="2658375"/>
                </a:cubicBezTo>
                <a:cubicBezTo>
                  <a:pt x="863626" y="2657788"/>
                  <a:pt x="864095" y="2665519"/>
                  <a:pt x="852783" y="2662444"/>
                </a:cubicBezTo>
                <a:close/>
                <a:moveTo>
                  <a:pt x="2147224" y="2832745"/>
                </a:moveTo>
                <a:cubicBezTo>
                  <a:pt x="2149725" y="2836448"/>
                  <a:pt x="2157303" y="2829439"/>
                  <a:pt x="2153909" y="2827094"/>
                </a:cubicBezTo>
                <a:lnTo>
                  <a:pt x="2152612" y="2826510"/>
                </a:lnTo>
                <a:lnTo>
                  <a:pt x="2150490" y="2827039"/>
                </a:lnTo>
                <a:lnTo>
                  <a:pt x="2149909" y="2827539"/>
                </a:lnTo>
                <a:cubicBezTo>
                  <a:pt x="2148904" y="2829067"/>
                  <a:pt x="2148118" y="2831388"/>
                  <a:pt x="2147224" y="2832745"/>
                </a:cubicBezTo>
                <a:close/>
                <a:moveTo>
                  <a:pt x="571157" y="2628416"/>
                </a:moveTo>
                <a:cubicBezTo>
                  <a:pt x="568737" y="2626539"/>
                  <a:pt x="565363" y="2616260"/>
                  <a:pt x="567119" y="2617181"/>
                </a:cubicBezTo>
                <a:cubicBezTo>
                  <a:pt x="567899" y="2617592"/>
                  <a:pt x="569693" y="2620212"/>
                  <a:pt x="573033" y="2626765"/>
                </a:cubicBezTo>
                <a:cubicBezTo>
                  <a:pt x="572664" y="2628733"/>
                  <a:pt x="571964" y="2629041"/>
                  <a:pt x="571157" y="2628416"/>
                </a:cubicBezTo>
                <a:close/>
                <a:moveTo>
                  <a:pt x="585215" y="2634099"/>
                </a:moveTo>
                <a:cubicBezTo>
                  <a:pt x="583848" y="2633182"/>
                  <a:pt x="583679" y="2630677"/>
                  <a:pt x="585519" y="2629393"/>
                </a:cubicBezTo>
                <a:cubicBezTo>
                  <a:pt x="586743" y="2628537"/>
                  <a:pt x="588864" y="2628225"/>
                  <a:pt x="592117" y="2629288"/>
                </a:cubicBezTo>
                <a:cubicBezTo>
                  <a:pt x="589153" y="2634350"/>
                  <a:pt x="586586" y="2635018"/>
                  <a:pt x="585215" y="2634099"/>
                </a:cubicBezTo>
                <a:close/>
                <a:moveTo>
                  <a:pt x="547264" y="2629900"/>
                </a:moveTo>
                <a:cubicBezTo>
                  <a:pt x="526947" y="2630377"/>
                  <a:pt x="543641" y="2620211"/>
                  <a:pt x="548357" y="2622543"/>
                </a:cubicBezTo>
                <a:cubicBezTo>
                  <a:pt x="549928" y="2623320"/>
                  <a:pt x="550169" y="2625487"/>
                  <a:pt x="547264" y="2629900"/>
                </a:cubicBezTo>
                <a:close/>
                <a:moveTo>
                  <a:pt x="1714269" y="2786949"/>
                </a:moveTo>
                <a:lnTo>
                  <a:pt x="1718770" y="2784388"/>
                </a:lnTo>
                <a:lnTo>
                  <a:pt x="1714021" y="2786262"/>
                </a:lnTo>
                <a:close/>
                <a:moveTo>
                  <a:pt x="1712765" y="2786758"/>
                </a:moveTo>
                <a:lnTo>
                  <a:pt x="1714021" y="2786262"/>
                </a:lnTo>
                <a:lnTo>
                  <a:pt x="1712122" y="2780982"/>
                </a:lnTo>
                <a:cubicBezTo>
                  <a:pt x="1711443" y="2784265"/>
                  <a:pt x="1711657" y="2786190"/>
                  <a:pt x="1712765" y="2786758"/>
                </a:cubicBezTo>
                <a:close/>
                <a:moveTo>
                  <a:pt x="1918058" y="2815132"/>
                </a:moveTo>
                <a:cubicBezTo>
                  <a:pt x="1914949" y="2815354"/>
                  <a:pt x="1912251" y="2814576"/>
                  <a:pt x="1911965" y="2812008"/>
                </a:cubicBezTo>
                <a:cubicBezTo>
                  <a:pt x="1914626" y="2812466"/>
                  <a:pt x="1916852" y="2811337"/>
                  <a:pt x="1919132" y="2810689"/>
                </a:cubicBezTo>
                <a:cubicBezTo>
                  <a:pt x="1920269" y="2810365"/>
                  <a:pt x="1921421" y="2810161"/>
                  <a:pt x="1922648" y="2810337"/>
                </a:cubicBezTo>
                <a:cubicBezTo>
                  <a:pt x="1923877" y="2810512"/>
                  <a:pt x="1925180" y="2811066"/>
                  <a:pt x="1926617" y="2812257"/>
                </a:cubicBezTo>
                <a:cubicBezTo>
                  <a:pt x="1924687" y="2813689"/>
                  <a:pt x="1921167" y="2814910"/>
                  <a:pt x="1918058" y="2815132"/>
                </a:cubicBezTo>
                <a:close/>
                <a:moveTo>
                  <a:pt x="612785" y="2647220"/>
                </a:moveTo>
                <a:cubicBezTo>
                  <a:pt x="610359" y="2647717"/>
                  <a:pt x="607660" y="2646939"/>
                  <a:pt x="604335" y="2645236"/>
                </a:cubicBezTo>
                <a:cubicBezTo>
                  <a:pt x="606195" y="2643163"/>
                  <a:pt x="608421" y="2642033"/>
                  <a:pt x="610977" y="2641528"/>
                </a:cubicBezTo>
                <a:cubicBezTo>
                  <a:pt x="613531" y="2641021"/>
                  <a:pt x="616418" y="2641140"/>
                  <a:pt x="619599" y="2641560"/>
                </a:cubicBezTo>
                <a:cubicBezTo>
                  <a:pt x="617364" y="2644953"/>
                  <a:pt x="615211" y="2646723"/>
                  <a:pt x="612785" y="2647220"/>
                </a:cubicBezTo>
                <a:close/>
                <a:moveTo>
                  <a:pt x="822213" y="2677564"/>
                </a:moveTo>
                <a:cubicBezTo>
                  <a:pt x="818528" y="2678474"/>
                  <a:pt x="815275" y="2677413"/>
                  <a:pt x="815295" y="2672882"/>
                </a:cubicBezTo>
                <a:cubicBezTo>
                  <a:pt x="820333" y="2671230"/>
                  <a:pt x="825516" y="2670860"/>
                  <a:pt x="831735" y="2670416"/>
                </a:cubicBezTo>
                <a:cubicBezTo>
                  <a:pt x="830017" y="2673772"/>
                  <a:pt x="825899" y="2676655"/>
                  <a:pt x="822213" y="2677564"/>
                </a:cubicBezTo>
                <a:close/>
                <a:moveTo>
                  <a:pt x="459143" y="2637508"/>
                </a:moveTo>
                <a:lnTo>
                  <a:pt x="459314" y="2637469"/>
                </a:lnTo>
                <a:cubicBezTo>
                  <a:pt x="458948" y="2636525"/>
                  <a:pt x="458773" y="2636275"/>
                  <a:pt x="458801" y="2636518"/>
                </a:cubicBezTo>
                <a:close/>
                <a:moveTo>
                  <a:pt x="1882016" y="2824498"/>
                </a:moveTo>
                <a:cubicBezTo>
                  <a:pt x="1883285" y="2821819"/>
                  <a:pt x="1884991" y="2820726"/>
                  <a:pt x="1886917" y="2820428"/>
                </a:cubicBezTo>
                <a:cubicBezTo>
                  <a:pt x="1888844" y="2820128"/>
                  <a:pt x="1890989" y="2820623"/>
                  <a:pt x="1893131" y="2821117"/>
                </a:cubicBezTo>
                <a:cubicBezTo>
                  <a:pt x="1893558" y="2824968"/>
                  <a:pt x="1886448" y="2826769"/>
                  <a:pt x="1882016" y="2824498"/>
                </a:cubicBezTo>
                <a:close/>
                <a:moveTo>
                  <a:pt x="524249" y="2648362"/>
                </a:moveTo>
                <a:cubicBezTo>
                  <a:pt x="516494" y="2644387"/>
                  <a:pt x="520810" y="2638579"/>
                  <a:pt x="524906" y="2636671"/>
                </a:cubicBezTo>
                <a:cubicBezTo>
                  <a:pt x="529004" y="2634761"/>
                  <a:pt x="532879" y="2636748"/>
                  <a:pt x="524249" y="2648362"/>
                </a:cubicBezTo>
                <a:close/>
                <a:moveTo>
                  <a:pt x="781055" y="2684382"/>
                </a:moveTo>
                <a:cubicBezTo>
                  <a:pt x="781807" y="2681742"/>
                  <a:pt x="784148" y="2679309"/>
                  <a:pt x="786391" y="2678341"/>
                </a:cubicBezTo>
                <a:cubicBezTo>
                  <a:pt x="787513" y="2677857"/>
                  <a:pt x="788608" y="2677740"/>
                  <a:pt x="789469" y="2678143"/>
                </a:cubicBezTo>
                <a:cubicBezTo>
                  <a:pt x="790330" y="2678546"/>
                  <a:pt x="790956" y="2679472"/>
                  <a:pt x="791134" y="2681077"/>
                </a:cubicBezTo>
                <a:cubicBezTo>
                  <a:pt x="785809" y="2680162"/>
                  <a:pt x="787561" y="2686507"/>
                  <a:pt x="781055" y="2684382"/>
                </a:cubicBezTo>
                <a:close/>
                <a:moveTo>
                  <a:pt x="506022" y="2653545"/>
                </a:moveTo>
                <a:cubicBezTo>
                  <a:pt x="508247" y="2652416"/>
                  <a:pt x="510151" y="2648399"/>
                  <a:pt x="512832" y="2647418"/>
                </a:cubicBezTo>
                <a:cubicBezTo>
                  <a:pt x="513726" y="2647092"/>
                  <a:pt x="514707" y="2647104"/>
                  <a:pt x="515815" y="2647671"/>
                </a:cubicBezTo>
                <a:cubicBezTo>
                  <a:pt x="512098" y="2651817"/>
                  <a:pt x="510595" y="2657103"/>
                  <a:pt x="506022" y="2653545"/>
                </a:cubicBezTo>
                <a:close/>
                <a:moveTo>
                  <a:pt x="329917" y="2631661"/>
                </a:moveTo>
                <a:cubicBezTo>
                  <a:pt x="331266" y="2632051"/>
                  <a:pt x="332267" y="2631654"/>
                  <a:pt x="333983" y="2628297"/>
                </a:cubicBezTo>
                <a:lnTo>
                  <a:pt x="331413" y="2626230"/>
                </a:lnTo>
                <a:lnTo>
                  <a:pt x="329707" y="2626238"/>
                </a:lnTo>
                <a:cubicBezTo>
                  <a:pt x="327153" y="2626762"/>
                  <a:pt x="325065" y="2627964"/>
                  <a:pt x="323762" y="2630321"/>
                </a:cubicBezTo>
                <a:cubicBezTo>
                  <a:pt x="326872" y="2630098"/>
                  <a:pt x="328568" y="2631272"/>
                  <a:pt x="329917" y="2631661"/>
                </a:cubicBezTo>
                <a:close/>
                <a:moveTo>
                  <a:pt x="1173202" y="2744388"/>
                </a:moveTo>
                <a:cubicBezTo>
                  <a:pt x="1175061" y="2742315"/>
                  <a:pt x="1178214" y="2740150"/>
                  <a:pt x="1181123" y="2739294"/>
                </a:cubicBezTo>
                <a:cubicBezTo>
                  <a:pt x="1182577" y="2738868"/>
                  <a:pt x="1183970" y="2738768"/>
                  <a:pt x="1185107" y="2739173"/>
                </a:cubicBezTo>
                <a:cubicBezTo>
                  <a:pt x="1186246" y="2739577"/>
                  <a:pt x="1187131" y="2740484"/>
                  <a:pt x="1187569" y="2742069"/>
                </a:cubicBezTo>
                <a:cubicBezTo>
                  <a:pt x="1183565" y="2743650"/>
                  <a:pt x="1179705" y="2746512"/>
                  <a:pt x="1173202" y="2744388"/>
                </a:cubicBezTo>
                <a:close/>
                <a:moveTo>
                  <a:pt x="2030823" y="2856968"/>
                </a:moveTo>
                <a:lnTo>
                  <a:pt x="2035561" y="2857211"/>
                </a:lnTo>
                <a:lnTo>
                  <a:pt x="2036996" y="2855422"/>
                </a:lnTo>
                <a:close/>
                <a:moveTo>
                  <a:pt x="417679" y="2648202"/>
                </a:moveTo>
                <a:lnTo>
                  <a:pt x="419250" y="2646019"/>
                </a:lnTo>
                <a:lnTo>
                  <a:pt x="418621" y="2646217"/>
                </a:lnTo>
                <a:close/>
                <a:moveTo>
                  <a:pt x="700441" y="2685123"/>
                </a:moveTo>
                <a:cubicBezTo>
                  <a:pt x="697646" y="2685807"/>
                  <a:pt x="695054" y="2685991"/>
                  <a:pt x="694323" y="2684102"/>
                </a:cubicBezTo>
                <a:cubicBezTo>
                  <a:pt x="696323" y="2683312"/>
                  <a:pt x="699549" y="2681790"/>
                  <a:pt x="702344" y="2681104"/>
                </a:cubicBezTo>
                <a:cubicBezTo>
                  <a:pt x="703742" y="2680762"/>
                  <a:pt x="705034" y="2680629"/>
                  <a:pt x="706011" y="2680904"/>
                </a:cubicBezTo>
                <a:cubicBezTo>
                  <a:pt x="706988" y="2681178"/>
                  <a:pt x="707652" y="2681856"/>
                  <a:pt x="707794" y="2683140"/>
                </a:cubicBezTo>
                <a:cubicBezTo>
                  <a:pt x="706239" y="2683253"/>
                  <a:pt x="703238" y="2684437"/>
                  <a:pt x="700441" y="2685123"/>
                </a:cubicBezTo>
                <a:close/>
                <a:moveTo>
                  <a:pt x="763586" y="2693649"/>
                </a:moveTo>
                <a:cubicBezTo>
                  <a:pt x="753747" y="2696200"/>
                  <a:pt x="751869" y="2685849"/>
                  <a:pt x="759689" y="2683200"/>
                </a:cubicBezTo>
                <a:cubicBezTo>
                  <a:pt x="761429" y="2682611"/>
                  <a:pt x="763645" y="2682402"/>
                  <a:pt x="766359" y="2682798"/>
                </a:cubicBezTo>
                <a:cubicBezTo>
                  <a:pt x="769076" y="2683197"/>
                  <a:pt x="772289" y="2684200"/>
                  <a:pt x="776019" y="2686036"/>
                </a:cubicBezTo>
                <a:cubicBezTo>
                  <a:pt x="771034" y="2690516"/>
                  <a:pt x="766868" y="2692800"/>
                  <a:pt x="763586" y="2693649"/>
                </a:cubicBezTo>
                <a:close/>
                <a:moveTo>
                  <a:pt x="414713" y="2649709"/>
                </a:moveTo>
                <a:cubicBezTo>
                  <a:pt x="416419" y="2648616"/>
                  <a:pt x="416582" y="2647716"/>
                  <a:pt x="416036" y="2647069"/>
                </a:cubicBezTo>
                <a:lnTo>
                  <a:pt x="415992" y="2647052"/>
                </a:lnTo>
                <a:lnTo>
                  <a:pt x="412764" y="2648130"/>
                </a:lnTo>
                <a:close/>
                <a:moveTo>
                  <a:pt x="741208" y="2692404"/>
                </a:moveTo>
                <a:cubicBezTo>
                  <a:pt x="742619" y="2691009"/>
                  <a:pt x="744398" y="2690558"/>
                  <a:pt x="746360" y="2690580"/>
                </a:cubicBezTo>
                <a:cubicBezTo>
                  <a:pt x="748321" y="2690602"/>
                  <a:pt x="750465" y="2691095"/>
                  <a:pt x="752610" y="2691588"/>
                </a:cubicBezTo>
                <a:cubicBezTo>
                  <a:pt x="749929" y="2695661"/>
                  <a:pt x="745782" y="2695957"/>
                  <a:pt x="741208" y="2692404"/>
                </a:cubicBezTo>
                <a:close/>
                <a:moveTo>
                  <a:pt x="720158" y="2700374"/>
                </a:moveTo>
                <a:cubicBezTo>
                  <a:pt x="722403" y="2694714"/>
                  <a:pt x="724280" y="2692235"/>
                  <a:pt x="725647" y="2691613"/>
                </a:cubicBezTo>
                <a:cubicBezTo>
                  <a:pt x="729750" y="2689743"/>
                  <a:pt x="729244" y="2704579"/>
                  <a:pt x="720158" y="2700374"/>
                </a:cubicBezTo>
                <a:close/>
                <a:moveTo>
                  <a:pt x="1120917" y="2753295"/>
                </a:moveTo>
                <a:cubicBezTo>
                  <a:pt x="1122257" y="2751259"/>
                  <a:pt x="1123670" y="2749864"/>
                  <a:pt x="1125188" y="2749433"/>
                </a:cubicBezTo>
                <a:cubicBezTo>
                  <a:pt x="1126709" y="2749001"/>
                  <a:pt x="1128334" y="2749531"/>
                  <a:pt x="1130102" y="2751346"/>
                </a:cubicBezTo>
                <a:cubicBezTo>
                  <a:pt x="1127420" y="2755419"/>
                  <a:pt x="1124025" y="2753074"/>
                  <a:pt x="1120917" y="2753295"/>
                </a:cubicBezTo>
                <a:close/>
                <a:moveTo>
                  <a:pt x="1722553" y="2837171"/>
                </a:moveTo>
                <a:lnTo>
                  <a:pt x="1723333" y="2837139"/>
                </a:lnTo>
                <a:lnTo>
                  <a:pt x="1723278" y="2836623"/>
                </a:lnTo>
                <a:close/>
                <a:moveTo>
                  <a:pt x="406468" y="2665985"/>
                </a:moveTo>
                <a:cubicBezTo>
                  <a:pt x="404838" y="2666589"/>
                  <a:pt x="403544" y="2666680"/>
                  <a:pt x="403704" y="2663435"/>
                </a:cubicBezTo>
                <a:cubicBezTo>
                  <a:pt x="405259" y="2663323"/>
                  <a:pt x="407743" y="2662175"/>
                  <a:pt x="409539" y="2661886"/>
                </a:cubicBezTo>
                <a:cubicBezTo>
                  <a:pt x="411333" y="2661597"/>
                  <a:pt x="412444" y="2662165"/>
                  <a:pt x="411246" y="2665484"/>
                </a:cubicBezTo>
                <a:cubicBezTo>
                  <a:pt x="410065" y="2664275"/>
                  <a:pt x="408100" y="2665385"/>
                  <a:pt x="406468" y="2665985"/>
                </a:cubicBezTo>
                <a:close/>
                <a:moveTo>
                  <a:pt x="431650" y="2670499"/>
                </a:moveTo>
                <a:cubicBezTo>
                  <a:pt x="432848" y="2667178"/>
                  <a:pt x="434520" y="2665764"/>
                  <a:pt x="436445" y="2665466"/>
                </a:cubicBezTo>
                <a:cubicBezTo>
                  <a:pt x="438368" y="2665166"/>
                  <a:pt x="440550" y="2665982"/>
                  <a:pt x="442767" y="2667117"/>
                </a:cubicBezTo>
                <a:cubicBezTo>
                  <a:pt x="438762" y="2668697"/>
                  <a:pt x="436084" y="2672770"/>
                  <a:pt x="431650" y="2670499"/>
                </a:cubicBezTo>
                <a:close/>
                <a:moveTo>
                  <a:pt x="1725530" y="2847429"/>
                </a:moveTo>
                <a:lnTo>
                  <a:pt x="1725039" y="2845354"/>
                </a:lnTo>
                <a:lnTo>
                  <a:pt x="1724654" y="2845561"/>
                </a:lnTo>
                <a:close/>
                <a:moveTo>
                  <a:pt x="684853" y="2715186"/>
                </a:moveTo>
                <a:cubicBezTo>
                  <a:pt x="673331" y="2713744"/>
                  <a:pt x="662315" y="2710971"/>
                  <a:pt x="666087" y="2711997"/>
                </a:cubicBezTo>
                <a:cubicBezTo>
                  <a:pt x="663549" y="2717352"/>
                  <a:pt x="697252" y="2691657"/>
                  <a:pt x="706114" y="2696201"/>
                </a:cubicBezTo>
                <a:cubicBezTo>
                  <a:pt x="697966" y="2698076"/>
                  <a:pt x="692176" y="2702370"/>
                  <a:pt x="687852" y="2710445"/>
                </a:cubicBezTo>
                <a:cubicBezTo>
                  <a:pt x="700145" y="2708273"/>
                  <a:pt x="722267" y="2691167"/>
                  <a:pt x="706649" y="2710396"/>
                </a:cubicBezTo>
                <a:cubicBezTo>
                  <a:pt x="708399" y="2716740"/>
                  <a:pt x="696373" y="2716628"/>
                  <a:pt x="684853" y="2715186"/>
                </a:cubicBezTo>
                <a:close/>
                <a:moveTo>
                  <a:pt x="1727234" y="2851070"/>
                </a:moveTo>
                <a:lnTo>
                  <a:pt x="1725530" y="2847429"/>
                </a:lnTo>
                <a:lnTo>
                  <a:pt x="1725765" y="2848425"/>
                </a:lnTo>
                <a:cubicBezTo>
                  <a:pt x="1726487" y="2850800"/>
                  <a:pt x="1727083" y="2852051"/>
                  <a:pt x="1727234" y="2851070"/>
                </a:cubicBezTo>
                <a:close/>
                <a:moveTo>
                  <a:pt x="1079533" y="2769224"/>
                </a:moveTo>
                <a:cubicBezTo>
                  <a:pt x="1077587" y="2769333"/>
                  <a:pt x="1076141" y="2768665"/>
                  <a:pt x="1075250" y="2767702"/>
                </a:cubicBezTo>
                <a:cubicBezTo>
                  <a:pt x="1073469" y="2765774"/>
                  <a:pt x="1073907" y="2762666"/>
                  <a:pt x="1076993" y="2762232"/>
                </a:cubicBezTo>
                <a:cubicBezTo>
                  <a:pt x="1079048" y="2761945"/>
                  <a:pt x="1082283" y="2762846"/>
                  <a:pt x="1086822" y="2766079"/>
                </a:cubicBezTo>
                <a:cubicBezTo>
                  <a:pt x="1083927" y="2768227"/>
                  <a:pt x="1081480" y="2769114"/>
                  <a:pt x="1079533" y="2769224"/>
                </a:cubicBezTo>
                <a:close/>
                <a:moveTo>
                  <a:pt x="589109" y="2714902"/>
                </a:moveTo>
                <a:cubicBezTo>
                  <a:pt x="586750" y="2712483"/>
                  <a:pt x="592395" y="2706903"/>
                  <a:pt x="594754" y="2709324"/>
                </a:cubicBezTo>
                <a:cubicBezTo>
                  <a:pt x="594754" y="2709324"/>
                  <a:pt x="592645" y="2718531"/>
                  <a:pt x="589109" y="2714902"/>
                </a:cubicBezTo>
                <a:close/>
                <a:moveTo>
                  <a:pt x="615266" y="2724681"/>
                </a:moveTo>
                <a:lnTo>
                  <a:pt x="616245" y="2724688"/>
                </a:lnTo>
                <a:lnTo>
                  <a:pt x="616173" y="2724616"/>
                </a:lnTo>
                <a:lnTo>
                  <a:pt x="615616" y="2724497"/>
                </a:lnTo>
                <a:close/>
                <a:moveTo>
                  <a:pt x="1055229" y="2782568"/>
                </a:moveTo>
                <a:cubicBezTo>
                  <a:pt x="1029032" y="2781849"/>
                  <a:pt x="1028318" y="2775430"/>
                  <a:pt x="1052192" y="2764669"/>
                </a:cubicBezTo>
                <a:cubicBezTo>
                  <a:pt x="1056144" y="2770857"/>
                  <a:pt x="1059931" y="2760882"/>
                  <a:pt x="1059973" y="2762167"/>
                </a:cubicBezTo>
                <a:cubicBezTo>
                  <a:pt x="1059997" y="2762939"/>
                  <a:pt x="1058674" y="2767765"/>
                  <a:pt x="1055229" y="2782568"/>
                </a:cubicBezTo>
                <a:close/>
                <a:moveTo>
                  <a:pt x="559619" y="2719920"/>
                </a:moveTo>
                <a:lnTo>
                  <a:pt x="565737" y="2711394"/>
                </a:lnTo>
                <a:cubicBezTo>
                  <a:pt x="565217" y="2711429"/>
                  <a:pt x="562206" y="2714881"/>
                  <a:pt x="559879" y="2718605"/>
                </a:cubicBezTo>
                <a:close/>
                <a:moveTo>
                  <a:pt x="1007412" y="2784687"/>
                </a:moveTo>
                <a:cubicBezTo>
                  <a:pt x="1007197" y="2782761"/>
                  <a:pt x="1008056" y="2781080"/>
                  <a:pt x="1009539" y="2780329"/>
                </a:cubicBezTo>
                <a:cubicBezTo>
                  <a:pt x="1011020" y="2779575"/>
                  <a:pt x="1013129" y="2779751"/>
                  <a:pt x="1015418" y="2781526"/>
                </a:cubicBezTo>
                <a:cubicBezTo>
                  <a:pt x="1013629" y="2784241"/>
                  <a:pt x="1010805" y="2787032"/>
                  <a:pt x="1007412" y="2784687"/>
                </a:cubicBezTo>
                <a:close/>
                <a:moveTo>
                  <a:pt x="608870" y="2732900"/>
                </a:moveTo>
                <a:cubicBezTo>
                  <a:pt x="604232" y="2726438"/>
                  <a:pt x="604292" y="2723442"/>
                  <a:pt x="606392" y="2722523"/>
                </a:cubicBezTo>
                <a:lnTo>
                  <a:pt x="615616" y="2724497"/>
                </a:lnTo>
                <a:lnTo>
                  <a:pt x="628404" y="2717778"/>
                </a:lnTo>
                <a:cubicBezTo>
                  <a:pt x="635440" y="2714709"/>
                  <a:pt x="644082" y="2711383"/>
                  <a:pt x="651166" y="2709341"/>
                </a:cubicBezTo>
                <a:cubicBezTo>
                  <a:pt x="654710" y="2708320"/>
                  <a:pt x="657864" y="2707621"/>
                  <a:pt x="660232" y="2707433"/>
                </a:cubicBezTo>
                <a:cubicBezTo>
                  <a:pt x="667345" y="2706872"/>
                  <a:pt x="667404" y="2710932"/>
                  <a:pt x="649753" y="2724807"/>
                </a:cubicBezTo>
                <a:cubicBezTo>
                  <a:pt x="640803" y="2714772"/>
                  <a:pt x="630864" y="2722272"/>
                  <a:pt x="622716" y="2724735"/>
                </a:cubicBezTo>
                <a:lnTo>
                  <a:pt x="616245" y="2724688"/>
                </a:lnTo>
                <a:lnTo>
                  <a:pt x="622302" y="2730850"/>
                </a:lnTo>
                <a:cubicBezTo>
                  <a:pt x="621969" y="2732693"/>
                  <a:pt x="618374" y="2733841"/>
                  <a:pt x="608870" y="2732900"/>
                </a:cubicBezTo>
                <a:close/>
                <a:moveTo>
                  <a:pt x="1565271" y="2860039"/>
                </a:moveTo>
                <a:lnTo>
                  <a:pt x="1561072" y="2855857"/>
                </a:lnTo>
                <a:lnTo>
                  <a:pt x="1560476" y="2856462"/>
                </a:lnTo>
                <a:lnTo>
                  <a:pt x="1562840" y="2859302"/>
                </a:lnTo>
                <a:cubicBezTo>
                  <a:pt x="1563854" y="2860221"/>
                  <a:pt x="1564824" y="2860718"/>
                  <a:pt x="1565271" y="2860039"/>
                </a:cubicBezTo>
                <a:close/>
                <a:moveTo>
                  <a:pt x="1530033" y="2862554"/>
                </a:moveTo>
                <a:lnTo>
                  <a:pt x="1535711" y="2858553"/>
                </a:lnTo>
                <a:lnTo>
                  <a:pt x="1535489" y="2858297"/>
                </a:lnTo>
                <a:cubicBezTo>
                  <a:pt x="1534024" y="2856861"/>
                  <a:pt x="1532635" y="2855797"/>
                  <a:pt x="1531536" y="2855369"/>
                </a:cubicBezTo>
                <a:cubicBezTo>
                  <a:pt x="1529336" y="2854517"/>
                  <a:pt x="1528283" y="2856208"/>
                  <a:pt x="1530033" y="2862554"/>
                </a:cubicBezTo>
                <a:close/>
                <a:moveTo>
                  <a:pt x="894194" y="2781119"/>
                </a:moveTo>
                <a:cubicBezTo>
                  <a:pt x="894284" y="2777230"/>
                  <a:pt x="897252" y="2775727"/>
                  <a:pt x="900989" y="2775297"/>
                </a:cubicBezTo>
                <a:cubicBezTo>
                  <a:pt x="904731" y="2774867"/>
                  <a:pt x="909241" y="2775516"/>
                  <a:pt x="912421" y="2775937"/>
                </a:cubicBezTo>
                <a:cubicBezTo>
                  <a:pt x="906632" y="2780233"/>
                  <a:pt x="900128" y="2778107"/>
                  <a:pt x="894194" y="2781119"/>
                </a:cubicBezTo>
                <a:close/>
                <a:moveTo>
                  <a:pt x="1537680" y="2874947"/>
                </a:moveTo>
                <a:cubicBezTo>
                  <a:pt x="1543478" y="2877767"/>
                  <a:pt x="1545460" y="2876819"/>
                  <a:pt x="1545285" y="2874202"/>
                </a:cubicBezTo>
                <a:lnTo>
                  <a:pt x="1543592" y="2870811"/>
                </a:lnTo>
                <a:close/>
                <a:moveTo>
                  <a:pt x="847482" y="2789628"/>
                </a:moveTo>
                <a:cubicBezTo>
                  <a:pt x="844431" y="2789198"/>
                  <a:pt x="842214" y="2788063"/>
                  <a:pt x="844878" y="2788519"/>
                </a:cubicBezTo>
                <a:cubicBezTo>
                  <a:pt x="846431" y="2788409"/>
                  <a:pt x="847879" y="2787337"/>
                  <a:pt x="849491" y="2786574"/>
                </a:cubicBezTo>
                <a:cubicBezTo>
                  <a:pt x="851105" y="2785811"/>
                  <a:pt x="852882" y="2785362"/>
                  <a:pt x="855098" y="2786497"/>
                </a:cubicBezTo>
                <a:cubicBezTo>
                  <a:pt x="854419" y="2789780"/>
                  <a:pt x="850534" y="2790058"/>
                  <a:pt x="847482" y="2789628"/>
                </a:cubicBezTo>
                <a:close/>
                <a:moveTo>
                  <a:pt x="615513" y="2773834"/>
                </a:moveTo>
                <a:cubicBezTo>
                  <a:pt x="616854" y="2771796"/>
                  <a:pt x="619491" y="2769666"/>
                  <a:pt x="621861" y="2768689"/>
                </a:cubicBezTo>
                <a:cubicBezTo>
                  <a:pt x="623047" y="2768200"/>
                  <a:pt x="624168" y="2768000"/>
                  <a:pt x="625027" y="2768240"/>
                </a:cubicBezTo>
                <a:cubicBezTo>
                  <a:pt x="625888" y="2768482"/>
                  <a:pt x="626486" y="2769168"/>
                  <a:pt x="626628" y="2770452"/>
                </a:cubicBezTo>
                <a:cubicBezTo>
                  <a:pt x="623662" y="2771957"/>
                  <a:pt x="619945" y="2776104"/>
                  <a:pt x="615513" y="2773834"/>
                </a:cubicBezTo>
                <a:close/>
                <a:moveTo>
                  <a:pt x="10796494" y="4104780"/>
                </a:moveTo>
                <a:lnTo>
                  <a:pt x="10678577" y="3781106"/>
                </a:lnTo>
                <a:lnTo>
                  <a:pt x="10656235" y="3648401"/>
                </a:lnTo>
                <a:cubicBezTo>
                  <a:pt x="10545286" y="3154327"/>
                  <a:pt x="10318411" y="2699191"/>
                  <a:pt x="9946364" y="2290588"/>
                </a:cubicBezTo>
                <a:cubicBezTo>
                  <a:pt x="9897336" y="2236694"/>
                  <a:pt x="9897636" y="2230616"/>
                  <a:pt x="9921995" y="2168088"/>
                </a:cubicBezTo>
                <a:cubicBezTo>
                  <a:pt x="10019250" y="2261245"/>
                  <a:pt x="10099335" y="2363594"/>
                  <a:pt x="10178017" y="2463467"/>
                </a:cubicBezTo>
                <a:cubicBezTo>
                  <a:pt x="10485889" y="2855736"/>
                  <a:pt x="10658011" y="3278631"/>
                  <a:pt x="10744933" y="3721428"/>
                </a:cubicBezTo>
                <a:close/>
                <a:moveTo>
                  <a:pt x="774650" y="2805176"/>
                </a:moveTo>
                <a:lnTo>
                  <a:pt x="775145" y="2805090"/>
                </a:lnTo>
                <a:lnTo>
                  <a:pt x="774797" y="2804953"/>
                </a:lnTo>
                <a:close/>
                <a:moveTo>
                  <a:pt x="739377" y="2816751"/>
                </a:moveTo>
                <a:cubicBezTo>
                  <a:pt x="744702" y="2817665"/>
                  <a:pt x="748989" y="2818653"/>
                  <a:pt x="751672" y="2814580"/>
                </a:cubicBezTo>
                <a:lnTo>
                  <a:pt x="745469" y="2813763"/>
                </a:lnTo>
                <a:lnTo>
                  <a:pt x="744187" y="2814310"/>
                </a:lnTo>
                <a:close/>
                <a:moveTo>
                  <a:pt x="915705" y="2842988"/>
                </a:moveTo>
                <a:cubicBezTo>
                  <a:pt x="916956" y="2844840"/>
                  <a:pt x="919475" y="2844013"/>
                  <a:pt x="921258" y="2842430"/>
                </a:cubicBezTo>
                <a:lnTo>
                  <a:pt x="922005" y="2839062"/>
                </a:lnTo>
                <a:lnTo>
                  <a:pt x="917124" y="2840237"/>
                </a:lnTo>
                <a:close/>
                <a:moveTo>
                  <a:pt x="686538" y="2825374"/>
                </a:moveTo>
                <a:cubicBezTo>
                  <a:pt x="683428" y="2825595"/>
                  <a:pt x="680730" y="2824818"/>
                  <a:pt x="680444" y="2822251"/>
                </a:cubicBezTo>
                <a:cubicBezTo>
                  <a:pt x="683108" y="2822708"/>
                  <a:pt x="685333" y="2821579"/>
                  <a:pt x="687611" y="2820931"/>
                </a:cubicBezTo>
                <a:cubicBezTo>
                  <a:pt x="688748" y="2820607"/>
                  <a:pt x="689903" y="2820404"/>
                  <a:pt x="691129" y="2820579"/>
                </a:cubicBezTo>
                <a:cubicBezTo>
                  <a:pt x="692358" y="2820754"/>
                  <a:pt x="693659" y="2821307"/>
                  <a:pt x="695098" y="2822500"/>
                </a:cubicBezTo>
                <a:cubicBezTo>
                  <a:pt x="693169" y="2823931"/>
                  <a:pt x="689648" y="2825152"/>
                  <a:pt x="686538" y="2825374"/>
                </a:cubicBezTo>
                <a:close/>
                <a:moveTo>
                  <a:pt x="480962" y="2799905"/>
                </a:moveTo>
                <a:lnTo>
                  <a:pt x="485462" y="2797346"/>
                </a:lnTo>
                <a:lnTo>
                  <a:pt x="480716" y="2799219"/>
                </a:lnTo>
                <a:close/>
                <a:moveTo>
                  <a:pt x="479457" y="2799716"/>
                </a:moveTo>
                <a:lnTo>
                  <a:pt x="480716" y="2799219"/>
                </a:lnTo>
                <a:lnTo>
                  <a:pt x="478816" y="2793939"/>
                </a:lnTo>
                <a:cubicBezTo>
                  <a:pt x="478136" y="2797222"/>
                  <a:pt x="478350" y="2799148"/>
                  <a:pt x="479457" y="2799716"/>
                </a:cubicBezTo>
                <a:close/>
                <a:moveTo>
                  <a:pt x="650496" y="2834740"/>
                </a:moveTo>
                <a:cubicBezTo>
                  <a:pt x="651766" y="2832061"/>
                  <a:pt x="653470" y="2830968"/>
                  <a:pt x="655396" y="2830670"/>
                </a:cubicBezTo>
                <a:cubicBezTo>
                  <a:pt x="657321" y="2830370"/>
                  <a:pt x="659466" y="2830863"/>
                  <a:pt x="661610" y="2831358"/>
                </a:cubicBezTo>
                <a:cubicBezTo>
                  <a:pt x="662039" y="2835210"/>
                  <a:pt x="654927" y="2837011"/>
                  <a:pt x="650496" y="2834740"/>
                </a:cubicBezTo>
                <a:close/>
                <a:moveTo>
                  <a:pt x="796161" y="2867045"/>
                </a:moveTo>
                <a:cubicBezTo>
                  <a:pt x="797359" y="2863724"/>
                  <a:pt x="799289" y="2862293"/>
                  <a:pt x="801453" y="2861816"/>
                </a:cubicBezTo>
                <a:cubicBezTo>
                  <a:pt x="803622" y="2861337"/>
                  <a:pt x="806025" y="2861812"/>
                  <a:pt x="808169" y="2862307"/>
                </a:cubicBezTo>
                <a:cubicBezTo>
                  <a:pt x="808741" y="2867441"/>
                  <a:pt x="800590" y="2869316"/>
                  <a:pt x="796161" y="2867045"/>
                </a:cubicBezTo>
                <a:close/>
                <a:moveTo>
                  <a:pt x="491034" y="2847411"/>
                </a:moveTo>
                <a:cubicBezTo>
                  <a:pt x="492749" y="2844054"/>
                  <a:pt x="494752" y="2843265"/>
                  <a:pt x="496453" y="2843305"/>
                </a:cubicBezTo>
                <a:cubicBezTo>
                  <a:pt x="498156" y="2843345"/>
                  <a:pt x="499558" y="2844217"/>
                  <a:pt x="500077" y="2844180"/>
                </a:cubicBezTo>
                <a:cubicBezTo>
                  <a:pt x="497108" y="2845685"/>
                  <a:pt x="495463" y="2849685"/>
                  <a:pt x="491034" y="2847411"/>
                </a:cubicBezTo>
                <a:close/>
                <a:moveTo>
                  <a:pt x="492222" y="2860386"/>
                </a:moveTo>
                <a:lnTo>
                  <a:pt x="491731" y="2858311"/>
                </a:lnTo>
                <a:lnTo>
                  <a:pt x="491347" y="2858517"/>
                </a:lnTo>
                <a:close/>
                <a:moveTo>
                  <a:pt x="493928" y="2864028"/>
                </a:moveTo>
                <a:lnTo>
                  <a:pt x="492222" y="2860386"/>
                </a:lnTo>
                <a:lnTo>
                  <a:pt x="492456" y="2861383"/>
                </a:lnTo>
                <a:cubicBezTo>
                  <a:pt x="493179" y="2863757"/>
                  <a:pt x="493777" y="2865008"/>
                  <a:pt x="493928" y="2864028"/>
                </a:cubicBezTo>
                <a:close/>
                <a:moveTo>
                  <a:pt x="333750" y="2870281"/>
                </a:moveTo>
                <a:lnTo>
                  <a:pt x="330002" y="2866550"/>
                </a:lnTo>
                <a:lnTo>
                  <a:pt x="329365" y="2867196"/>
                </a:lnTo>
                <a:lnTo>
                  <a:pt x="331319" y="2869544"/>
                </a:lnTo>
                <a:cubicBezTo>
                  <a:pt x="332335" y="2870464"/>
                  <a:pt x="333306" y="2870960"/>
                  <a:pt x="333750" y="2870281"/>
                </a:cubicBezTo>
                <a:close/>
                <a:moveTo>
                  <a:pt x="296727" y="2875510"/>
                </a:moveTo>
                <a:lnTo>
                  <a:pt x="302402" y="2871511"/>
                </a:lnTo>
                <a:lnTo>
                  <a:pt x="302183" y="2871254"/>
                </a:lnTo>
                <a:cubicBezTo>
                  <a:pt x="300715" y="2869818"/>
                  <a:pt x="299329" y="2868755"/>
                  <a:pt x="298227" y="2868327"/>
                </a:cubicBezTo>
                <a:cubicBezTo>
                  <a:pt x="296028" y="2867473"/>
                  <a:pt x="294976" y="2869165"/>
                  <a:pt x="296727" y="2875510"/>
                </a:cubicBezTo>
                <a:close/>
                <a:moveTo>
                  <a:pt x="304374" y="2887905"/>
                </a:moveTo>
                <a:cubicBezTo>
                  <a:pt x="310172" y="2890725"/>
                  <a:pt x="312154" y="2889776"/>
                  <a:pt x="311979" y="2887159"/>
                </a:cubicBezTo>
                <a:lnTo>
                  <a:pt x="310286" y="2883768"/>
                </a:lnTo>
                <a:close/>
                <a:moveTo>
                  <a:pt x="10403980" y="4215335"/>
                </a:moveTo>
                <a:lnTo>
                  <a:pt x="10327906" y="3989238"/>
                </a:lnTo>
                <a:lnTo>
                  <a:pt x="10321792" y="3974714"/>
                </a:lnTo>
                <a:lnTo>
                  <a:pt x="10319469" y="3939178"/>
                </a:lnTo>
                <a:lnTo>
                  <a:pt x="10271772" y="3702776"/>
                </a:lnTo>
                <a:lnTo>
                  <a:pt x="10368329" y="3943937"/>
                </a:lnTo>
                <a:lnTo>
                  <a:pt x="10381296" y="3985681"/>
                </a:lnTo>
                <a:lnTo>
                  <a:pt x="10386195" y="4007934"/>
                </a:lnTo>
                <a:close/>
                <a:moveTo>
                  <a:pt x="10075890" y="4506062"/>
                </a:moveTo>
                <a:lnTo>
                  <a:pt x="10072943" y="4490625"/>
                </a:lnTo>
                <a:cubicBezTo>
                  <a:pt x="10056752" y="4441784"/>
                  <a:pt x="10024737" y="4397404"/>
                  <a:pt x="10010132" y="4346730"/>
                </a:cubicBezTo>
                <a:cubicBezTo>
                  <a:pt x="9999547" y="4314746"/>
                  <a:pt x="9990360" y="4285240"/>
                  <a:pt x="10017720" y="4254455"/>
                </a:cubicBezTo>
                <a:cubicBezTo>
                  <a:pt x="10032396" y="4234226"/>
                  <a:pt x="10024304" y="4213277"/>
                  <a:pt x="10019314" y="4191208"/>
                </a:cubicBezTo>
                <a:cubicBezTo>
                  <a:pt x="9850550" y="3667308"/>
                  <a:pt x="9536013" y="3202096"/>
                  <a:pt x="9109745" y="2783257"/>
                </a:cubicBezTo>
                <a:cubicBezTo>
                  <a:pt x="8996514" y="2674989"/>
                  <a:pt x="8876791" y="2575037"/>
                  <a:pt x="8758765" y="2471488"/>
                </a:cubicBezTo>
                <a:cubicBezTo>
                  <a:pt x="8726814" y="2441259"/>
                  <a:pt x="8685276" y="2420470"/>
                  <a:pt x="8637247" y="2407995"/>
                </a:cubicBezTo>
                <a:cubicBezTo>
                  <a:pt x="8560863" y="2384885"/>
                  <a:pt x="8505049" y="2345384"/>
                  <a:pt x="8465304" y="2288132"/>
                </a:cubicBezTo>
                <a:cubicBezTo>
                  <a:pt x="8404295" y="2199775"/>
                  <a:pt x="8315928" y="2142203"/>
                  <a:pt x="8181033" y="2134284"/>
                </a:cubicBezTo>
                <a:cubicBezTo>
                  <a:pt x="8162758" y="2134923"/>
                  <a:pt x="8141690" y="2130604"/>
                  <a:pt x="8125417" y="2121569"/>
                </a:cubicBezTo>
                <a:cubicBezTo>
                  <a:pt x="7950281" y="2035689"/>
                  <a:pt x="7756772" y="1983312"/>
                  <a:pt x="7581335" y="1903509"/>
                </a:cubicBezTo>
                <a:cubicBezTo>
                  <a:pt x="7545688" y="1886556"/>
                  <a:pt x="7512839" y="1874561"/>
                  <a:pt x="7487075" y="1842096"/>
                </a:cubicBezTo>
                <a:cubicBezTo>
                  <a:pt x="7540494" y="1837699"/>
                  <a:pt x="7583730" y="1854893"/>
                  <a:pt x="7628659" y="1868487"/>
                </a:cubicBezTo>
                <a:cubicBezTo>
                  <a:pt x="7727214" y="1904470"/>
                  <a:pt x="7809189" y="1937496"/>
                  <a:pt x="7899555" y="1985393"/>
                </a:cubicBezTo>
                <a:cubicBezTo>
                  <a:pt x="7920323" y="1995786"/>
                  <a:pt x="7911338" y="1993071"/>
                  <a:pt x="7973140" y="2003545"/>
                </a:cubicBezTo>
                <a:cubicBezTo>
                  <a:pt x="7983028" y="1988033"/>
                  <a:pt x="8008289" y="1999788"/>
                  <a:pt x="8026262" y="2005227"/>
                </a:cubicBezTo>
                <a:cubicBezTo>
                  <a:pt x="8163556" y="2057043"/>
                  <a:pt x="8300849" y="2108861"/>
                  <a:pt x="8439540" y="2163155"/>
                </a:cubicBezTo>
                <a:cubicBezTo>
                  <a:pt x="8543985" y="2202975"/>
                  <a:pt x="8629254" y="2261668"/>
                  <a:pt x="8706340" y="2332274"/>
                </a:cubicBezTo>
                <a:cubicBezTo>
                  <a:pt x="8865803" y="2489480"/>
                  <a:pt x="9050630" y="2625574"/>
                  <a:pt x="9200806" y="2786137"/>
                </a:cubicBezTo>
                <a:cubicBezTo>
                  <a:pt x="9505908" y="3118976"/>
                  <a:pt x="9759559" y="3472099"/>
                  <a:pt x="9947990" y="3851745"/>
                </a:cubicBezTo>
                <a:lnTo>
                  <a:pt x="10063656" y="4122304"/>
                </a:lnTo>
                <a:lnTo>
                  <a:pt x="10075016" y="4249917"/>
                </a:lnTo>
                <a:cubicBezTo>
                  <a:pt x="10078813" y="4330986"/>
                  <a:pt x="10078990" y="4412245"/>
                  <a:pt x="10074948" y="4494285"/>
                </a:cubicBezTo>
                <a:close/>
                <a:moveTo>
                  <a:pt x="10118224" y="4730189"/>
                </a:moveTo>
                <a:lnTo>
                  <a:pt x="10103028" y="4674987"/>
                </a:lnTo>
                <a:lnTo>
                  <a:pt x="10085172" y="4558020"/>
                </a:lnTo>
                <a:lnTo>
                  <a:pt x="10106405" y="4596313"/>
                </a:lnTo>
                <a:cubicBezTo>
                  <a:pt x="10130767" y="4626299"/>
                  <a:pt x="10118289" y="4663641"/>
                  <a:pt x="10115093" y="4697623"/>
                </a:cubicBezTo>
                <a:close/>
                <a:moveTo>
                  <a:pt x="10630591" y="6958044"/>
                </a:moveTo>
                <a:cubicBezTo>
                  <a:pt x="10662027" y="6853425"/>
                  <a:pt x="10656818" y="6756510"/>
                  <a:pt x="10660371" y="6660738"/>
                </a:cubicBezTo>
                <a:cubicBezTo>
                  <a:pt x="10668689" y="6446183"/>
                  <a:pt x="10640817" y="6235828"/>
                  <a:pt x="10541410" y="6041114"/>
                </a:cubicBezTo>
                <a:cubicBezTo>
                  <a:pt x="10453056" y="5871004"/>
                  <a:pt x="10311309" y="5768798"/>
                  <a:pt x="10129197" y="5716585"/>
                </a:cubicBezTo>
                <a:cubicBezTo>
                  <a:pt x="10043172" y="5692913"/>
                  <a:pt x="9959965" y="5674958"/>
                  <a:pt x="9872812" y="5701040"/>
                </a:cubicBezTo>
                <a:cubicBezTo>
                  <a:pt x="9839443" y="5710955"/>
                  <a:pt x="9842408" y="5688172"/>
                  <a:pt x="9837451" y="5671488"/>
                </a:cubicBezTo>
                <a:cubicBezTo>
                  <a:pt x="9814572" y="5600790"/>
                  <a:pt x="9800687" y="5529480"/>
                  <a:pt x="9794264" y="5455577"/>
                </a:cubicBezTo>
                <a:cubicBezTo>
                  <a:pt x="9792925" y="5438472"/>
                  <a:pt x="9791921" y="5425643"/>
                  <a:pt x="9789909" y="5415858"/>
                </a:cubicBezTo>
                <a:lnTo>
                  <a:pt x="9784803" y="5405330"/>
                </a:lnTo>
                <a:lnTo>
                  <a:pt x="9809077" y="5171355"/>
                </a:lnTo>
                <a:cubicBezTo>
                  <a:pt x="9827737" y="4770813"/>
                  <a:pt x="9775265" y="4377949"/>
                  <a:pt x="9637086" y="3989221"/>
                </a:cubicBezTo>
                <a:cubicBezTo>
                  <a:pt x="9793862" y="4386146"/>
                  <a:pt x="9936860" y="4785069"/>
                  <a:pt x="9899334" y="5207495"/>
                </a:cubicBezTo>
                <a:cubicBezTo>
                  <a:pt x="9983092" y="4834004"/>
                  <a:pt x="9894513" y="4472105"/>
                  <a:pt x="9781473" y="4113082"/>
                </a:cubicBezTo>
                <a:cubicBezTo>
                  <a:pt x="9667035" y="3751581"/>
                  <a:pt x="9444260" y="3429258"/>
                  <a:pt x="9189433" y="3109573"/>
                </a:cubicBezTo>
                <a:cubicBezTo>
                  <a:pt x="9234667" y="3117093"/>
                  <a:pt x="9248646" y="3141880"/>
                  <a:pt x="9262926" y="3160590"/>
                </a:cubicBezTo>
                <a:cubicBezTo>
                  <a:pt x="9440463" y="3382882"/>
                  <a:pt x="9602525" y="3610772"/>
                  <a:pt x="9716461" y="3859048"/>
                </a:cubicBezTo>
                <a:cubicBezTo>
                  <a:pt x="9730141" y="3889913"/>
                  <a:pt x="9743823" y="3920778"/>
                  <a:pt x="9779468" y="3937730"/>
                </a:cubicBezTo>
                <a:cubicBezTo>
                  <a:pt x="9795744" y="3946767"/>
                  <a:pt x="9801336" y="3956680"/>
                  <a:pt x="9800738" y="3968836"/>
                </a:cubicBezTo>
                <a:cubicBezTo>
                  <a:pt x="9803439" y="4099171"/>
                  <a:pt x="9861253" y="4221509"/>
                  <a:pt x="9897705" y="4345607"/>
                </a:cubicBezTo>
                <a:cubicBezTo>
                  <a:pt x="9972000" y="4596283"/>
                  <a:pt x="10006655" y="4849358"/>
                  <a:pt x="10013755" y="5106429"/>
                </a:cubicBezTo>
                <a:cubicBezTo>
                  <a:pt x="10014256" y="5127138"/>
                  <a:pt x="10008565" y="5150087"/>
                  <a:pt x="10033230" y="5173993"/>
                </a:cubicBezTo>
                <a:cubicBezTo>
                  <a:pt x="10068167" y="4958424"/>
                  <a:pt x="10025224" y="4750127"/>
                  <a:pt x="10015733" y="4541672"/>
                </a:cubicBezTo>
                <a:cubicBezTo>
                  <a:pt x="10067358" y="4666250"/>
                  <a:pt x="10043898" y="4803060"/>
                  <a:pt x="10125877" y="4928601"/>
                </a:cubicBezTo>
                <a:cubicBezTo>
                  <a:pt x="10152437" y="4883182"/>
                  <a:pt x="10149738" y="4845362"/>
                  <a:pt x="10139452" y="4807302"/>
                </a:cubicBezTo>
                <a:lnTo>
                  <a:pt x="10139266" y="4806626"/>
                </a:lnTo>
                <a:lnTo>
                  <a:pt x="10172512" y="4858902"/>
                </a:lnTo>
                <a:lnTo>
                  <a:pt x="10185111" y="4737456"/>
                </a:lnTo>
                <a:lnTo>
                  <a:pt x="10185160" y="4779626"/>
                </a:lnTo>
                <a:cubicBezTo>
                  <a:pt x="10193652" y="4935613"/>
                  <a:pt x="10221588" y="5091701"/>
                  <a:pt x="10219648" y="5246842"/>
                </a:cubicBezTo>
                <a:cubicBezTo>
                  <a:pt x="10220148" y="5267551"/>
                  <a:pt x="10221744" y="5296817"/>
                  <a:pt x="10250402" y="5301376"/>
                </a:cubicBezTo>
                <a:cubicBezTo>
                  <a:pt x="10279061" y="5305933"/>
                  <a:pt x="10298527" y="5280986"/>
                  <a:pt x="10313206" y="5260758"/>
                </a:cubicBezTo>
                <a:cubicBezTo>
                  <a:pt x="10327882" y="5240526"/>
                  <a:pt x="10332176" y="5215100"/>
                  <a:pt x="10330279" y="5191911"/>
                </a:cubicBezTo>
                <a:cubicBezTo>
                  <a:pt x="10305806" y="4917248"/>
                  <a:pt x="10311984" y="4637471"/>
                  <a:pt x="10250968" y="4364086"/>
                </a:cubicBezTo>
                <a:lnTo>
                  <a:pt x="10211130" y="4226837"/>
                </a:lnTo>
                <a:lnTo>
                  <a:pt x="10208753" y="4057556"/>
                </a:lnTo>
                <a:lnTo>
                  <a:pt x="10188311" y="3914452"/>
                </a:lnTo>
                <a:lnTo>
                  <a:pt x="10222472" y="4001347"/>
                </a:lnTo>
                <a:lnTo>
                  <a:pt x="10302697" y="4299650"/>
                </a:lnTo>
                <a:lnTo>
                  <a:pt x="10304601" y="4491809"/>
                </a:lnTo>
                <a:lnTo>
                  <a:pt x="10319780" y="4363173"/>
                </a:lnTo>
                <a:lnTo>
                  <a:pt x="10339667" y="4437113"/>
                </a:lnTo>
                <a:cubicBezTo>
                  <a:pt x="10368640" y="4584712"/>
                  <a:pt x="10388147" y="4734522"/>
                  <a:pt x="10400061" y="4886147"/>
                </a:cubicBezTo>
                <a:cubicBezTo>
                  <a:pt x="10402657" y="4956831"/>
                  <a:pt x="10412847" y="5027757"/>
                  <a:pt x="10418540" y="5097320"/>
                </a:cubicBezTo>
                <a:cubicBezTo>
                  <a:pt x="10417942" y="5109474"/>
                  <a:pt x="10408056" y="5124988"/>
                  <a:pt x="10432220" y="5128187"/>
                </a:cubicBezTo>
                <a:cubicBezTo>
                  <a:pt x="10453288" y="5132504"/>
                  <a:pt x="10465967" y="5121949"/>
                  <a:pt x="10472759" y="5107557"/>
                </a:cubicBezTo>
                <a:cubicBezTo>
                  <a:pt x="10488034" y="5075173"/>
                  <a:pt x="10491227" y="5041191"/>
                  <a:pt x="10485136" y="5010567"/>
                </a:cubicBezTo>
                <a:cubicBezTo>
                  <a:pt x="10463759" y="4827297"/>
                  <a:pt x="10468545" y="4637553"/>
                  <a:pt x="10395450" y="4455084"/>
                </a:cubicBezTo>
                <a:cubicBezTo>
                  <a:pt x="10433394" y="4456281"/>
                  <a:pt x="10436390" y="4488027"/>
                  <a:pt x="10467842" y="4497543"/>
                </a:cubicBezTo>
                <a:cubicBezTo>
                  <a:pt x="10469490" y="4464120"/>
                  <a:pt x="10466145" y="4431756"/>
                  <a:pt x="10459916" y="4400062"/>
                </a:cubicBezTo>
                <a:lnTo>
                  <a:pt x="10447243" y="4353117"/>
                </a:lnTo>
                <a:lnTo>
                  <a:pt x="10451836" y="4297878"/>
                </a:lnTo>
                <a:lnTo>
                  <a:pt x="10448627" y="4204214"/>
                </a:lnTo>
                <a:lnTo>
                  <a:pt x="10507121" y="4453308"/>
                </a:lnTo>
                <a:cubicBezTo>
                  <a:pt x="10524408" y="4539198"/>
                  <a:pt x="10539064" y="4625480"/>
                  <a:pt x="10551523" y="4711997"/>
                </a:cubicBezTo>
                <a:cubicBezTo>
                  <a:pt x="10561711" y="4782922"/>
                  <a:pt x="10573296" y="4856325"/>
                  <a:pt x="10597262" y="4925251"/>
                </a:cubicBezTo>
                <a:cubicBezTo>
                  <a:pt x="10592608" y="4649389"/>
                  <a:pt x="10553508" y="4378524"/>
                  <a:pt x="10479186" y="4112936"/>
                </a:cubicBezTo>
                <a:lnTo>
                  <a:pt x="10433726" y="3983012"/>
                </a:lnTo>
                <a:lnTo>
                  <a:pt x="10420999" y="3825987"/>
                </a:lnTo>
                <a:cubicBezTo>
                  <a:pt x="10472625" y="3950564"/>
                  <a:pt x="10449164" y="4087375"/>
                  <a:pt x="10531144" y="4212915"/>
                </a:cubicBezTo>
                <a:cubicBezTo>
                  <a:pt x="10557704" y="4167497"/>
                  <a:pt x="10555004" y="4129677"/>
                  <a:pt x="10544719" y="4091616"/>
                </a:cubicBezTo>
                <a:cubicBezTo>
                  <a:pt x="10517158" y="4003099"/>
                  <a:pt x="10494090" y="3915942"/>
                  <a:pt x="10487895" y="3825668"/>
                </a:cubicBezTo>
                <a:cubicBezTo>
                  <a:pt x="10485297" y="3754985"/>
                  <a:pt x="10434871" y="3698610"/>
                  <a:pt x="10415399" y="3631044"/>
                </a:cubicBezTo>
                <a:cubicBezTo>
                  <a:pt x="10410106" y="3615052"/>
                  <a:pt x="10405164" y="3599680"/>
                  <a:pt x="10404964" y="3584457"/>
                </a:cubicBezTo>
                <a:lnTo>
                  <a:pt x="10410314" y="3570895"/>
                </a:lnTo>
                <a:lnTo>
                  <a:pt x="10480494" y="3746881"/>
                </a:lnTo>
                <a:lnTo>
                  <a:pt x="10591559" y="4077373"/>
                </a:lnTo>
                <a:lnTo>
                  <a:pt x="10603573" y="4219923"/>
                </a:lnTo>
                <a:cubicBezTo>
                  <a:pt x="10614223" y="4323881"/>
                  <a:pt x="10626209" y="4427729"/>
                  <a:pt x="10624915" y="4531157"/>
                </a:cubicBezTo>
                <a:cubicBezTo>
                  <a:pt x="10625414" y="4551866"/>
                  <a:pt x="10627012" y="4581131"/>
                  <a:pt x="10655669" y="4585690"/>
                </a:cubicBezTo>
                <a:cubicBezTo>
                  <a:pt x="10684328" y="4590247"/>
                  <a:pt x="10703794" y="4565300"/>
                  <a:pt x="10718473" y="4545072"/>
                </a:cubicBezTo>
                <a:lnTo>
                  <a:pt x="10718622" y="4544470"/>
                </a:lnTo>
                <a:lnTo>
                  <a:pt x="10758211" y="4774529"/>
                </a:lnTo>
                <a:cubicBezTo>
                  <a:pt x="10791570" y="4992261"/>
                  <a:pt x="10762524" y="5211671"/>
                  <a:pt x="10763827" y="5432038"/>
                </a:cubicBezTo>
                <a:cubicBezTo>
                  <a:pt x="10766025" y="5449151"/>
                  <a:pt x="10766526" y="5469860"/>
                  <a:pt x="10766725" y="5496646"/>
                </a:cubicBezTo>
                <a:cubicBezTo>
                  <a:pt x="10813753" y="5467702"/>
                  <a:pt x="10833820" y="5430601"/>
                  <a:pt x="10828029" y="5393900"/>
                </a:cubicBezTo>
                <a:cubicBezTo>
                  <a:pt x="10797368" y="5213988"/>
                  <a:pt x="10836701" y="5032641"/>
                  <a:pt x="10824314" y="4852093"/>
                </a:cubicBezTo>
                <a:cubicBezTo>
                  <a:pt x="10812801" y="4707785"/>
                  <a:pt x="10792833" y="4565416"/>
                  <a:pt x="10764172" y="4424978"/>
                </a:cubicBezTo>
                <a:lnTo>
                  <a:pt x="10722734" y="4271657"/>
                </a:lnTo>
                <a:lnTo>
                  <a:pt x="10709593" y="4061834"/>
                </a:lnTo>
                <a:lnTo>
                  <a:pt x="10700425" y="3959984"/>
                </a:lnTo>
                <a:lnTo>
                  <a:pt x="10744668" y="4054231"/>
                </a:lnTo>
                <a:lnTo>
                  <a:pt x="10802479" y="4149287"/>
                </a:lnTo>
                <a:lnTo>
                  <a:pt x="10805327" y="4170461"/>
                </a:lnTo>
                <a:cubicBezTo>
                  <a:pt x="10807924" y="4241146"/>
                  <a:pt x="10818113" y="4312071"/>
                  <a:pt x="10823807" y="4381634"/>
                </a:cubicBezTo>
                <a:cubicBezTo>
                  <a:pt x="10823209" y="4393789"/>
                  <a:pt x="10813323" y="4409302"/>
                  <a:pt x="10837487" y="4412501"/>
                </a:cubicBezTo>
                <a:cubicBezTo>
                  <a:pt x="10858555" y="4416818"/>
                  <a:pt x="10871234" y="4406264"/>
                  <a:pt x="10878026" y="4391872"/>
                </a:cubicBezTo>
                <a:cubicBezTo>
                  <a:pt x="10893301" y="4359487"/>
                  <a:pt x="10896494" y="4325505"/>
                  <a:pt x="10890403" y="4294881"/>
                </a:cubicBezTo>
                <a:cubicBezTo>
                  <a:pt x="10869026" y="4111611"/>
                  <a:pt x="10873812" y="3921868"/>
                  <a:pt x="10800717" y="3739398"/>
                </a:cubicBezTo>
                <a:cubicBezTo>
                  <a:pt x="10838660" y="3740596"/>
                  <a:pt x="10841657" y="3772342"/>
                  <a:pt x="10873109" y="3781857"/>
                </a:cubicBezTo>
                <a:cubicBezTo>
                  <a:pt x="10876405" y="3715011"/>
                  <a:pt x="10859727" y="3652402"/>
                  <a:pt x="10839953" y="3590912"/>
                </a:cubicBezTo>
                <a:cubicBezTo>
                  <a:pt x="10710535" y="3163205"/>
                  <a:pt x="10534686" y="2752289"/>
                  <a:pt x="10247710" y="2375592"/>
                </a:cubicBezTo>
                <a:cubicBezTo>
                  <a:pt x="10043310" y="2112279"/>
                  <a:pt x="9809057" y="1868717"/>
                  <a:pt x="9529176" y="1656578"/>
                </a:cubicBezTo>
                <a:cubicBezTo>
                  <a:pt x="9444202" y="1591807"/>
                  <a:pt x="9341454" y="1548388"/>
                  <a:pt x="9277049" y="1467228"/>
                </a:cubicBezTo>
                <a:cubicBezTo>
                  <a:pt x="9261375" y="1446038"/>
                  <a:pt x="9230519" y="1424368"/>
                  <a:pt x="9269659" y="1401260"/>
                </a:cubicBezTo>
                <a:cubicBezTo>
                  <a:pt x="9307401" y="1375675"/>
                  <a:pt x="9319384" y="1410137"/>
                  <a:pt x="9342951" y="1425489"/>
                </a:cubicBezTo>
                <a:cubicBezTo>
                  <a:pt x="9366214" y="1446921"/>
                  <a:pt x="9390579" y="1476905"/>
                  <a:pt x="9442300" y="1476107"/>
                </a:cubicBezTo>
                <a:cubicBezTo>
                  <a:pt x="9332562" y="1327779"/>
                  <a:pt x="9165611" y="1229985"/>
                  <a:pt x="9015836" y="1122996"/>
                </a:cubicBezTo>
                <a:cubicBezTo>
                  <a:pt x="8918479" y="1062704"/>
                  <a:pt x="8806449" y="1022640"/>
                  <a:pt x="8718680" y="952915"/>
                </a:cubicBezTo>
                <a:cubicBezTo>
                  <a:pt x="8832407" y="989379"/>
                  <a:pt x="8922175" y="1049431"/>
                  <a:pt x="9021227" y="1106123"/>
                </a:cubicBezTo>
                <a:cubicBezTo>
                  <a:pt x="9165209" y="1176412"/>
                  <a:pt x="9286629" y="1272767"/>
                  <a:pt x="9408048" y="1369119"/>
                </a:cubicBezTo>
                <a:cubicBezTo>
                  <a:pt x="9738655" y="1631555"/>
                  <a:pt x="10045599" y="1911499"/>
                  <a:pt x="10303817" y="2223988"/>
                </a:cubicBezTo>
                <a:cubicBezTo>
                  <a:pt x="10333774" y="2263890"/>
                  <a:pt x="10374412" y="2302910"/>
                  <a:pt x="10390293" y="2350886"/>
                </a:cubicBezTo>
                <a:cubicBezTo>
                  <a:pt x="10356242" y="2363199"/>
                  <a:pt x="10349853" y="2338653"/>
                  <a:pt x="10338368" y="2324899"/>
                </a:cubicBezTo>
                <a:cubicBezTo>
                  <a:pt x="10128081" y="2057749"/>
                  <a:pt x="9886537" y="1807869"/>
                  <a:pt x="9605854" y="1581098"/>
                </a:cubicBezTo>
                <a:cubicBezTo>
                  <a:pt x="9591273" y="1568463"/>
                  <a:pt x="9577597" y="1537600"/>
                  <a:pt x="9550839" y="1556228"/>
                </a:cubicBezTo>
                <a:cubicBezTo>
                  <a:pt x="9524078" y="1574857"/>
                  <a:pt x="9548741" y="1598767"/>
                  <a:pt x="9567812" y="1612759"/>
                </a:cubicBezTo>
                <a:cubicBezTo>
                  <a:pt x="9653885" y="1686086"/>
                  <a:pt x="9750940" y="1752454"/>
                  <a:pt x="9830522" y="1834095"/>
                </a:cubicBezTo>
                <a:cubicBezTo>
                  <a:pt x="10171816" y="2188164"/>
                  <a:pt x="10483557" y="2555906"/>
                  <a:pt x="10673982" y="2979456"/>
                </a:cubicBezTo>
                <a:cubicBezTo>
                  <a:pt x="10821971" y="3307935"/>
                  <a:pt x="10906954" y="3650244"/>
                  <a:pt x="10956790" y="3996311"/>
                </a:cubicBezTo>
                <a:cubicBezTo>
                  <a:pt x="10966977" y="4067236"/>
                  <a:pt x="10978562" y="4140640"/>
                  <a:pt x="11002529" y="4209565"/>
                </a:cubicBezTo>
                <a:cubicBezTo>
                  <a:pt x="10993221" y="3657841"/>
                  <a:pt x="10846125" y="3126105"/>
                  <a:pt x="10555051" y="2616596"/>
                </a:cubicBezTo>
                <a:cubicBezTo>
                  <a:pt x="10601978" y="2620516"/>
                  <a:pt x="10603279" y="2655857"/>
                  <a:pt x="10646215" y="2679126"/>
                </a:cubicBezTo>
                <a:cubicBezTo>
                  <a:pt x="10595886" y="2589890"/>
                  <a:pt x="10552550" y="2513048"/>
                  <a:pt x="10501327" y="2442044"/>
                </a:cubicBezTo>
                <a:cubicBezTo>
                  <a:pt x="10422942" y="2336095"/>
                  <a:pt x="10341458" y="2231265"/>
                  <a:pt x="10264774" y="2121719"/>
                </a:cubicBezTo>
                <a:cubicBezTo>
                  <a:pt x="10257485" y="2115402"/>
                  <a:pt x="10235317" y="2102529"/>
                  <a:pt x="10255587" y="2092213"/>
                </a:cubicBezTo>
                <a:cubicBezTo>
                  <a:pt x="10271360" y="2080540"/>
                  <a:pt x="10281148" y="2097891"/>
                  <a:pt x="10289837" y="2106686"/>
                </a:cubicBezTo>
                <a:cubicBezTo>
                  <a:pt x="10402170" y="2233186"/>
                  <a:pt x="10524089" y="2350247"/>
                  <a:pt x="10589691" y="2499615"/>
                </a:cubicBezTo>
                <a:cubicBezTo>
                  <a:pt x="10601676" y="2534078"/>
                  <a:pt x="10642916" y="2560945"/>
                  <a:pt x="10668678" y="2593410"/>
                </a:cubicBezTo>
                <a:cubicBezTo>
                  <a:pt x="10780710" y="2725984"/>
                  <a:pt x="10823251" y="2880708"/>
                  <a:pt x="10885761" y="3031195"/>
                </a:cubicBezTo>
                <a:cubicBezTo>
                  <a:pt x="11019671" y="3367748"/>
                  <a:pt x="11115338" y="3709178"/>
                  <a:pt x="11163478" y="4058843"/>
                </a:cubicBezTo>
                <a:cubicBezTo>
                  <a:pt x="11196837" y="4276575"/>
                  <a:pt x="11167791" y="4495986"/>
                  <a:pt x="11169093" y="4716352"/>
                </a:cubicBezTo>
                <a:cubicBezTo>
                  <a:pt x="11171291" y="4733465"/>
                  <a:pt x="11171793" y="4754175"/>
                  <a:pt x="11171992" y="4780961"/>
                </a:cubicBezTo>
                <a:cubicBezTo>
                  <a:pt x="11219019" y="4752017"/>
                  <a:pt x="11239087" y="4714916"/>
                  <a:pt x="11233296" y="4678215"/>
                </a:cubicBezTo>
                <a:cubicBezTo>
                  <a:pt x="11202634" y="4498303"/>
                  <a:pt x="11241968" y="4316956"/>
                  <a:pt x="11229581" y="4136407"/>
                </a:cubicBezTo>
                <a:cubicBezTo>
                  <a:pt x="11183530" y="3559176"/>
                  <a:pt x="11002185" y="3012965"/>
                  <a:pt x="10670370" y="2497300"/>
                </a:cubicBezTo>
                <a:cubicBezTo>
                  <a:pt x="10531876" y="2284763"/>
                  <a:pt x="10346350" y="2101171"/>
                  <a:pt x="10176600" y="1905905"/>
                </a:cubicBezTo>
                <a:cubicBezTo>
                  <a:pt x="9964013" y="1654509"/>
                  <a:pt x="9715085" y="1431174"/>
                  <a:pt x="9412335" y="1251179"/>
                </a:cubicBezTo>
                <a:cubicBezTo>
                  <a:pt x="9384281" y="1234466"/>
                  <a:pt x="9364108" y="1211918"/>
                  <a:pt x="9322174" y="1230067"/>
                </a:cubicBezTo>
                <a:cubicBezTo>
                  <a:pt x="9311188" y="1237024"/>
                  <a:pt x="9296311" y="1230467"/>
                  <a:pt x="9287626" y="1221672"/>
                </a:cubicBezTo>
                <a:cubicBezTo>
                  <a:pt x="9115683" y="1101808"/>
                  <a:pt x="8929362" y="996097"/>
                  <a:pt x="8735153" y="896223"/>
                </a:cubicBezTo>
                <a:cubicBezTo>
                  <a:pt x="8730661" y="894864"/>
                  <a:pt x="8727865" y="889907"/>
                  <a:pt x="8723669" y="882469"/>
                </a:cubicBezTo>
                <a:cubicBezTo>
                  <a:pt x="8756918" y="855524"/>
                  <a:pt x="8785876" y="854005"/>
                  <a:pt x="8828810" y="877275"/>
                </a:cubicBezTo>
                <a:cubicBezTo>
                  <a:pt x="9125168" y="1032723"/>
                  <a:pt x="9426315" y="1183454"/>
                  <a:pt x="9690521" y="1374403"/>
                </a:cubicBezTo>
                <a:cubicBezTo>
                  <a:pt x="10120475" y="1687454"/>
                  <a:pt x="10464269" y="2052558"/>
                  <a:pt x="10715700" y="2471952"/>
                </a:cubicBezTo>
                <a:cubicBezTo>
                  <a:pt x="10856094" y="2707677"/>
                  <a:pt x="10996492" y="2943401"/>
                  <a:pt x="11082868" y="3195676"/>
                </a:cubicBezTo>
                <a:cubicBezTo>
                  <a:pt x="11112925" y="3295226"/>
                  <a:pt x="11181525" y="3383824"/>
                  <a:pt x="11233252" y="3475538"/>
                </a:cubicBezTo>
                <a:cubicBezTo>
                  <a:pt x="11132190" y="3150980"/>
                  <a:pt x="11001879" y="2834017"/>
                  <a:pt x="10829930" y="2529128"/>
                </a:cubicBezTo>
                <a:cubicBezTo>
                  <a:pt x="10653484" y="2222875"/>
                  <a:pt x="10437905" y="1939733"/>
                  <a:pt x="10168004" y="1679219"/>
                </a:cubicBezTo>
                <a:cubicBezTo>
                  <a:pt x="10430714" y="1900554"/>
                  <a:pt x="10636809" y="2160266"/>
                  <a:pt x="10860377" y="2404708"/>
                </a:cubicBezTo>
                <a:cubicBezTo>
                  <a:pt x="10866567" y="2402468"/>
                  <a:pt x="10871361" y="2397751"/>
                  <a:pt x="10874456" y="2396632"/>
                </a:cubicBezTo>
                <a:cubicBezTo>
                  <a:pt x="10821833" y="2323150"/>
                  <a:pt x="10769211" y="2249666"/>
                  <a:pt x="10712096" y="2174820"/>
                </a:cubicBezTo>
                <a:cubicBezTo>
                  <a:pt x="10243085" y="1574473"/>
                  <a:pt x="9630401" y="1082786"/>
                  <a:pt x="8892606" y="693050"/>
                </a:cubicBezTo>
                <a:cubicBezTo>
                  <a:pt x="8451168" y="458757"/>
                  <a:pt x="7971593" y="288993"/>
                  <a:pt x="7449581" y="209183"/>
                </a:cubicBezTo>
                <a:cubicBezTo>
                  <a:pt x="7248985" y="177274"/>
                  <a:pt x="7058874" y="117702"/>
                  <a:pt x="6856580" y="89391"/>
                </a:cubicBezTo>
                <a:cubicBezTo>
                  <a:pt x="6761324" y="79075"/>
                  <a:pt x="6664370" y="72357"/>
                  <a:pt x="6566820" y="77793"/>
                </a:cubicBezTo>
                <a:cubicBezTo>
                  <a:pt x="6382400" y="87784"/>
                  <a:pt x="6198876" y="79545"/>
                  <a:pt x="6015356" y="71304"/>
                </a:cubicBezTo>
                <a:cubicBezTo>
                  <a:pt x="6045211" y="51555"/>
                  <a:pt x="6180206" y="26610"/>
                  <a:pt x="6247106" y="26292"/>
                </a:cubicBezTo>
                <a:cubicBezTo>
                  <a:pt x="6170218" y="-17528"/>
                  <a:pt x="5611668" y="-3548"/>
                  <a:pt x="5442027" y="45865"/>
                </a:cubicBezTo>
                <a:cubicBezTo>
                  <a:pt x="5474279" y="70013"/>
                  <a:pt x="5515020" y="76172"/>
                  <a:pt x="5555156" y="94483"/>
                </a:cubicBezTo>
                <a:cubicBezTo>
                  <a:pt x="5476080" y="126066"/>
                  <a:pt x="5395701" y="122306"/>
                  <a:pt x="5319518" y="125981"/>
                </a:cubicBezTo>
                <a:cubicBezTo>
                  <a:pt x="5304340" y="125502"/>
                  <a:pt x="5293955" y="120305"/>
                  <a:pt x="5297648" y="107032"/>
                </a:cubicBezTo>
                <a:cubicBezTo>
                  <a:pt x="5311028" y="51460"/>
                  <a:pt x="5265198" y="56098"/>
                  <a:pt x="5223862" y="62092"/>
                </a:cubicBezTo>
                <a:cubicBezTo>
                  <a:pt x="5023366" y="89834"/>
                  <a:pt x="4824270" y="120058"/>
                  <a:pt x="4626273" y="158834"/>
                </a:cubicBezTo>
                <a:cubicBezTo>
                  <a:pt x="4541902" y="174422"/>
                  <a:pt x="4459627" y="193731"/>
                  <a:pt x="4379063" y="216898"/>
                </a:cubicBezTo>
                <a:lnTo>
                  <a:pt x="4308943" y="240932"/>
                </a:lnTo>
                <a:lnTo>
                  <a:pt x="4309125" y="240760"/>
                </a:lnTo>
                <a:cubicBezTo>
                  <a:pt x="4307476" y="239618"/>
                  <a:pt x="4303104" y="240685"/>
                  <a:pt x="4297465" y="242943"/>
                </a:cubicBezTo>
                <a:lnTo>
                  <a:pt x="4283858" y="249531"/>
                </a:lnTo>
                <a:lnTo>
                  <a:pt x="4253655" y="259882"/>
                </a:lnTo>
                <a:lnTo>
                  <a:pt x="4256875" y="252376"/>
                </a:lnTo>
                <a:cubicBezTo>
                  <a:pt x="4254498" y="251525"/>
                  <a:pt x="4249686" y="252553"/>
                  <a:pt x="4245105" y="253941"/>
                </a:cubicBezTo>
                <a:lnTo>
                  <a:pt x="4239923" y="255700"/>
                </a:lnTo>
                <a:lnTo>
                  <a:pt x="4238931" y="257875"/>
                </a:lnTo>
                <a:cubicBezTo>
                  <a:pt x="4238022" y="259163"/>
                  <a:pt x="4236723" y="259726"/>
                  <a:pt x="4234723" y="257656"/>
                </a:cubicBezTo>
                <a:cubicBezTo>
                  <a:pt x="4235450" y="257365"/>
                  <a:pt x="4236898" y="256782"/>
                  <a:pt x="4238740" y="256100"/>
                </a:cubicBezTo>
                <a:lnTo>
                  <a:pt x="4239923" y="255700"/>
                </a:lnTo>
                <a:lnTo>
                  <a:pt x="4240822" y="253733"/>
                </a:lnTo>
                <a:cubicBezTo>
                  <a:pt x="4205085" y="235916"/>
                  <a:pt x="4184026" y="273736"/>
                  <a:pt x="4139796" y="269499"/>
                </a:cubicBezTo>
                <a:cubicBezTo>
                  <a:pt x="4140663" y="231251"/>
                  <a:pt x="4146573" y="277937"/>
                  <a:pt x="4146126" y="251538"/>
                </a:cubicBezTo>
                <a:cubicBezTo>
                  <a:pt x="4145531" y="250934"/>
                  <a:pt x="4143723" y="251078"/>
                  <a:pt x="4141010" y="251811"/>
                </a:cubicBezTo>
                <a:cubicBezTo>
                  <a:pt x="4131505" y="254379"/>
                  <a:pt x="4110857" y="264181"/>
                  <a:pt x="4091958" y="274615"/>
                </a:cubicBezTo>
                <a:lnTo>
                  <a:pt x="4076475" y="285297"/>
                </a:lnTo>
                <a:lnTo>
                  <a:pt x="4083503" y="280692"/>
                </a:lnTo>
                <a:cubicBezTo>
                  <a:pt x="4087441" y="279282"/>
                  <a:pt x="4091706" y="279201"/>
                  <a:pt x="4096420" y="281492"/>
                </a:cubicBezTo>
                <a:cubicBezTo>
                  <a:pt x="4080243" y="288312"/>
                  <a:pt x="4064990" y="296565"/>
                  <a:pt x="4049896" y="305576"/>
                </a:cubicBezTo>
                <a:lnTo>
                  <a:pt x="4044133" y="305685"/>
                </a:lnTo>
                <a:lnTo>
                  <a:pt x="4041254" y="309352"/>
                </a:lnTo>
                <a:cubicBezTo>
                  <a:pt x="4039596" y="310447"/>
                  <a:pt x="4037535" y="311110"/>
                  <a:pt x="4035850" y="310557"/>
                </a:cubicBezTo>
                <a:cubicBezTo>
                  <a:pt x="4036985" y="308461"/>
                  <a:pt x="4038358" y="307500"/>
                  <a:pt x="4039807" y="306918"/>
                </a:cubicBezTo>
                <a:lnTo>
                  <a:pt x="4043782" y="305692"/>
                </a:lnTo>
                <a:lnTo>
                  <a:pt x="4039031" y="305781"/>
                </a:lnTo>
                <a:cubicBezTo>
                  <a:pt x="4018749" y="307237"/>
                  <a:pt x="3976584" y="311822"/>
                  <a:pt x="3969940" y="313873"/>
                </a:cubicBezTo>
                <a:cubicBezTo>
                  <a:pt x="3967967" y="316469"/>
                  <a:pt x="3988284" y="311433"/>
                  <a:pt x="3983583" y="319061"/>
                </a:cubicBezTo>
                <a:cubicBezTo>
                  <a:pt x="3983583" y="319061"/>
                  <a:pt x="3963860" y="320907"/>
                  <a:pt x="3970429" y="319254"/>
                </a:cubicBezTo>
                <a:cubicBezTo>
                  <a:pt x="3975914" y="315413"/>
                  <a:pt x="3939173" y="338197"/>
                  <a:pt x="3929092" y="341093"/>
                </a:cubicBezTo>
                <a:cubicBezTo>
                  <a:pt x="3930913" y="337739"/>
                  <a:pt x="3932886" y="335141"/>
                  <a:pt x="3935471" y="332463"/>
                </a:cubicBezTo>
                <a:cubicBezTo>
                  <a:pt x="3875844" y="366073"/>
                  <a:pt x="3920972" y="338281"/>
                  <a:pt x="3919715" y="332224"/>
                </a:cubicBezTo>
                <a:cubicBezTo>
                  <a:pt x="3905356" y="335688"/>
                  <a:pt x="3892253" y="345213"/>
                  <a:pt x="3878047" y="349435"/>
                </a:cubicBezTo>
                <a:lnTo>
                  <a:pt x="3878247" y="347804"/>
                </a:lnTo>
                <a:lnTo>
                  <a:pt x="3871480" y="351088"/>
                </a:lnTo>
                <a:cubicBezTo>
                  <a:pt x="3875289" y="348246"/>
                  <a:pt x="3877892" y="348679"/>
                  <a:pt x="3879900" y="352303"/>
                </a:cubicBezTo>
                <a:cubicBezTo>
                  <a:pt x="3820932" y="395163"/>
                  <a:pt x="3746504" y="378599"/>
                  <a:pt x="3692940" y="402063"/>
                </a:cubicBezTo>
                <a:cubicBezTo>
                  <a:pt x="3697064" y="400737"/>
                  <a:pt x="3698880" y="397382"/>
                  <a:pt x="3697170" y="392161"/>
                </a:cubicBezTo>
                <a:cubicBezTo>
                  <a:pt x="3692784" y="401305"/>
                  <a:pt x="3687142" y="404391"/>
                  <a:pt x="3678721" y="403176"/>
                </a:cubicBezTo>
                <a:cubicBezTo>
                  <a:pt x="3677026" y="401065"/>
                  <a:pt x="3688453" y="392542"/>
                  <a:pt x="3687091" y="395059"/>
                </a:cubicBezTo>
                <a:cubicBezTo>
                  <a:pt x="3674954" y="384999"/>
                  <a:pt x="3666128" y="393954"/>
                  <a:pt x="3659191" y="401785"/>
                </a:cubicBezTo>
                <a:lnTo>
                  <a:pt x="3655070" y="406305"/>
                </a:lnTo>
                <a:lnTo>
                  <a:pt x="3661445" y="404694"/>
                </a:lnTo>
                <a:cubicBezTo>
                  <a:pt x="3662308" y="408858"/>
                  <a:pt x="3657835" y="409259"/>
                  <a:pt x="3655384" y="408417"/>
                </a:cubicBezTo>
                <a:lnTo>
                  <a:pt x="3654442" y="406996"/>
                </a:lnTo>
                <a:lnTo>
                  <a:pt x="3654321" y="407129"/>
                </a:lnTo>
                <a:cubicBezTo>
                  <a:pt x="3649759" y="411634"/>
                  <a:pt x="3646057" y="412674"/>
                  <a:pt x="3642615" y="401749"/>
                </a:cubicBezTo>
                <a:cubicBezTo>
                  <a:pt x="3646714" y="424552"/>
                  <a:pt x="3546764" y="412158"/>
                  <a:pt x="3536624" y="432963"/>
                </a:cubicBezTo>
                <a:cubicBezTo>
                  <a:pt x="3513204" y="429073"/>
                  <a:pt x="3497265" y="452204"/>
                  <a:pt x="3478839" y="439089"/>
                </a:cubicBezTo>
                <a:cubicBezTo>
                  <a:pt x="3484026" y="436843"/>
                  <a:pt x="3481424" y="436410"/>
                  <a:pt x="3469965" y="438713"/>
                </a:cubicBezTo>
                <a:cubicBezTo>
                  <a:pt x="3490001" y="438384"/>
                  <a:pt x="3478714" y="444552"/>
                  <a:pt x="3478434" y="449261"/>
                </a:cubicBezTo>
                <a:cubicBezTo>
                  <a:pt x="3460007" y="436146"/>
                  <a:pt x="3364306" y="474551"/>
                  <a:pt x="3368902" y="475496"/>
                </a:cubicBezTo>
                <a:cubicBezTo>
                  <a:pt x="3358206" y="477696"/>
                  <a:pt x="3352228" y="478977"/>
                  <a:pt x="3349271" y="479577"/>
                </a:cubicBezTo>
                <a:lnTo>
                  <a:pt x="3347770" y="479842"/>
                </a:lnTo>
                <a:lnTo>
                  <a:pt x="3347817" y="479856"/>
                </a:lnTo>
                <a:lnTo>
                  <a:pt x="3347679" y="479855"/>
                </a:lnTo>
                <a:lnTo>
                  <a:pt x="3346886" y="479996"/>
                </a:lnTo>
                <a:lnTo>
                  <a:pt x="3347162" y="479861"/>
                </a:lnTo>
                <a:lnTo>
                  <a:pt x="3341545" y="479912"/>
                </a:lnTo>
                <a:cubicBezTo>
                  <a:pt x="3342461" y="479789"/>
                  <a:pt x="3343414" y="479079"/>
                  <a:pt x="3344446" y="478747"/>
                </a:cubicBezTo>
                <a:lnTo>
                  <a:pt x="3347433" y="479729"/>
                </a:lnTo>
                <a:lnTo>
                  <a:pt x="3347758" y="479571"/>
                </a:lnTo>
                <a:cubicBezTo>
                  <a:pt x="3350524" y="478522"/>
                  <a:pt x="3358579" y="475702"/>
                  <a:pt x="3358334" y="473009"/>
                </a:cubicBezTo>
                <a:cubicBezTo>
                  <a:pt x="3326788" y="466309"/>
                  <a:pt x="3234531" y="491028"/>
                  <a:pt x="3213528" y="510940"/>
                </a:cubicBezTo>
                <a:cubicBezTo>
                  <a:pt x="3223905" y="506448"/>
                  <a:pt x="3230930" y="503957"/>
                  <a:pt x="3240588" y="508119"/>
                </a:cubicBezTo>
                <a:cubicBezTo>
                  <a:pt x="3227889" y="507474"/>
                  <a:pt x="3202432" y="524089"/>
                  <a:pt x="3190329" y="520251"/>
                </a:cubicBezTo>
                <a:cubicBezTo>
                  <a:pt x="3188461" y="514272"/>
                  <a:pt x="3190277" y="510917"/>
                  <a:pt x="3195170" y="510266"/>
                </a:cubicBezTo>
                <a:cubicBezTo>
                  <a:pt x="3171357" y="519659"/>
                  <a:pt x="3096385" y="515620"/>
                  <a:pt x="3081687" y="541698"/>
                </a:cubicBezTo>
                <a:cubicBezTo>
                  <a:pt x="3081983" y="540101"/>
                  <a:pt x="3086910" y="545673"/>
                  <a:pt x="3088132" y="545510"/>
                </a:cubicBezTo>
                <a:cubicBezTo>
                  <a:pt x="3087556" y="545003"/>
                  <a:pt x="3076160" y="548562"/>
                  <a:pt x="3069466" y="550509"/>
                </a:cubicBezTo>
                <a:lnTo>
                  <a:pt x="3068761" y="550696"/>
                </a:lnTo>
                <a:lnTo>
                  <a:pt x="3070417" y="550979"/>
                </a:lnTo>
                <a:cubicBezTo>
                  <a:pt x="3067081" y="556092"/>
                  <a:pt x="3064432" y="554692"/>
                  <a:pt x="3063944" y="552715"/>
                </a:cubicBezTo>
                <a:lnTo>
                  <a:pt x="3064904" y="550330"/>
                </a:lnTo>
                <a:lnTo>
                  <a:pt x="3064840" y="542564"/>
                </a:lnTo>
                <a:cubicBezTo>
                  <a:pt x="3062755" y="532383"/>
                  <a:pt x="3051651" y="545594"/>
                  <a:pt x="3043327" y="553268"/>
                </a:cubicBezTo>
                <a:lnTo>
                  <a:pt x="3040346" y="555688"/>
                </a:lnTo>
                <a:lnTo>
                  <a:pt x="3042309" y="557829"/>
                </a:lnTo>
                <a:cubicBezTo>
                  <a:pt x="3042576" y="557599"/>
                  <a:pt x="3040808" y="557590"/>
                  <a:pt x="3037996" y="557709"/>
                </a:cubicBezTo>
                <a:lnTo>
                  <a:pt x="3035854" y="557839"/>
                </a:lnTo>
                <a:lnTo>
                  <a:pt x="3035426" y="557965"/>
                </a:lnTo>
                <a:lnTo>
                  <a:pt x="3035554" y="557857"/>
                </a:lnTo>
                <a:lnTo>
                  <a:pt x="3027418" y="558349"/>
                </a:lnTo>
                <a:lnTo>
                  <a:pt x="3017155" y="559130"/>
                </a:lnTo>
                <a:lnTo>
                  <a:pt x="3016487" y="559414"/>
                </a:lnTo>
                <a:cubicBezTo>
                  <a:pt x="3004367" y="563456"/>
                  <a:pt x="2995388" y="564847"/>
                  <a:pt x="3011267" y="559621"/>
                </a:cubicBezTo>
                <a:cubicBezTo>
                  <a:pt x="3011421" y="559600"/>
                  <a:pt x="3013502" y="559421"/>
                  <a:pt x="3016527" y="559177"/>
                </a:cubicBezTo>
                <a:lnTo>
                  <a:pt x="3017155" y="559130"/>
                </a:lnTo>
                <a:lnTo>
                  <a:pt x="3034307" y="551852"/>
                </a:lnTo>
                <a:cubicBezTo>
                  <a:pt x="3039222" y="548997"/>
                  <a:pt x="3042208" y="545975"/>
                  <a:pt x="3040550" y="543277"/>
                </a:cubicBezTo>
                <a:cubicBezTo>
                  <a:pt x="3027048" y="535732"/>
                  <a:pt x="3029295" y="555668"/>
                  <a:pt x="3022239" y="551936"/>
                </a:cubicBezTo>
                <a:cubicBezTo>
                  <a:pt x="3020859" y="551342"/>
                  <a:pt x="3026642" y="545904"/>
                  <a:pt x="3026189" y="546743"/>
                </a:cubicBezTo>
                <a:cubicBezTo>
                  <a:pt x="3021054" y="544701"/>
                  <a:pt x="3012991" y="545968"/>
                  <a:pt x="3005837" y="548961"/>
                </a:cubicBezTo>
                <a:lnTo>
                  <a:pt x="3000304" y="552193"/>
                </a:lnTo>
                <a:lnTo>
                  <a:pt x="3000613" y="553694"/>
                </a:lnTo>
                <a:cubicBezTo>
                  <a:pt x="2999513" y="555006"/>
                  <a:pt x="2997369" y="556217"/>
                  <a:pt x="2995231" y="557278"/>
                </a:cubicBezTo>
                <a:lnTo>
                  <a:pt x="2993529" y="558143"/>
                </a:lnTo>
                <a:lnTo>
                  <a:pt x="2990933" y="561546"/>
                </a:lnTo>
                <a:cubicBezTo>
                  <a:pt x="2988830" y="561242"/>
                  <a:pt x="2988834" y="560707"/>
                  <a:pt x="2989903" y="559981"/>
                </a:cubicBezTo>
                <a:lnTo>
                  <a:pt x="2993529" y="558143"/>
                </a:lnTo>
                <a:lnTo>
                  <a:pt x="2996267" y="554550"/>
                </a:lnTo>
                <a:lnTo>
                  <a:pt x="3000304" y="552193"/>
                </a:lnTo>
                <a:lnTo>
                  <a:pt x="2999741" y="549481"/>
                </a:lnTo>
                <a:cubicBezTo>
                  <a:pt x="2994602" y="561058"/>
                  <a:pt x="2977762" y="558629"/>
                  <a:pt x="2967353" y="556899"/>
                </a:cubicBezTo>
                <a:cubicBezTo>
                  <a:pt x="2965909" y="565846"/>
                  <a:pt x="2965933" y="559714"/>
                  <a:pt x="2963234" y="563028"/>
                </a:cubicBezTo>
                <a:lnTo>
                  <a:pt x="2961758" y="565394"/>
                </a:lnTo>
                <a:lnTo>
                  <a:pt x="2972565" y="562298"/>
                </a:lnTo>
                <a:cubicBezTo>
                  <a:pt x="2975906" y="561598"/>
                  <a:pt x="2978504" y="561447"/>
                  <a:pt x="2979770" y="562253"/>
                </a:cubicBezTo>
                <a:cubicBezTo>
                  <a:pt x="2974301" y="569205"/>
                  <a:pt x="2967280" y="571695"/>
                  <a:pt x="2959471" y="570399"/>
                </a:cubicBezTo>
                <a:cubicBezTo>
                  <a:pt x="2960301" y="568342"/>
                  <a:pt x="2961017" y="566776"/>
                  <a:pt x="2961638" y="565585"/>
                </a:cubicBezTo>
                <a:lnTo>
                  <a:pt x="2961758" y="565394"/>
                </a:lnTo>
                <a:lnTo>
                  <a:pt x="2960917" y="565634"/>
                </a:lnTo>
                <a:cubicBezTo>
                  <a:pt x="2952461" y="568413"/>
                  <a:pt x="2943417" y="571754"/>
                  <a:pt x="2938525" y="572405"/>
                </a:cubicBezTo>
                <a:cubicBezTo>
                  <a:pt x="2945408" y="572268"/>
                  <a:pt x="2930752" y="577331"/>
                  <a:pt x="2933652" y="576166"/>
                </a:cubicBezTo>
                <a:cubicBezTo>
                  <a:pt x="2936026" y="577018"/>
                  <a:pt x="2938329" y="578269"/>
                  <a:pt x="2939938" y="579222"/>
                </a:cubicBezTo>
                <a:lnTo>
                  <a:pt x="2941310" y="580032"/>
                </a:lnTo>
                <a:lnTo>
                  <a:pt x="2946906" y="576459"/>
                </a:lnTo>
                <a:cubicBezTo>
                  <a:pt x="2949224" y="576090"/>
                  <a:pt x="2952312" y="576020"/>
                  <a:pt x="2956291" y="576269"/>
                </a:cubicBezTo>
                <a:cubicBezTo>
                  <a:pt x="2941774" y="578977"/>
                  <a:pt x="2945649" y="588580"/>
                  <a:pt x="2943500" y="587308"/>
                </a:cubicBezTo>
                <a:lnTo>
                  <a:pt x="2941487" y="580837"/>
                </a:lnTo>
                <a:lnTo>
                  <a:pt x="2933277" y="585578"/>
                </a:lnTo>
                <a:cubicBezTo>
                  <a:pt x="2921926" y="589495"/>
                  <a:pt x="2904667" y="590914"/>
                  <a:pt x="2896908" y="598949"/>
                </a:cubicBezTo>
                <a:cubicBezTo>
                  <a:pt x="2902255" y="597461"/>
                  <a:pt x="2903304" y="593431"/>
                  <a:pt x="2899761" y="588455"/>
                </a:cubicBezTo>
                <a:cubicBezTo>
                  <a:pt x="2892632" y="607106"/>
                  <a:pt x="2888830" y="590758"/>
                  <a:pt x="2878123" y="599683"/>
                </a:cubicBezTo>
                <a:lnTo>
                  <a:pt x="2873711" y="604537"/>
                </a:lnTo>
                <a:lnTo>
                  <a:pt x="2871417" y="604895"/>
                </a:lnTo>
                <a:lnTo>
                  <a:pt x="2864633" y="603521"/>
                </a:lnTo>
                <a:cubicBezTo>
                  <a:pt x="2833395" y="603163"/>
                  <a:pt x="2728854" y="626256"/>
                  <a:pt x="2705726" y="631372"/>
                </a:cubicBezTo>
                <a:cubicBezTo>
                  <a:pt x="2703775" y="631050"/>
                  <a:pt x="2706607" y="640157"/>
                  <a:pt x="2710068" y="642506"/>
                </a:cubicBezTo>
                <a:lnTo>
                  <a:pt x="2710964" y="642779"/>
                </a:lnTo>
                <a:lnTo>
                  <a:pt x="2713586" y="642001"/>
                </a:lnTo>
                <a:cubicBezTo>
                  <a:pt x="2713016" y="642660"/>
                  <a:pt x="2712425" y="642983"/>
                  <a:pt x="2711831" y="643041"/>
                </a:cubicBezTo>
                <a:lnTo>
                  <a:pt x="2710964" y="642779"/>
                </a:lnTo>
                <a:lnTo>
                  <a:pt x="2699010" y="646323"/>
                </a:lnTo>
                <a:cubicBezTo>
                  <a:pt x="2694139" y="647261"/>
                  <a:pt x="2689219" y="647964"/>
                  <a:pt x="2684141" y="649222"/>
                </a:cubicBezTo>
                <a:lnTo>
                  <a:pt x="2675695" y="652553"/>
                </a:lnTo>
                <a:lnTo>
                  <a:pt x="2677999" y="652179"/>
                </a:lnTo>
                <a:cubicBezTo>
                  <a:pt x="2675055" y="659187"/>
                  <a:pt x="2671038" y="658747"/>
                  <a:pt x="2669763" y="656777"/>
                </a:cubicBezTo>
                <a:lnTo>
                  <a:pt x="2670144" y="654740"/>
                </a:lnTo>
                <a:lnTo>
                  <a:pt x="2668315" y="655461"/>
                </a:lnTo>
                <a:lnTo>
                  <a:pt x="2662107" y="659749"/>
                </a:lnTo>
                <a:lnTo>
                  <a:pt x="2664259" y="660525"/>
                </a:lnTo>
                <a:cubicBezTo>
                  <a:pt x="2665152" y="661232"/>
                  <a:pt x="2665409" y="662000"/>
                  <a:pt x="2664361" y="662297"/>
                </a:cubicBezTo>
                <a:lnTo>
                  <a:pt x="2659498" y="661636"/>
                </a:lnTo>
                <a:lnTo>
                  <a:pt x="2650868" y="669794"/>
                </a:lnTo>
                <a:cubicBezTo>
                  <a:pt x="2642745" y="666984"/>
                  <a:pt x="2656162" y="658975"/>
                  <a:pt x="2654625" y="657623"/>
                </a:cubicBezTo>
                <a:cubicBezTo>
                  <a:pt x="2655463" y="657122"/>
                  <a:pt x="2649092" y="659720"/>
                  <a:pt x="2642816" y="662402"/>
                </a:cubicBezTo>
                <a:lnTo>
                  <a:pt x="2634873" y="665898"/>
                </a:lnTo>
                <a:lnTo>
                  <a:pt x="2638662" y="665095"/>
                </a:lnTo>
                <a:cubicBezTo>
                  <a:pt x="2642693" y="664462"/>
                  <a:pt x="2646859" y="664102"/>
                  <a:pt x="2646553" y="664142"/>
                </a:cubicBezTo>
                <a:cubicBezTo>
                  <a:pt x="2595363" y="702078"/>
                  <a:pt x="2516843" y="693062"/>
                  <a:pt x="2478754" y="721471"/>
                </a:cubicBezTo>
                <a:cubicBezTo>
                  <a:pt x="2464470" y="710142"/>
                  <a:pt x="2371865" y="727123"/>
                  <a:pt x="2350284" y="753338"/>
                </a:cubicBezTo>
                <a:cubicBezTo>
                  <a:pt x="2357311" y="751626"/>
                  <a:pt x="2362750" y="750210"/>
                  <a:pt x="2366914" y="749053"/>
                </a:cubicBezTo>
                <a:lnTo>
                  <a:pt x="2371793" y="747569"/>
                </a:lnTo>
                <a:lnTo>
                  <a:pt x="2372555" y="746548"/>
                </a:lnTo>
                <a:cubicBezTo>
                  <a:pt x="2375816" y="744484"/>
                  <a:pt x="2383571" y="743624"/>
                  <a:pt x="2375885" y="746323"/>
                </a:cubicBezTo>
                <a:lnTo>
                  <a:pt x="2371793" y="747569"/>
                </a:lnTo>
                <a:lnTo>
                  <a:pt x="2371260" y="748284"/>
                </a:lnTo>
                <a:cubicBezTo>
                  <a:pt x="2371317" y="748912"/>
                  <a:pt x="2371966" y="749581"/>
                  <a:pt x="2373519" y="750249"/>
                </a:cubicBezTo>
                <a:cubicBezTo>
                  <a:pt x="2371543" y="752847"/>
                  <a:pt x="2356606" y="762616"/>
                  <a:pt x="2355383" y="762777"/>
                </a:cubicBezTo>
                <a:cubicBezTo>
                  <a:pt x="2361182" y="760451"/>
                  <a:pt x="2362389" y="757176"/>
                  <a:pt x="2358233" y="752282"/>
                </a:cubicBezTo>
                <a:cubicBezTo>
                  <a:pt x="2351925" y="759735"/>
                  <a:pt x="2337058" y="768329"/>
                  <a:pt x="2321565" y="774668"/>
                </a:cubicBezTo>
                <a:lnTo>
                  <a:pt x="2304433" y="780246"/>
                </a:lnTo>
                <a:lnTo>
                  <a:pt x="2316666" y="780961"/>
                </a:lnTo>
                <a:cubicBezTo>
                  <a:pt x="2323676" y="781342"/>
                  <a:pt x="2330673" y="781591"/>
                  <a:pt x="2337454" y="781386"/>
                </a:cubicBezTo>
                <a:lnTo>
                  <a:pt x="2356610" y="779123"/>
                </a:lnTo>
                <a:lnTo>
                  <a:pt x="2357114" y="779014"/>
                </a:lnTo>
                <a:lnTo>
                  <a:pt x="2373928" y="772115"/>
                </a:lnTo>
                <a:lnTo>
                  <a:pt x="2386300" y="759446"/>
                </a:lnTo>
                <a:lnTo>
                  <a:pt x="2382436" y="758793"/>
                </a:lnTo>
                <a:cubicBezTo>
                  <a:pt x="2376958" y="756992"/>
                  <a:pt x="2373464" y="754538"/>
                  <a:pt x="2387176" y="758551"/>
                </a:cubicBezTo>
                <a:lnTo>
                  <a:pt x="2386300" y="759446"/>
                </a:lnTo>
                <a:lnTo>
                  <a:pt x="2388201" y="759769"/>
                </a:lnTo>
                <a:lnTo>
                  <a:pt x="2389084" y="756845"/>
                </a:lnTo>
                <a:lnTo>
                  <a:pt x="2387630" y="757713"/>
                </a:lnTo>
                <a:cubicBezTo>
                  <a:pt x="2391367" y="748462"/>
                  <a:pt x="2393281" y="752584"/>
                  <a:pt x="2391169" y="755601"/>
                </a:cubicBezTo>
                <a:lnTo>
                  <a:pt x="2390213" y="756171"/>
                </a:lnTo>
                <a:lnTo>
                  <a:pt x="2391691" y="758739"/>
                </a:lnTo>
                <a:cubicBezTo>
                  <a:pt x="2391717" y="759533"/>
                  <a:pt x="2391154" y="759956"/>
                  <a:pt x="2390238" y="760114"/>
                </a:cubicBezTo>
                <a:lnTo>
                  <a:pt x="2388201" y="759769"/>
                </a:lnTo>
                <a:lnTo>
                  <a:pt x="2387912" y="760726"/>
                </a:lnTo>
                <a:cubicBezTo>
                  <a:pt x="2388186" y="762710"/>
                  <a:pt x="2391187" y="761751"/>
                  <a:pt x="2396457" y="761318"/>
                </a:cubicBezTo>
                <a:lnTo>
                  <a:pt x="2403379" y="761445"/>
                </a:lnTo>
                <a:lnTo>
                  <a:pt x="2409304" y="754819"/>
                </a:lnTo>
                <a:cubicBezTo>
                  <a:pt x="2411283" y="752477"/>
                  <a:pt x="2412943" y="750261"/>
                  <a:pt x="2413434" y="748833"/>
                </a:cubicBezTo>
                <a:cubicBezTo>
                  <a:pt x="2415684" y="747562"/>
                  <a:pt x="2419845" y="746425"/>
                  <a:pt x="2425137" y="745381"/>
                </a:cubicBezTo>
                <a:lnTo>
                  <a:pt x="2443538" y="742499"/>
                </a:lnTo>
                <a:lnTo>
                  <a:pt x="2443533" y="742498"/>
                </a:lnTo>
                <a:lnTo>
                  <a:pt x="2443596" y="742489"/>
                </a:lnTo>
                <a:lnTo>
                  <a:pt x="2443610" y="742487"/>
                </a:lnTo>
                <a:lnTo>
                  <a:pt x="2443679" y="742479"/>
                </a:lnTo>
                <a:lnTo>
                  <a:pt x="2449647" y="741684"/>
                </a:lnTo>
                <a:lnTo>
                  <a:pt x="2449592" y="741734"/>
                </a:lnTo>
                <a:lnTo>
                  <a:pt x="2464150" y="739902"/>
                </a:lnTo>
                <a:cubicBezTo>
                  <a:pt x="2470818" y="739065"/>
                  <a:pt x="2477048" y="738237"/>
                  <a:pt x="2482053" y="737376"/>
                </a:cubicBezTo>
                <a:cubicBezTo>
                  <a:pt x="2482226" y="741245"/>
                  <a:pt x="2480393" y="741487"/>
                  <a:pt x="2476864" y="739623"/>
                </a:cubicBezTo>
                <a:cubicBezTo>
                  <a:pt x="2477177" y="741138"/>
                  <a:pt x="2476881" y="742733"/>
                  <a:pt x="2475815" y="743653"/>
                </a:cubicBezTo>
                <a:cubicBezTo>
                  <a:pt x="2477195" y="744248"/>
                  <a:pt x="2526910" y="744641"/>
                  <a:pt x="2534651" y="733496"/>
                </a:cubicBezTo>
                <a:lnTo>
                  <a:pt x="2528787" y="731926"/>
                </a:lnTo>
                <a:lnTo>
                  <a:pt x="2522878" y="734283"/>
                </a:lnTo>
                <a:cubicBezTo>
                  <a:pt x="2524781" y="732862"/>
                  <a:pt x="2526652" y="732029"/>
                  <a:pt x="2528581" y="731872"/>
                </a:cubicBezTo>
                <a:lnTo>
                  <a:pt x="2528787" y="731926"/>
                </a:lnTo>
                <a:lnTo>
                  <a:pt x="2534301" y="729726"/>
                </a:lnTo>
                <a:cubicBezTo>
                  <a:pt x="2553055" y="724360"/>
                  <a:pt x="2589302" y="717581"/>
                  <a:pt x="2602489" y="718518"/>
                </a:cubicBezTo>
                <a:lnTo>
                  <a:pt x="2603763" y="718903"/>
                </a:lnTo>
                <a:lnTo>
                  <a:pt x="2603864" y="718845"/>
                </a:lnTo>
                <a:lnTo>
                  <a:pt x="2603897" y="718942"/>
                </a:lnTo>
                <a:lnTo>
                  <a:pt x="2607235" y="719954"/>
                </a:lnTo>
                <a:cubicBezTo>
                  <a:pt x="2606326" y="721633"/>
                  <a:pt x="2605529" y="722322"/>
                  <a:pt x="2604933" y="722108"/>
                </a:cubicBezTo>
                <a:lnTo>
                  <a:pt x="2603897" y="718942"/>
                </a:lnTo>
                <a:lnTo>
                  <a:pt x="2603763" y="718903"/>
                </a:lnTo>
                <a:lnTo>
                  <a:pt x="2594504" y="724078"/>
                </a:lnTo>
                <a:cubicBezTo>
                  <a:pt x="2589490" y="726788"/>
                  <a:pt x="2582051" y="730307"/>
                  <a:pt x="2570601" y="734164"/>
                </a:cubicBezTo>
                <a:lnTo>
                  <a:pt x="2573773" y="740079"/>
                </a:lnTo>
                <a:lnTo>
                  <a:pt x="2582391" y="736486"/>
                </a:lnTo>
                <a:cubicBezTo>
                  <a:pt x="2582391" y="736486"/>
                  <a:pt x="2577817" y="739430"/>
                  <a:pt x="2574058" y="740610"/>
                </a:cubicBezTo>
                <a:lnTo>
                  <a:pt x="2573773" y="740079"/>
                </a:lnTo>
                <a:lnTo>
                  <a:pt x="2548127" y="750770"/>
                </a:lnTo>
                <a:cubicBezTo>
                  <a:pt x="2534000" y="754594"/>
                  <a:pt x="2527806" y="755029"/>
                  <a:pt x="2561478" y="744715"/>
                </a:cubicBezTo>
                <a:cubicBezTo>
                  <a:pt x="2558355" y="743282"/>
                  <a:pt x="2553848" y="742665"/>
                  <a:pt x="2548361" y="742669"/>
                </a:cubicBezTo>
                <a:lnTo>
                  <a:pt x="2533558" y="743971"/>
                </a:lnTo>
                <a:lnTo>
                  <a:pt x="2535942" y="745776"/>
                </a:lnTo>
                <a:cubicBezTo>
                  <a:pt x="2533057" y="750051"/>
                  <a:pt x="2532883" y="746181"/>
                  <a:pt x="2529512" y="745075"/>
                </a:cubicBezTo>
                <a:lnTo>
                  <a:pt x="2531236" y="744175"/>
                </a:lnTo>
                <a:lnTo>
                  <a:pt x="2529350" y="744343"/>
                </a:lnTo>
                <a:lnTo>
                  <a:pt x="2515180" y="747355"/>
                </a:lnTo>
                <a:lnTo>
                  <a:pt x="2517217" y="747839"/>
                </a:lnTo>
                <a:cubicBezTo>
                  <a:pt x="2517668" y="748702"/>
                  <a:pt x="2517263" y="750312"/>
                  <a:pt x="2516444" y="751984"/>
                </a:cubicBezTo>
                <a:lnTo>
                  <a:pt x="2514770" y="754299"/>
                </a:lnTo>
                <a:lnTo>
                  <a:pt x="2509730" y="755918"/>
                </a:lnTo>
                <a:lnTo>
                  <a:pt x="2509434" y="754869"/>
                </a:lnTo>
                <a:cubicBezTo>
                  <a:pt x="2509369" y="753701"/>
                  <a:pt x="2509474" y="752115"/>
                  <a:pt x="2509807" y="750028"/>
                </a:cubicBezTo>
                <a:lnTo>
                  <a:pt x="2514840" y="747427"/>
                </a:lnTo>
                <a:lnTo>
                  <a:pt x="2483251" y="754143"/>
                </a:lnTo>
                <a:cubicBezTo>
                  <a:pt x="2452127" y="761979"/>
                  <a:pt x="2424487" y="770321"/>
                  <a:pt x="2425920" y="766629"/>
                </a:cubicBezTo>
                <a:cubicBezTo>
                  <a:pt x="2420871" y="766132"/>
                  <a:pt x="2398828" y="770195"/>
                  <a:pt x="2373170" y="775559"/>
                </a:cubicBezTo>
                <a:lnTo>
                  <a:pt x="2357114" y="779014"/>
                </a:lnTo>
                <a:lnTo>
                  <a:pt x="2356948" y="779083"/>
                </a:lnTo>
                <a:lnTo>
                  <a:pt x="2356610" y="779123"/>
                </a:lnTo>
                <a:lnTo>
                  <a:pt x="2346801" y="781233"/>
                </a:lnTo>
                <a:cubicBezTo>
                  <a:pt x="2311357" y="789060"/>
                  <a:pt x="2277404" y="797271"/>
                  <a:pt x="2276644" y="798150"/>
                </a:cubicBezTo>
                <a:cubicBezTo>
                  <a:pt x="2270272" y="800747"/>
                  <a:pt x="2266623" y="803226"/>
                  <a:pt x="2264412" y="805540"/>
                </a:cubicBezTo>
                <a:lnTo>
                  <a:pt x="2261650" y="810437"/>
                </a:lnTo>
                <a:lnTo>
                  <a:pt x="2262493" y="812093"/>
                </a:lnTo>
                <a:cubicBezTo>
                  <a:pt x="2263146" y="812589"/>
                  <a:pt x="2263722" y="813096"/>
                  <a:pt x="2262962" y="813975"/>
                </a:cubicBezTo>
                <a:cubicBezTo>
                  <a:pt x="2262123" y="814477"/>
                  <a:pt x="2261387" y="814526"/>
                  <a:pt x="2260814" y="814310"/>
                </a:cubicBezTo>
                <a:lnTo>
                  <a:pt x="2260005" y="813454"/>
                </a:lnTo>
                <a:lnTo>
                  <a:pt x="2258117" y="817029"/>
                </a:lnTo>
                <a:cubicBezTo>
                  <a:pt x="2256516" y="818481"/>
                  <a:pt x="2253777" y="819673"/>
                  <a:pt x="2248619" y="820551"/>
                </a:cubicBezTo>
                <a:cubicBezTo>
                  <a:pt x="2253668" y="820660"/>
                  <a:pt x="2259031" y="822281"/>
                  <a:pt x="2264390" y="823904"/>
                </a:cubicBezTo>
                <a:cubicBezTo>
                  <a:pt x="2258826" y="834177"/>
                  <a:pt x="2199444" y="833133"/>
                  <a:pt x="2187011" y="845958"/>
                </a:cubicBezTo>
                <a:lnTo>
                  <a:pt x="2184981" y="851994"/>
                </a:lnTo>
                <a:lnTo>
                  <a:pt x="2191984" y="850780"/>
                </a:lnTo>
                <a:cubicBezTo>
                  <a:pt x="2195852" y="850185"/>
                  <a:pt x="2201050" y="849447"/>
                  <a:pt x="2207928" y="848531"/>
                </a:cubicBezTo>
                <a:cubicBezTo>
                  <a:pt x="2189447" y="853323"/>
                  <a:pt x="2187314" y="855163"/>
                  <a:pt x="2201534" y="854051"/>
                </a:cubicBezTo>
                <a:cubicBezTo>
                  <a:pt x="2195147" y="861125"/>
                  <a:pt x="2181401" y="865288"/>
                  <a:pt x="2166642" y="868708"/>
                </a:cubicBezTo>
                <a:lnTo>
                  <a:pt x="2165943" y="868863"/>
                </a:lnTo>
                <a:lnTo>
                  <a:pt x="2165825" y="869692"/>
                </a:lnTo>
                <a:lnTo>
                  <a:pt x="2165417" y="868976"/>
                </a:lnTo>
                <a:lnTo>
                  <a:pt x="2144529" y="873558"/>
                </a:lnTo>
                <a:lnTo>
                  <a:pt x="2130207" y="877628"/>
                </a:lnTo>
                <a:lnTo>
                  <a:pt x="2130153" y="877987"/>
                </a:lnTo>
                <a:lnTo>
                  <a:pt x="2128926" y="877995"/>
                </a:lnTo>
                <a:lnTo>
                  <a:pt x="2125645" y="878926"/>
                </a:lnTo>
                <a:lnTo>
                  <a:pt x="2128898" y="874104"/>
                </a:lnTo>
                <a:lnTo>
                  <a:pt x="2129097" y="873750"/>
                </a:lnTo>
                <a:lnTo>
                  <a:pt x="2129121" y="873772"/>
                </a:lnTo>
                <a:lnTo>
                  <a:pt x="2131410" y="870378"/>
                </a:lnTo>
                <a:cubicBezTo>
                  <a:pt x="2127866" y="865402"/>
                  <a:pt x="2095372" y="881394"/>
                  <a:pt x="2093867" y="886265"/>
                </a:cubicBezTo>
                <a:cubicBezTo>
                  <a:pt x="2098726" y="879392"/>
                  <a:pt x="2117886" y="886961"/>
                  <a:pt x="2103214" y="888912"/>
                </a:cubicBezTo>
                <a:cubicBezTo>
                  <a:pt x="2102872" y="889541"/>
                  <a:pt x="2114412" y="887388"/>
                  <a:pt x="2129180" y="884830"/>
                </a:cubicBezTo>
                <a:lnTo>
                  <a:pt x="2158741" y="880597"/>
                </a:lnTo>
                <a:lnTo>
                  <a:pt x="2126659" y="900086"/>
                </a:lnTo>
                <a:cubicBezTo>
                  <a:pt x="2127410" y="897444"/>
                  <a:pt x="2134773" y="907270"/>
                  <a:pt x="2136845" y="907121"/>
                </a:cubicBezTo>
                <a:cubicBezTo>
                  <a:pt x="2135960" y="906216"/>
                  <a:pt x="2116320" y="911013"/>
                  <a:pt x="2104807" y="913594"/>
                </a:cubicBezTo>
                <a:lnTo>
                  <a:pt x="2103595" y="913834"/>
                </a:lnTo>
                <a:lnTo>
                  <a:pt x="2106325" y="914476"/>
                </a:lnTo>
                <a:cubicBezTo>
                  <a:pt x="2099926" y="922696"/>
                  <a:pt x="2095716" y="920086"/>
                  <a:pt x="2095214" y="916725"/>
                </a:cubicBezTo>
                <a:lnTo>
                  <a:pt x="2097197" y="912829"/>
                </a:lnTo>
                <a:lnTo>
                  <a:pt x="2098321" y="899822"/>
                </a:lnTo>
                <a:cubicBezTo>
                  <a:pt x="2096441" y="882571"/>
                  <a:pt x="2075761" y="903557"/>
                  <a:pt x="2060609" y="915555"/>
                </a:cubicBezTo>
                <a:lnTo>
                  <a:pt x="2055236" y="919305"/>
                </a:lnTo>
                <a:lnTo>
                  <a:pt x="2058184" y="923087"/>
                </a:lnTo>
                <a:cubicBezTo>
                  <a:pt x="2058668" y="922729"/>
                  <a:pt x="2055709" y="922536"/>
                  <a:pt x="2050982" y="922448"/>
                </a:cubicBezTo>
                <a:lnTo>
                  <a:pt x="2047376" y="922448"/>
                </a:lnTo>
                <a:lnTo>
                  <a:pt x="2046640" y="922617"/>
                </a:lnTo>
                <a:lnTo>
                  <a:pt x="2046873" y="922448"/>
                </a:lnTo>
                <a:lnTo>
                  <a:pt x="2033173" y="922447"/>
                </a:lnTo>
                <a:lnTo>
                  <a:pt x="2015870" y="922710"/>
                </a:lnTo>
                <a:lnTo>
                  <a:pt x="2014705" y="923117"/>
                </a:lnTo>
                <a:cubicBezTo>
                  <a:pt x="1993777" y="928653"/>
                  <a:pt x="1978527" y="930066"/>
                  <a:pt x="2005936" y="922934"/>
                </a:cubicBezTo>
                <a:cubicBezTo>
                  <a:pt x="2006195" y="922915"/>
                  <a:pt x="2009711" y="922827"/>
                  <a:pt x="2014808" y="922726"/>
                </a:cubicBezTo>
                <a:lnTo>
                  <a:pt x="2015870" y="922710"/>
                </a:lnTo>
                <a:lnTo>
                  <a:pt x="2045736" y="912269"/>
                </a:lnTo>
                <a:cubicBezTo>
                  <a:pt x="2054417" y="907989"/>
                  <a:pt x="2059895" y="903232"/>
                  <a:pt x="2057544" y="898549"/>
                </a:cubicBezTo>
                <a:cubicBezTo>
                  <a:pt x="2036137" y="884548"/>
                  <a:pt x="2036741" y="918149"/>
                  <a:pt x="2025522" y="911185"/>
                </a:cubicBezTo>
                <a:cubicBezTo>
                  <a:pt x="2023307" y="910049"/>
                  <a:pt x="2033848" y="901532"/>
                  <a:pt x="2032954" y="902890"/>
                </a:cubicBezTo>
                <a:cubicBezTo>
                  <a:pt x="2024683" y="898952"/>
                  <a:pt x="2010986" y="900254"/>
                  <a:pt x="1998537" y="904537"/>
                </a:cubicBezTo>
                <a:lnTo>
                  <a:pt x="1988759" y="909386"/>
                </a:lnTo>
                <a:lnTo>
                  <a:pt x="1989041" y="911929"/>
                </a:lnTo>
                <a:cubicBezTo>
                  <a:pt x="1986991" y="914015"/>
                  <a:pt x="1983208" y="915821"/>
                  <a:pt x="1979464" y="917383"/>
                </a:cubicBezTo>
                <a:lnTo>
                  <a:pt x="1976477" y="918656"/>
                </a:lnTo>
                <a:lnTo>
                  <a:pt x="1971594" y="924090"/>
                </a:lnTo>
                <a:cubicBezTo>
                  <a:pt x="1968118" y="923367"/>
                  <a:pt x="1968212" y="922471"/>
                  <a:pt x="1970115" y="921366"/>
                </a:cubicBezTo>
                <a:lnTo>
                  <a:pt x="1976477" y="918656"/>
                </a:lnTo>
                <a:lnTo>
                  <a:pt x="1981626" y="912922"/>
                </a:lnTo>
                <a:lnTo>
                  <a:pt x="1988759" y="909386"/>
                </a:lnTo>
                <a:lnTo>
                  <a:pt x="1988248" y="904787"/>
                </a:lnTo>
                <a:cubicBezTo>
                  <a:pt x="1977810" y="923647"/>
                  <a:pt x="1950007" y="917867"/>
                  <a:pt x="1932853" y="913915"/>
                </a:cubicBezTo>
                <a:cubicBezTo>
                  <a:pt x="1929017" y="928746"/>
                  <a:pt x="1930031" y="918484"/>
                  <a:pt x="1924987" y="923757"/>
                </a:cubicBezTo>
                <a:lnTo>
                  <a:pt x="1922141" y="927567"/>
                </a:lnTo>
                <a:lnTo>
                  <a:pt x="1940725" y="923483"/>
                </a:lnTo>
                <a:cubicBezTo>
                  <a:pt x="1946427" y="922652"/>
                  <a:pt x="1950802" y="922662"/>
                  <a:pt x="1952795" y="924138"/>
                </a:cubicBezTo>
                <a:cubicBezTo>
                  <a:pt x="1942535" y="935222"/>
                  <a:pt x="1930386" y="938677"/>
                  <a:pt x="1917519" y="935713"/>
                </a:cubicBezTo>
                <a:cubicBezTo>
                  <a:pt x="1919237" y="932356"/>
                  <a:pt x="1920683" y="929807"/>
                  <a:pt x="1921911" y="927876"/>
                </a:cubicBezTo>
                <a:lnTo>
                  <a:pt x="1922141" y="927567"/>
                </a:lnTo>
                <a:lnTo>
                  <a:pt x="1920696" y="927884"/>
                </a:lnTo>
                <a:cubicBezTo>
                  <a:pt x="1906103" y="931677"/>
                  <a:pt x="1890430" y="936351"/>
                  <a:pt x="1882141" y="936943"/>
                </a:cubicBezTo>
                <a:cubicBezTo>
                  <a:pt x="1893682" y="937415"/>
                  <a:pt x="1868343" y="944397"/>
                  <a:pt x="1873385" y="942743"/>
                </a:cubicBezTo>
                <a:cubicBezTo>
                  <a:pt x="1877225" y="944411"/>
                  <a:pt x="1880879" y="946739"/>
                  <a:pt x="1883427" y="948497"/>
                </a:cubicBezTo>
                <a:lnTo>
                  <a:pt x="1885591" y="949993"/>
                </a:lnTo>
                <a:lnTo>
                  <a:pt x="1895525" y="944582"/>
                </a:lnTo>
                <a:cubicBezTo>
                  <a:pt x="1899465" y="944199"/>
                  <a:pt x="1904646" y="944396"/>
                  <a:pt x="1911266" y="945216"/>
                </a:cubicBezTo>
                <a:cubicBezTo>
                  <a:pt x="1886535" y="948274"/>
                  <a:pt x="1891501" y="964742"/>
                  <a:pt x="1888105" y="962396"/>
                </a:cubicBezTo>
                <a:lnTo>
                  <a:pt x="1885762" y="951361"/>
                </a:lnTo>
                <a:lnTo>
                  <a:pt x="1871265" y="958462"/>
                </a:lnTo>
                <a:cubicBezTo>
                  <a:pt x="1851645" y="963866"/>
                  <a:pt x="1822526" y="964489"/>
                  <a:pt x="1808266" y="977151"/>
                </a:cubicBezTo>
                <a:cubicBezTo>
                  <a:pt x="1817451" y="975203"/>
                  <a:pt x="1819848" y="968562"/>
                  <a:pt x="1814702" y="959870"/>
                </a:cubicBezTo>
                <a:cubicBezTo>
                  <a:pt x="1799813" y="990370"/>
                  <a:pt x="1796041" y="962619"/>
                  <a:pt x="1776702" y="976469"/>
                </a:cubicBezTo>
                <a:lnTo>
                  <a:pt x="1768548" y="984147"/>
                </a:lnTo>
                <a:lnTo>
                  <a:pt x="1764652" y="984512"/>
                </a:lnTo>
                <a:lnTo>
                  <a:pt x="1753511" y="981523"/>
                </a:lnTo>
                <a:cubicBezTo>
                  <a:pt x="1701276" y="977750"/>
                  <a:pt x="1522613" y="1005783"/>
                  <a:pt x="1483088" y="1012000"/>
                </a:cubicBezTo>
                <a:cubicBezTo>
                  <a:pt x="1479872" y="1011260"/>
                  <a:pt x="1483167" y="1026794"/>
                  <a:pt x="1488590" y="1031078"/>
                </a:cubicBezTo>
                <a:lnTo>
                  <a:pt x="1490049" y="1031627"/>
                </a:lnTo>
                <a:lnTo>
                  <a:pt x="1494560" y="1030592"/>
                </a:lnTo>
                <a:cubicBezTo>
                  <a:pt x="1493499" y="1031637"/>
                  <a:pt x="1492461" y="1032116"/>
                  <a:pt x="1491458" y="1032155"/>
                </a:cubicBezTo>
                <a:lnTo>
                  <a:pt x="1490049" y="1031627"/>
                </a:lnTo>
                <a:lnTo>
                  <a:pt x="1469474" y="1036343"/>
                </a:lnTo>
                <a:cubicBezTo>
                  <a:pt x="1461172" y="1037422"/>
                  <a:pt x="1452824" y="1038097"/>
                  <a:pt x="1444123" y="1039688"/>
                </a:cubicBezTo>
                <a:lnTo>
                  <a:pt x="1429456" y="1044405"/>
                </a:lnTo>
                <a:lnTo>
                  <a:pt x="1433375" y="1044016"/>
                </a:lnTo>
                <a:cubicBezTo>
                  <a:pt x="1427333" y="1055444"/>
                  <a:pt x="1420679" y="1054302"/>
                  <a:pt x="1418858" y="1050874"/>
                </a:cubicBezTo>
                <a:lnTo>
                  <a:pt x="1419818" y="1047503"/>
                </a:lnTo>
                <a:lnTo>
                  <a:pt x="1416641" y="1048526"/>
                </a:lnTo>
                <a:lnTo>
                  <a:pt x="1405573" y="1055070"/>
                </a:lnTo>
                <a:lnTo>
                  <a:pt x="1409049" y="1056588"/>
                </a:lnTo>
                <a:cubicBezTo>
                  <a:pt x="1410431" y="1057864"/>
                  <a:pt x="1410740" y="1059177"/>
                  <a:pt x="1408940" y="1059568"/>
                </a:cubicBezTo>
                <a:lnTo>
                  <a:pt x="1400905" y="1057966"/>
                </a:lnTo>
                <a:lnTo>
                  <a:pt x="1385162" y="1070746"/>
                </a:lnTo>
                <a:cubicBezTo>
                  <a:pt x="1372012" y="1065214"/>
                  <a:pt x="1395742" y="1053169"/>
                  <a:pt x="1393383" y="1050752"/>
                </a:cubicBezTo>
                <a:cubicBezTo>
                  <a:pt x="1394868" y="1049998"/>
                  <a:pt x="1383786" y="1053700"/>
                  <a:pt x="1372856" y="1057552"/>
                </a:cubicBezTo>
                <a:lnTo>
                  <a:pt x="1359007" y="1062599"/>
                </a:lnTo>
                <a:lnTo>
                  <a:pt x="1365476" y="1061637"/>
                </a:lnTo>
                <a:cubicBezTo>
                  <a:pt x="1372323" y="1060987"/>
                  <a:pt x="1379355" y="1060808"/>
                  <a:pt x="1378836" y="1060845"/>
                </a:cubicBezTo>
                <a:cubicBezTo>
                  <a:pt x="1287131" y="1119147"/>
                  <a:pt x="1157118" y="1096078"/>
                  <a:pt x="1088856" y="1139767"/>
                </a:cubicBezTo>
                <a:cubicBezTo>
                  <a:pt x="1066737" y="1119347"/>
                  <a:pt x="909026" y="1138363"/>
                  <a:pt x="868747" y="1180058"/>
                </a:cubicBezTo>
                <a:cubicBezTo>
                  <a:pt x="880781" y="1177906"/>
                  <a:pt x="890111" y="1176087"/>
                  <a:pt x="897263" y="1174573"/>
                </a:cubicBezTo>
                <a:lnTo>
                  <a:pt x="905665" y="1172584"/>
                </a:lnTo>
                <a:lnTo>
                  <a:pt x="907102" y="1170951"/>
                </a:lnTo>
                <a:cubicBezTo>
                  <a:pt x="912892" y="1167830"/>
                  <a:pt x="926006" y="1167176"/>
                  <a:pt x="912712" y="1170915"/>
                </a:cubicBezTo>
                <a:lnTo>
                  <a:pt x="905665" y="1172584"/>
                </a:lnTo>
                <a:lnTo>
                  <a:pt x="904660" y="1173726"/>
                </a:lnTo>
                <a:cubicBezTo>
                  <a:pt x="904655" y="1174787"/>
                  <a:pt x="905635" y="1175969"/>
                  <a:pt x="908128" y="1177246"/>
                </a:cubicBezTo>
                <a:cubicBezTo>
                  <a:pt x="904412" y="1181393"/>
                  <a:pt x="877857" y="1196229"/>
                  <a:pt x="875785" y="1196376"/>
                </a:cubicBezTo>
                <a:cubicBezTo>
                  <a:pt x="885861" y="1193070"/>
                  <a:pt x="888400" y="1187713"/>
                  <a:pt x="882218" y="1179097"/>
                </a:cubicBezTo>
                <a:cubicBezTo>
                  <a:pt x="870477" y="1190932"/>
                  <a:pt x="844226" y="1203803"/>
                  <a:pt x="817290" y="1212842"/>
                </a:cubicBezTo>
                <a:lnTo>
                  <a:pt x="787725" y="1220441"/>
                </a:lnTo>
                <a:lnTo>
                  <a:pt x="808090" y="1222881"/>
                </a:lnTo>
                <a:cubicBezTo>
                  <a:pt x="819765" y="1224231"/>
                  <a:pt x="831438" y="1225359"/>
                  <a:pt x="842822" y="1225705"/>
                </a:cubicBezTo>
                <a:lnTo>
                  <a:pt x="875248" y="1223863"/>
                </a:lnTo>
                <a:lnTo>
                  <a:pt x="876111" y="1223731"/>
                </a:lnTo>
                <a:lnTo>
                  <a:pt x="905348" y="1213892"/>
                </a:lnTo>
                <a:lnTo>
                  <a:pt x="928070" y="1193942"/>
                </a:lnTo>
                <a:lnTo>
                  <a:pt x="921704" y="1192453"/>
                </a:lnTo>
                <a:cubicBezTo>
                  <a:pt x="912819" y="1188881"/>
                  <a:pt x="907359" y="1184419"/>
                  <a:pt x="929675" y="1192530"/>
                </a:cubicBezTo>
                <a:lnTo>
                  <a:pt x="928070" y="1193942"/>
                </a:lnTo>
                <a:lnTo>
                  <a:pt x="931200" y="1194673"/>
                </a:lnTo>
                <a:lnTo>
                  <a:pt x="933141" y="1189869"/>
                </a:lnTo>
                <a:lnTo>
                  <a:pt x="930571" y="1191172"/>
                </a:lnTo>
                <a:cubicBezTo>
                  <a:pt x="938291" y="1176065"/>
                  <a:pt x="940845" y="1183163"/>
                  <a:pt x="936829" y="1187997"/>
                </a:cubicBezTo>
                <a:lnTo>
                  <a:pt x="935138" y="1188855"/>
                </a:lnTo>
                <a:lnTo>
                  <a:pt x="937204" y="1193303"/>
                </a:lnTo>
                <a:cubicBezTo>
                  <a:pt x="937121" y="1194638"/>
                  <a:pt x="936113" y="1195287"/>
                  <a:pt x="934558" y="1195457"/>
                </a:cubicBezTo>
                <a:lnTo>
                  <a:pt x="931200" y="1194673"/>
                </a:lnTo>
                <a:lnTo>
                  <a:pt x="930565" y="1196248"/>
                </a:lnTo>
                <a:cubicBezTo>
                  <a:pt x="930709" y="1199593"/>
                  <a:pt x="935885" y="1198295"/>
                  <a:pt x="944774" y="1198106"/>
                </a:cubicBezTo>
                <a:lnTo>
                  <a:pt x="956345" y="1199023"/>
                </a:lnTo>
                <a:lnTo>
                  <a:pt x="967312" y="1188532"/>
                </a:lnTo>
                <a:cubicBezTo>
                  <a:pt x="970995" y="1184812"/>
                  <a:pt x="974127" y="1181272"/>
                  <a:pt x="975172" y="1178934"/>
                </a:cubicBezTo>
                <a:cubicBezTo>
                  <a:pt x="979141" y="1177032"/>
                  <a:pt x="986286" y="1175552"/>
                  <a:pt x="995309" y="1174341"/>
                </a:cubicBezTo>
                <a:lnTo>
                  <a:pt x="1026569" y="1171386"/>
                </a:lnTo>
                <a:lnTo>
                  <a:pt x="1026563" y="1171382"/>
                </a:lnTo>
                <a:cubicBezTo>
                  <a:pt x="1029244" y="1167309"/>
                  <a:pt x="1033818" y="1170865"/>
                  <a:pt x="1036928" y="1170644"/>
                </a:cubicBezTo>
                <a:lnTo>
                  <a:pt x="1036828" y="1170723"/>
                </a:lnTo>
                <a:lnTo>
                  <a:pt x="1061488" y="1169134"/>
                </a:lnTo>
                <a:cubicBezTo>
                  <a:pt x="1072785" y="1168408"/>
                  <a:pt x="1083343" y="1167655"/>
                  <a:pt x="1091857" y="1166723"/>
                </a:cubicBezTo>
                <a:cubicBezTo>
                  <a:pt x="1091535" y="1173217"/>
                  <a:pt x="1088425" y="1173438"/>
                  <a:pt x="1082815" y="1169958"/>
                </a:cubicBezTo>
                <a:cubicBezTo>
                  <a:pt x="1083100" y="1172524"/>
                  <a:pt x="1082350" y="1175166"/>
                  <a:pt x="1080421" y="1176599"/>
                </a:cubicBezTo>
                <a:cubicBezTo>
                  <a:pt x="1082635" y="1177734"/>
                  <a:pt x="1165797" y="1183445"/>
                  <a:pt x="1180522" y="1165573"/>
                </a:cubicBezTo>
                <a:lnTo>
                  <a:pt x="1170954" y="1162351"/>
                </a:lnTo>
                <a:lnTo>
                  <a:pt x="1160687" y="1165696"/>
                </a:lnTo>
                <a:cubicBezTo>
                  <a:pt x="1164100" y="1163510"/>
                  <a:pt x="1167361" y="1162307"/>
                  <a:pt x="1170619" y="1162236"/>
                </a:cubicBezTo>
                <a:lnTo>
                  <a:pt x="1170954" y="1162351"/>
                </a:lnTo>
                <a:lnTo>
                  <a:pt x="1180533" y="1159228"/>
                </a:lnTo>
                <a:cubicBezTo>
                  <a:pt x="1212781" y="1152150"/>
                  <a:pt x="1274529" y="1144483"/>
                  <a:pt x="1296458" y="1147392"/>
                </a:cubicBezTo>
                <a:lnTo>
                  <a:pt x="1298528" y="1148167"/>
                </a:lnTo>
                <a:lnTo>
                  <a:pt x="1298708" y="1148083"/>
                </a:lnTo>
                <a:lnTo>
                  <a:pt x="1298745" y="1148248"/>
                </a:lnTo>
                <a:lnTo>
                  <a:pt x="1304175" y="1150281"/>
                </a:lnTo>
                <a:cubicBezTo>
                  <a:pt x="1299956" y="1168697"/>
                  <a:pt x="1302994" y="1149070"/>
                  <a:pt x="1304175" y="1150281"/>
                </a:cubicBezTo>
                <a:cubicBezTo>
                  <a:pt x="1302388" y="1152996"/>
                  <a:pt x="1300940" y="1154069"/>
                  <a:pt x="1299980" y="1153652"/>
                </a:cubicBezTo>
                <a:lnTo>
                  <a:pt x="1298745" y="1148248"/>
                </a:lnTo>
                <a:lnTo>
                  <a:pt x="1298528" y="1148167"/>
                </a:lnTo>
                <a:lnTo>
                  <a:pt x="1282209" y="1155890"/>
                </a:lnTo>
                <a:cubicBezTo>
                  <a:pt x="1273385" y="1159918"/>
                  <a:pt x="1260376" y="1165052"/>
                  <a:pt x="1240596" y="1170344"/>
                </a:cubicBezTo>
                <a:cubicBezTo>
                  <a:pt x="1227477" y="1193279"/>
                  <a:pt x="1259964" y="1175431"/>
                  <a:pt x="1259964" y="1175431"/>
                </a:cubicBezTo>
                <a:cubicBezTo>
                  <a:pt x="1265399" y="1186690"/>
                  <a:pt x="1107648" y="1214768"/>
                  <a:pt x="1223655" y="1187080"/>
                </a:cubicBezTo>
                <a:cubicBezTo>
                  <a:pt x="1218652" y="1184364"/>
                  <a:pt x="1211206" y="1182873"/>
                  <a:pt x="1202019" y="1182321"/>
                </a:cubicBezTo>
                <a:lnTo>
                  <a:pt x="1177032" y="1182998"/>
                </a:lnTo>
                <a:lnTo>
                  <a:pt x="1180734" y="1186261"/>
                </a:lnTo>
                <a:cubicBezTo>
                  <a:pt x="1175229" y="1193124"/>
                  <a:pt x="1175551" y="1186631"/>
                  <a:pt x="1170086" y="1184433"/>
                </a:cubicBezTo>
                <a:lnTo>
                  <a:pt x="1173114" y="1183105"/>
                </a:lnTo>
                <a:lnTo>
                  <a:pt x="1169931" y="1183191"/>
                </a:lnTo>
                <a:lnTo>
                  <a:pt x="1145732" y="1186796"/>
                </a:lnTo>
                <a:lnTo>
                  <a:pt x="1149064" y="1187813"/>
                </a:lnTo>
                <a:cubicBezTo>
                  <a:pt x="1149682" y="1189302"/>
                  <a:pt x="1148749" y="1191958"/>
                  <a:pt x="1147114" y="1194671"/>
                </a:cubicBezTo>
                <a:lnTo>
                  <a:pt x="1143947" y="1198378"/>
                </a:lnTo>
                <a:lnTo>
                  <a:pt x="1135249" y="1200576"/>
                </a:lnTo>
                <a:lnTo>
                  <a:pt x="1134922" y="1198792"/>
                </a:lnTo>
                <a:cubicBezTo>
                  <a:pt x="1134994" y="1196827"/>
                  <a:pt x="1135424" y="1194186"/>
                  <a:pt x="1136313" y="1190725"/>
                </a:cubicBezTo>
                <a:lnTo>
                  <a:pt x="1145150" y="1186881"/>
                </a:lnTo>
                <a:lnTo>
                  <a:pt x="1091207" y="1194915"/>
                </a:lnTo>
                <a:cubicBezTo>
                  <a:pt x="1037864" y="1204866"/>
                  <a:pt x="990269" y="1216027"/>
                  <a:pt x="993252" y="1209990"/>
                </a:cubicBezTo>
                <a:cubicBezTo>
                  <a:pt x="984878" y="1208646"/>
                  <a:pt x="947337" y="1213207"/>
                  <a:pt x="903536" y="1219578"/>
                </a:cubicBezTo>
                <a:lnTo>
                  <a:pt x="876111" y="1223731"/>
                </a:lnTo>
                <a:lnTo>
                  <a:pt x="875820" y="1223829"/>
                </a:lnTo>
                <a:lnTo>
                  <a:pt x="875248" y="1223863"/>
                </a:lnTo>
                <a:lnTo>
                  <a:pt x="858495" y="1226399"/>
                </a:lnTo>
                <a:cubicBezTo>
                  <a:pt x="797917" y="1235899"/>
                  <a:pt x="739782" y="1246193"/>
                  <a:pt x="738369" y="1247589"/>
                </a:cubicBezTo>
                <a:cubicBezTo>
                  <a:pt x="727289" y="1251290"/>
                  <a:pt x="720790" y="1255070"/>
                  <a:pt x="716724" y="1258717"/>
                </a:cubicBezTo>
                <a:lnTo>
                  <a:pt x="711323" y="1266635"/>
                </a:lnTo>
                <a:lnTo>
                  <a:pt x="712470" y="1269492"/>
                </a:lnTo>
                <a:cubicBezTo>
                  <a:pt x="713485" y="1270390"/>
                  <a:pt x="714370" y="1271297"/>
                  <a:pt x="712959" y="1272692"/>
                </a:cubicBezTo>
                <a:cubicBezTo>
                  <a:pt x="711476" y="1273444"/>
                  <a:pt x="710236" y="1273453"/>
                  <a:pt x="709307" y="1273034"/>
                </a:cubicBezTo>
                <a:lnTo>
                  <a:pt x="708089" y="1271516"/>
                </a:lnTo>
                <a:lnTo>
                  <a:pt x="704364" y="1277309"/>
                </a:lnTo>
                <a:cubicBezTo>
                  <a:pt x="701450" y="1279580"/>
                  <a:pt x="696679" y="1281294"/>
                  <a:pt x="687906" y="1282243"/>
                </a:cubicBezTo>
                <a:cubicBezTo>
                  <a:pt x="696338" y="1282935"/>
                  <a:pt x="705058" y="1286194"/>
                  <a:pt x="713778" y="1289456"/>
                </a:cubicBezTo>
                <a:cubicBezTo>
                  <a:pt x="702834" y="1306086"/>
                  <a:pt x="603592" y="1298309"/>
                  <a:pt x="580747" y="1318514"/>
                </a:cubicBezTo>
                <a:lnTo>
                  <a:pt x="576393" y="1328409"/>
                </a:lnTo>
                <a:lnTo>
                  <a:pt x="588309" y="1327090"/>
                </a:lnTo>
                <a:cubicBezTo>
                  <a:pt x="594878" y="1326488"/>
                  <a:pt x="603695" y="1325778"/>
                  <a:pt x="615355" y="1324946"/>
                </a:cubicBezTo>
                <a:cubicBezTo>
                  <a:pt x="583656" y="1331089"/>
                  <a:pt x="579797" y="1333952"/>
                  <a:pt x="603776" y="1333534"/>
                </a:cubicBezTo>
                <a:cubicBezTo>
                  <a:pt x="591963" y="1344729"/>
                  <a:pt x="568295" y="1350300"/>
                  <a:pt x="543043" y="1354527"/>
                </a:cubicBezTo>
                <a:lnTo>
                  <a:pt x="541849" y="1354713"/>
                </a:lnTo>
                <a:lnTo>
                  <a:pt x="541518" y="1356094"/>
                </a:lnTo>
                <a:lnTo>
                  <a:pt x="540953" y="1354854"/>
                </a:lnTo>
                <a:lnTo>
                  <a:pt x="505256" y="1360398"/>
                </a:lnTo>
                <a:lnTo>
                  <a:pt x="480637" y="1365757"/>
                </a:lnTo>
                <a:lnTo>
                  <a:pt x="480489" y="1366351"/>
                </a:lnTo>
                <a:lnTo>
                  <a:pt x="478434" y="1366239"/>
                </a:lnTo>
                <a:lnTo>
                  <a:pt x="472793" y="1367466"/>
                </a:lnTo>
                <a:lnTo>
                  <a:pt x="479006" y="1359721"/>
                </a:lnTo>
                <a:lnTo>
                  <a:pt x="479393" y="1359151"/>
                </a:lnTo>
                <a:lnTo>
                  <a:pt x="479431" y="1359191"/>
                </a:lnTo>
                <a:lnTo>
                  <a:pt x="483803" y="1353741"/>
                </a:lnTo>
                <a:cubicBezTo>
                  <a:pt x="478657" y="1345050"/>
                  <a:pt x="421726" y="1368523"/>
                  <a:pt x="418436" y="1376522"/>
                </a:cubicBezTo>
                <a:cubicBezTo>
                  <a:pt x="427658" y="1365512"/>
                  <a:pt x="458533" y="1380130"/>
                  <a:pt x="433660" y="1381903"/>
                </a:cubicBezTo>
                <a:cubicBezTo>
                  <a:pt x="432320" y="1383942"/>
                  <a:pt x="512295" y="1372168"/>
                  <a:pt x="554718" y="1371447"/>
                </a:cubicBezTo>
                <a:lnTo>
                  <a:pt x="560027" y="1371651"/>
                </a:lnTo>
                <a:lnTo>
                  <a:pt x="567771" y="1366553"/>
                </a:lnTo>
                <a:cubicBezTo>
                  <a:pt x="591393" y="1354434"/>
                  <a:pt x="619800" y="1351842"/>
                  <a:pt x="642521" y="1352727"/>
                </a:cubicBezTo>
                <a:lnTo>
                  <a:pt x="670604" y="1355860"/>
                </a:lnTo>
                <a:lnTo>
                  <a:pt x="677206" y="1354336"/>
                </a:lnTo>
                <a:cubicBezTo>
                  <a:pt x="679055" y="1355255"/>
                  <a:pt x="678866" y="1358260"/>
                  <a:pt x="674104" y="1364747"/>
                </a:cubicBezTo>
                <a:cubicBezTo>
                  <a:pt x="665331" y="1365695"/>
                  <a:pt x="662135" y="1364550"/>
                  <a:pt x="661977" y="1362701"/>
                </a:cubicBezTo>
                <a:lnTo>
                  <a:pt x="665303" y="1359293"/>
                </a:lnTo>
                <a:lnTo>
                  <a:pt x="657007" y="1364196"/>
                </a:lnTo>
                <a:cubicBezTo>
                  <a:pt x="626064" y="1378344"/>
                  <a:pt x="606238" y="1360370"/>
                  <a:pt x="570213" y="1398039"/>
                </a:cubicBezTo>
                <a:lnTo>
                  <a:pt x="568299" y="1386648"/>
                </a:lnTo>
                <a:lnTo>
                  <a:pt x="560536" y="1394410"/>
                </a:lnTo>
                <a:cubicBezTo>
                  <a:pt x="536309" y="1410911"/>
                  <a:pt x="495605" y="1395275"/>
                  <a:pt x="469431" y="1431109"/>
                </a:cubicBezTo>
                <a:cubicBezTo>
                  <a:pt x="496626" y="1440815"/>
                  <a:pt x="497200" y="1408425"/>
                  <a:pt x="533687" y="1426524"/>
                </a:cubicBezTo>
                <a:lnTo>
                  <a:pt x="533654" y="1426592"/>
                </a:lnTo>
                <a:lnTo>
                  <a:pt x="541711" y="1423524"/>
                </a:lnTo>
                <a:cubicBezTo>
                  <a:pt x="545695" y="1421784"/>
                  <a:pt x="549697" y="1420206"/>
                  <a:pt x="553842" y="1419911"/>
                </a:cubicBezTo>
                <a:cubicBezTo>
                  <a:pt x="551092" y="1423342"/>
                  <a:pt x="546159" y="1425957"/>
                  <a:pt x="541360" y="1427433"/>
                </a:cubicBezTo>
                <a:lnTo>
                  <a:pt x="532999" y="1427913"/>
                </a:lnTo>
                <a:lnTo>
                  <a:pt x="528677" y="1436647"/>
                </a:lnTo>
                <a:cubicBezTo>
                  <a:pt x="533205" y="1440388"/>
                  <a:pt x="561839" y="1428398"/>
                  <a:pt x="573928" y="1431416"/>
                </a:cubicBezTo>
                <a:cubicBezTo>
                  <a:pt x="565493" y="1430724"/>
                  <a:pt x="561813" y="1425812"/>
                  <a:pt x="563028" y="1417962"/>
                </a:cubicBezTo>
                <a:cubicBezTo>
                  <a:pt x="573856" y="1412012"/>
                  <a:pt x="575286" y="1424849"/>
                  <a:pt x="583470" y="1413914"/>
                </a:cubicBezTo>
                <a:cubicBezTo>
                  <a:pt x="583433" y="1422975"/>
                  <a:pt x="579573" y="1425838"/>
                  <a:pt x="571140" y="1425145"/>
                </a:cubicBezTo>
                <a:cubicBezTo>
                  <a:pt x="626248" y="1413451"/>
                  <a:pt x="908401" y="1367437"/>
                  <a:pt x="915871" y="1350084"/>
                </a:cubicBezTo>
                <a:cubicBezTo>
                  <a:pt x="947749" y="1336162"/>
                  <a:pt x="1089989" y="1300135"/>
                  <a:pt x="1085485" y="1315983"/>
                </a:cubicBezTo>
                <a:cubicBezTo>
                  <a:pt x="1083268" y="1314846"/>
                  <a:pt x="1185411" y="1275211"/>
                  <a:pt x="1157677" y="1288834"/>
                </a:cubicBezTo>
                <a:cubicBezTo>
                  <a:pt x="1160748" y="1297672"/>
                  <a:pt x="1407415" y="1242546"/>
                  <a:pt x="1477068" y="1220755"/>
                </a:cubicBezTo>
                <a:cubicBezTo>
                  <a:pt x="1474245" y="1223545"/>
                  <a:pt x="1474532" y="1226112"/>
                  <a:pt x="1475423" y="1224754"/>
                </a:cubicBezTo>
                <a:lnTo>
                  <a:pt x="1473894" y="1225707"/>
                </a:lnTo>
                <a:lnTo>
                  <a:pt x="1476422" y="1225067"/>
                </a:lnTo>
                <a:cubicBezTo>
                  <a:pt x="1482032" y="1224142"/>
                  <a:pt x="1489938" y="1223295"/>
                  <a:pt x="1486584" y="1223977"/>
                </a:cubicBezTo>
                <a:lnTo>
                  <a:pt x="1473375" y="1226029"/>
                </a:lnTo>
                <a:lnTo>
                  <a:pt x="1435642" y="1249524"/>
                </a:lnTo>
                <a:lnTo>
                  <a:pt x="1371960" y="1273221"/>
                </a:lnTo>
                <a:lnTo>
                  <a:pt x="1257579" y="1315785"/>
                </a:lnTo>
                <a:cubicBezTo>
                  <a:pt x="1195511" y="1331583"/>
                  <a:pt x="1136443" y="1340328"/>
                  <a:pt x="1097526" y="1339708"/>
                </a:cubicBezTo>
                <a:cubicBezTo>
                  <a:pt x="1095811" y="1324304"/>
                  <a:pt x="1083877" y="1310922"/>
                  <a:pt x="1062183" y="1331878"/>
                </a:cubicBezTo>
                <a:cubicBezTo>
                  <a:pt x="1071080" y="1327362"/>
                  <a:pt x="1078478" y="1328128"/>
                  <a:pt x="1085555" y="1335386"/>
                </a:cubicBezTo>
                <a:cubicBezTo>
                  <a:pt x="1018189" y="1340194"/>
                  <a:pt x="810013" y="1393868"/>
                  <a:pt x="755939" y="1443014"/>
                </a:cubicBezTo>
                <a:cubicBezTo>
                  <a:pt x="755367" y="1437878"/>
                  <a:pt x="770341" y="1431636"/>
                  <a:pt x="773307" y="1430129"/>
                </a:cubicBezTo>
                <a:cubicBezTo>
                  <a:pt x="766052" y="1430646"/>
                  <a:pt x="686822" y="1441476"/>
                  <a:pt x="691466" y="1464437"/>
                </a:cubicBezTo>
                <a:lnTo>
                  <a:pt x="693085" y="1456274"/>
                </a:lnTo>
                <a:lnTo>
                  <a:pt x="690653" y="1459480"/>
                </a:lnTo>
                <a:cubicBezTo>
                  <a:pt x="687926" y="1460806"/>
                  <a:pt x="685195" y="1459706"/>
                  <a:pt x="682174" y="1456042"/>
                </a:cubicBezTo>
                <a:cubicBezTo>
                  <a:pt x="688213" y="1463374"/>
                  <a:pt x="685676" y="1468731"/>
                  <a:pt x="674275" y="1469543"/>
                </a:cubicBezTo>
                <a:cubicBezTo>
                  <a:pt x="671427" y="1469747"/>
                  <a:pt x="673767" y="1469660"/>
                  <a:pt x="678976" y="1469248"/>
                </a:cubicBezTo>
                <a:lnTo>
                  <a:pt x="692243" y="1467886"/>
                </a:lnTo>
                <a:lnTo>
                  <a:pt x="707978" y="1461458"/>
                </a:lnTo>
                <a:cubicBezTo>
                  <a:pt x="723517" y="1456163"/>
                  <a:pt x="735692" y="1453516"/>
                  <a:pt x="740640" y="1455751"/>
                </a:cubicBezTo>
                <a:lnTo>
                  <a:pt x="738564" y="1456724"/>
                </a:lnTo>
                <a:lnTo>
                  <a:pt x="748866" y="1458075"/>
                </a:lnTo>
                <a:lnTo>
                  <a:pt x="749220" y="1458392"/>
                </a:lnTo>
                <a:lnTo>
                  <a:pt x="753008" y="1455461"/>
                </a:lnTo>
                <a:cubicBezTo>
                  <a:pt x="770871" y="1444900"/>
                  <a:pt x="830341" y="1422823"/>
                  <a:pt x="785777" y="1457707"/>
                </a:cubicBezTo>
                <a:cubicBezTo>
                  <a:pt x="775165" y="1446817"/>
                  <a:pt x="764891" y="1454830"/>
                  <a:pt x="756302" y="1458171"/>
                </a:cubicBezTo>
                <a:lnTo>
                  <a:pt x="749805" y="1458915"/>
                </a:lnTo>
                <a:lnTo>
                  <a:pt x="755660" y="1464142"/>
                </a:lnTo>
                <a:cubicBezTo>
                  <a:pt x="755308" y="1466107"/>
                  <a:pt x="751363" y="1467601"/>
                  <a:pt x="740892" y="1467379"/>
                </a:cubicBezTo>
                <a:cubicBezTo>
                  <a:pt x="738312" y="1464167"/>
                  <a:pt x="737035" y="1461771"/>
                  <a:pt x="736688" y="1460036"/>
                </a:cubicBezTo>
                <a:lnTo>
                  <a:pt x="737935" y="1457019"/>
                </a:lnTo>
                <a:lnTo>
                  <a:pt x="726091" y="1462572"/>
                </a:lnTo>
                <a:cubicBezTo>
                  <a:pt x="718691" y="1464433"/>
                  <a:pt x="709518" y="1465898"/>
                  <a:pt x="700889" y="1466996"/>
                </a:cubicBezTo>
                <a:lnTo>
                  <a:pt x="692243" y="1467886"/>
                </a:lnTo>
                <a:lnTo>
                  <a:pt x="655145" y="1483039"/>
                </a:lnTo>
                <a:cubicBezTo>
                  <a:pt x="618352" y="1499736"/>
                  <a:pt x="583571" y="1518070"/>
                  <a:pt x="581711" y="1520143"/>
                </a:cubicBezTo>
                <a:cubicBezTo>
                  <a:pt x="612553" y="1506297"/>
                  <a:pt x="726095" y="1465846"/>
                  <a:pt x="790708" y="1483232"/>
                </a:cubicBezTo>
                <a:cubicBezTo>
                  <a:pt x="785955" y="1487454"/>
                  <a:pt x="776696" y="1494018"/>
                  <a:pt x="764335" y="1501450"/>
                </a:cubicBezTo>
                <a:lnTo>
                  <a:pt x="758526" y="1504476"/>
                </a:lnTo>
                <a:lnTo>
                  <a:pt x="759687" y="1504855"/>
                </a:lnTo>
                <a:cubicBezTo>
                  <a:pt x="757612" y="1505002"/>
                  <a:pt x="755647" y="1506114"/>
                  <a:pt x="753665" y="1507065"/>
                </a:cubicBezTo>
                <a:lnTo>
                  <a:pt x="753485" y="1507102"/>
                </a:lnTo>
                <a:lnTo>
                  <a:pt x="719346" y="1524878"/>
                </a:lnTo>
                <a:cubicBezTo>
                  <a:pt x="685017" y="1540268"/>
                  <a:pt x="643893" y="1553231"/>
                  <a:pt x="607189" y="1551968"/>
                </a:cubicBezTo>
                <a:lnTo>
                  <a:pt x="604869" y="1545516"/>
                </a:lnTo>
                <a:lnTo>
                  <a:pt x="588699" y="1553894"/>
                </a:lnTo>
                <a:cubicBezTo>
                  <a:pt x="547318" y="1568371"/>
                  <a:pt x="461940" y="1591445"/>
                  <a:pt x="469738" y="1612239"/>
                </a:cubicBezTo>
                <a:cubicBezTo>
                  <a:pt x="447187" y="1625494"/>
                  <a:pt x="445222" y="1598462"/>
                  <a:pt x="407519" y="1625738"/>
                </a:cubicBezTo>
                <a:cubicBezTo>
                  <a:pt x="409302" y="1633535"/>
                  <a:pt x="434644" y="1615875"/>
                  <a:pt x="416982" y="1628652"/>
                </a:cubicBezTo>
                <a:lnTo>
                  <a:pt x="412853" y="1631634"/>
                </a:lnTo>
                <a:lnTo>
                  <a:pt x="416842" y="1635586"/>
                </a:lnTo>
                <a:lnTo>
                  <a:pt x="421626" y="1643805"/>
                </a:lnTo>
                <a:lnTo>
                  <a:pt x="431176" y="1636785"/>
                </a:lnTo>
                <a:cubicBezTo>
                  <a:pt x="446223" y="1621520"/>
                  <a:pt x="458126" y="1601745"/>
                  <a:pt x="461661" y="1633519"/>
                </a:cubicBezTo>
                <a:cubicBezTo>
                  <a:pt x="485104" y="1618906"/>
                  <a:pt x="551469" y="1605114"/>
                  <a:pt x="518842" y="1621675"/>
                </a:cubicBezTo>
                <a:cubicBezTo>
                  <a:pt x="518842" y="1621675"/>
                  <a:pt x="643106" y="1564932"/>
                  <a:pt x="570697" y="1608916"/>
                </a:cubicBezTo>
                <a:cubicBezTo>
                  <a:pt x="598823" y="1608204"/>
                  <a:pt x="605936" y="1606403"/>
                  <a:pt x="590712" y="1601020"/>
                </a:cubicBezTo>
                <a:cubicBezTo>
                  <a:pt x="594751" y="1590379"/>
                  <a:pt x="601362" y="1602847"/>
                  <a:pt x="607901" y="1595910"/>
                </a:cubicBezTo>
                <a:cubicBezTo>
                  <a:pt x="613370" y="1598107"/>
                  <a:pt x="578025" y="1590279"/>
                  <a:pt x="602755" y="1587222"/>
                </a:cubicBezTo>
                <a:cubicBezTo>
                  <a:pt x="604363" y="1592281"/>
                  <a:pt x="606203" y="1594738"/>
                  <a:pt x="608424" y="1594741"/>
                </a:cubicBezTo>
                <a:lnTo>
                  <a:pt x="616198" y="1587699"/>
                </a:lnTo>
                <a:lnTo>
                  <a:pt x="611189" y="1587913"/>
                </a:lnTo>
                <a:cubicBezTo>
                  <a:pt x="615657" y="1581124"/>
                  <a:pt x="620231" y="1584680"/>
                  <a:pt x="621267" y="1584605"/>
                </a:cubicBezTo>
                <a:cubicBezTo>
                  <a:pt x="619784" y="1585359"/>
                  <a:pt x="618373" y="1586754"/>
                  <a:pt x="616779" y="1587674"/>
                </a:cubicBezTo>
                <a:lnTo>
                  <a:pt x="616310" y="1587695"/>
                </a:lnTo>
                <a:lnTo>
                  <a:pt x="615741" y="1589064"/>
                </a:lnTo>
                <a:cubicBezTo>
                  <a:pt x="618205" y="1594043"/>
                  <a:pt x="628505" y="1607380"/>
                  <a:pt x="633595" y="1610898"/>
                </a:cubicBezTo>
                <a:cubicBezTo>
                  <a:pt x="640495" y="1588409"/>
                  <a:pt x="686489" y="1598068"/>
                  <a:pt x="668726" y="1598039"/>
                </a:cubicBezTo>
                <a:cubicBezTo>
                  <a:pt x="680091" y="1606287"/>
                  <a:pt x="744134" y="1581014"/>
                  <a:pt x="739311" y="1565831"/>
                </a:cubicBezTo>
                <a:cubicBezTo>
                  <a:pt x="769651" y="1566253"/>
                  <a:pt x="734235" y="1576545"/>
                  <a:pt x="720117" y="1590491"/>
                </a:cubicBezTo>
                <a:cubicBezTo>
                  <a:pt x="737379" y="1604787"/>
                  <a:pt x="898165" y="1557083"/>
                  <a:pt x="915715" y="1536421"/>
                </a:cubicBezTo>
                <a:cubicBezTo>
                  <a:pt x="945981" y="1554964"/>
                  <a:pt x="1056308" y="1504392"/>
                  <a:pt x="1075249" y="1505628"/>
                </a:cubicBezTo>
                <a:cubicBezTo>
                  <a:pt x="1002593" y="1537986"/>
                  <a:pt x="962780" y="1536944"/>
                  <a:pt x="964316" y="1560126"/>
                </a:cubicBezTo>
                <a:cubicBezTo>
                  <a:pt x="900163" y="1612581"/>
                  <a:pt x="756357" y="1559439"/>
                  <a:pt x="695527" y="1632358"/>
                </a:cubicBezTo>
                <a:cubicBezTo>
                  <a:pt x="696708" y="1633568"/>
                  <a:pt x="613436" y="1655037"/>
                  <a:pt x="595459" y="1671848"/>
                </a:cubicBezTo>
                <a:cubicBezTo>
                  <a:pt x="646883" y="1692762"/>
                  <a:pt x="927827" y="1579551"/>
                  <a:pt x="934972" y="1606215"/>
                </a:cubicBezTo>
                <a:cubicBezTo>
                  <a:pt x="988757" y="1592025"/>
                  <a:pt x="1042974" y="1581686"/>
                  <a:pt x="1100617" y="1564635"/>
                </a:cubicBezTo>
                <a:cubicBezTo>
                  <a:pt x="1092238" y="1569112"/>
                  <a:pt x="1101789" y="1568109"/>
                  <a:pt x="1107079" y="1568702"/>
                </a:cubicBezTo>
                <a:lnTo>
                  <a:pt x="1107780" y="1569767"/>
                </a:lnTo>
                <a:lnTo>
                  <a:pt x="1116616" y="1561714"/>
                </a:lnTo>
                <a:cubicBezTo>
                  <a:pt x="1125411" y="1555101"/>
                  <a:pt x="1133516" y="1555171"/>
                  <a:pt x="1141108" y="1581153"/>
                </a:cubicBezTo>
                <a:cubicBezTo>
                  <a:pt x="1146613" y="1574291"/>
                  <a:pt x="1422727" y="1483422"/>
                  <a:pt x="1427872" y="1492111"/>
                </a:cubicBezTo>
                <a:cubicBezTo>
                  <a:pt x="1397497" y="1500748"/>
                  <a:pt x="1407146" y="1493590"/>
                  <a:pt x="1380592" y="1508424"/>
                </a:cubicBezTo>
                <a:cubicBezTo>
                  <a:pt x="1388562" y="1514327"/>
                  <a:pt x="1406681" y="1498799"/>
                  <a:pt x="1416400" y="1511045"/>
                </a:cubicBezTo>
                <a:cubicBezTo>
                  <a:pt x="1415658" y="1511422"/>
                  <a:pt x="1412133" y="1511997"/>
                  <a:pt x="1407284" y="1512727"/>
                </a:cubicBezTo>
                <a:lnTo>
                  <a:pt x="1391659" y="1515121"/>
                </a:lnTo>
                <a:lnTo>
                  <a:pt x="1394669" y="1516686"/>
                </a:lnTo>
                <a:lnTo>
                  <a:pt x="1394752" y="1516663"/>
                </a:lnTo>
                <a:lnTo>
                  <a:pt x="1400105" y="1514795"/>
                </a:lnTo>
                <a:lnTo>
                  <a:pt x="1397959" y="1515823"/>
                </a:lnTo>
                <a:lnTo>
                  <a:pt x="1405102" y="1513955"/>
                </a:lnTo>
                <a:cubicBezTo>
                  <a:pt x="1410964" y="1512931"/>
                  <a:pt x="1415172" y="1513569"/>
                  <a:pt x="1406235" y="1520992"/>
                </a:cubicBezTo>
                <a:lnTo>
                  <a:pt x="1404070" y="1522549"/>
                </a:lnTo>
                <a:lnTo>
                  <a:pt x="1413218" y="1529387"/>
                </a:lnTo>
                <a:cubicBezTo>
                  <a:pt x="1407590" y="1530436"/>
                  <a:pt x="1402289" y="1532108"/>
                  <a:pt x="1397212" y="1534575"/>
                </a:cubicBezTo>
                <a:lnTo>
                  <a:pt x="1388638" y="1540377"/>
                </a:lnTo>
                <a:lnTo>
                  <a:pt x="1392007" y="1539291"/>
                </a:lnTo>
                <a:cubicBezTo>
                  <a:pt x="1418720" y="1532473"/>
                  <a:pt x="1484032" y="1522717"/>
                  <a:pt x="1470363" y="1526604"/>
                </a:cubicBezTo>
                <a:cubicBezTo>
                  <a:pt x="1399628" y="1573866"/>
                  <a:pt x="1322297" y="1604131"/>
                  <a:pt x="1242447" y="1627752"/>
                </a:cubicBezTo>
                <a:lnTo>
                  <a:pt x="1242440" y="1627754"/>
                </a:lnTo>
                <a:lnTo>
                  <a:pt x="1256431" y="1629759"/>
                </a:lnTo>
                <a:cubicBezTo>
                  <a:pt x="1261062" y="1630013"/>
                  <a:pt x="1264284" y="1629622"/>
                  <a:pt x="1263327" y="1628071"/>
                </a:cubicBezTo>
                <a:cubicBezTo>
                  <a:pt x="1239980" y="1636531"/>
                  <a:pt x="1212917" y="1642667"/>
                  <a:pt x="1184344" y="1648163"/>
                </a:cubicBezTo>
                <a:lnTo>
                  <a:pt x="1114654" y="1661027"/>
                </a:lnTo>
                <a:lnTo>
                  <a:pt x="1027768" y="1682144"/>
                </a:lnTo>
                <a:lnTo>
                  <a:pt x="1012506" y="1686910"/>
                </a:lnTo>
                <a:cubicBezTo>
                  <a:pt x="986746" y="1696574"/>
                  <a:pt x="963904" y="1708959"/>
                  <a:pt x="946183" y="1725751"/>
                </a:cubicBezTo>
                <a:cubicBezTo>
                  <a:pt x="954047" y="1721308"/>
                  <a:pt x="961302" y="1720791"/>
                  <a:pt x="970307" y="1726618"/>
                </a:cubicBezTo>
                <a:cubicBezTo>
                  <a:pt x="947079" y="1724392"/>
                  <a:pt x="930530" y="1754039"/>
                  <a:pt x="905227" y="1751964"/>
                </a:cubicBezTo>
                <a:cubicBezTo>
                  <a:pt x="907654" y="1773787"/>
                  <a:pt x="835072" y="1788025"/>
                  <a:pt x="806407" y="1812067"/>
                </a:cubicBezTo>
                <a:cubicBezTo>
                  <a:pt x="814305" y="1817326"/>
                  <a:pt x="817334" y="1818728"/>
                  <a:pt x="820108" y="1819015"/>
                </a:cubicBezTo>
                <a:lnTo>
                  <a:pt x="832109" y="1819274"/>
                </a:lnTo>
                <a:lnTo>
                  <a:pt x="819788" y="1821471"/>
                </a:lnTo>
                <a:cubicBezTo>
                  <a:pt x="767289" y="1828453"/>
                  <a:pt x="717721" y="1833607"/>
                  <a:pt x="683589" y="1855452"/>
                </a:cubicBezTo>
                <a:cubicBezTo>
                  <a:pt x="661470" y="1835033"/>
                  <a:pt x="503759" y="1854049"/>
                  <a:pt x="463480" y="1895744"/>
                </a:cubicBezTo>
                <a:cubicBezTo>
                  <a:pt x="475515" y="1893591"/>
                  <a:pt x="484844" y="1891772"/>
                  <a:pt x="491996" y="1890259"/>
                </a:cubicBezTo>
                <a:lnTo>
                  <a:pt x="500399" y="1888269"/>
                </a:lnTo>
                <a:lnTo>
                  <a:pt x="501836" y="1886636"/>
                </a:lnTo>
                <a:cubicBezTo>
                  <a:pt x="507625" y="1883516"/>
                  <a:pt x="520740" y="1882862"/>
                  <a:pt x="507445" y="1886601"/>
                </a:cubicBezTo>
                <a:lnTo>
                  <a:pt x="500399" y="1888269"/>
                </a:lnTo>
                <a:lnTo>
                  <a:pt x="499393" y="1889411"/>
                </a:lnTo>
                <a:cubicBezTo>
                  <a:pt x="499389" y="1890472"/>
                  <a:pt x="500368" y="1891655"/>
                  <a:pt x="502861" y="1892932"/>
                </a:cubicBezTo>
                <a:cubicBezTo>
                  <a:pt x="499146" y="1897079"/>
                  <a:pt x="472590" y="1911915"/>
                  <a:pt x="470518" y="1912062"/>
                </a:cubicBezTo>
                <a:cubicBezTo>
                  <a:pt x="480594" y="1908755"/>
                  <a:pt x="483133" y="1903399"/>
                  <a:pt x="476952" y="1894782"/>
                </a:cubicBezTo>
                <a:cubicBezTo>
                  <a:pt x="465211" y="1906617"/>
                  <a:pt x="438960" y="1919489"/>
                  <a:pt x="412023" y="1928528"/>
                </a:cubicBezTo>
                <a:lnTo>
                  <a:pt x="382458" y="1936126"/>
                </a:lnTo>
                <a:lnTo>
                  <a:pt x="402823" y="1938566"/>
                </a:lnTo>
                <a:cubicBezTo>
                  <a:pt x="414498" y="1939917"/>
                  <a:pt x="426172" y="1941045"/>
                  <a:pt x="437556" y="1941390"/>
                </a:cubicBezTo>
                <a:lnTo>
                  <a:pt x="469981" y="1939549"/>
                </a:lnTo>
                <a:lnTo>
                  <a:pt x="470845" y="1939417"/>
                </a:lnTo>
                <a:lnTo>
                  <a:pt x="500081" y="1929578"/>
                </a:lnTo>
                <a:lnTo>
                  <a:pt x="522803" y="1909627"/>
                </a:lnTo>
                <a:lnTo>
                  <a:pt x="516437" y="1908138"/>
                </a:lnTo>
                <a:cubicBezTo>
                  <a:pt x="507553" y="1904567"/>
                  <a:pt x="502092" y="1900104"/>
                  <a:pt x="524409" y="1908215"/>
                </a:cubicBezTo>
                <a:lnTo>
                  <a:pt x="522803" y="1909627"/>
                </a:lnTo>
                <a:lnTo>
                  <a:pt x="525933" y="1910359"/>
                </a:lnTo>
                <a:lnTo>
                  <a:pt x="527874" y="1905554"/>
                </a:lnTo>
                <a:lnTo>
                  <a:pt x="525305" y="1906857"/>
                </a:lnTo>
                <a:cubicBezTo>
                  <a:pt x="533024" y="1891751"/>
                  <a:pt x="535578" y="1898848"/>
                  <a:pt x="531563" y="1903683"/>
                </a:cubicBezTo>
                <a:lnTo>
                  <a:pt x="529872" y="1904540"/>
                </a:lnTo>
                <a:lnTo>
                  <a:pt x="531937" y="1908989"/>
                </a:lnTo>
                <a:cubicBezTo>
                  <a:pt x="531854" y="1910324"/>
                  <a:pt x="530846" y="1910973"/>
                  <a:pt x="529291" y="1911143"/>
                </a:cubicBezTo>
                <a:lnTo>
                  <a:pt x="525933" y="1910359"/>
                </a:lnTo>
                <a:lnTo>
                  <a:pt x="525298" y="1911934"/>
                </a:lnTo>
                <a:cubicBezTo>
                  <a:pt x="525442" y="1915279"/>
                  <a:pt x="530619" y="1913981"/>
                  <a:pt x="539508" y="1913792"/>
                </a:cubicBezTo>
                <a:lnTo>
                  <a:pt x="551078" y="1914709"/>
                </a:lnTo>
                <a:lnTo>
                  <a:pt x="562046" y="1904218"/>
                </a:lnTo>
                <a:cubicBezTo>
                  <a:pt x="565728" y="1900497"/>
                  <a:pt x="568860" y="1896957"/>
                  <a:pt x="569905" y="1894619"/>
                </a:cubicBezTo>
                <a:cubicBezTo>
                  <a:pt x="573874" y="1892718"/>
                  <a:pt x="581020" y="1891237"/>
                  <a:pt x="590042" y="1890027"/>
                </a:cubicBezTo>
                <a:lnTo>
                  <a:pt x="621303" y="1887071"/>
                </a:lnTo>
                <a:lnTo>
                  <a:pt x="621296" y="1887068"/>
                </a:lnTo>
                <a:cubicBezTo>
                  <a:pt x="623977" y="1882995"/>
                  <a:pt x="628551" y="1886550"/>
                  <a:pt x="631662" y="1886329"/>
                </a:cubicBezTo>
                <a:lnTo>
                  <a:pt x="631561" y="1886408"/>
                </a:lnTo>
                <a:lnTo>
                  <a:pt x="656221" y="1884819"/>
                </a:lnTo>
                <a:cubicBezTo>
                  <a:pt x="667518" y="1884093"/>
                  <a:pt x="678076" y="1883340"/>
                  <a:pt x="686591" y="1882409"/>
                </a:cubicBezTo>
                <a:cubicBezTo>
                  <a:pt x="686268" y="1888903"/>
                  <a:pt x="683158" y="1889124"/>
                  <a:pt x="677548" y="1885643"/>
                </a:cubicBezTo>
                <a:cubicBezTo>
                  <a:pt x="677833" y="1888210"/>
                  <a:pt x="677084" y="1890851"/>
                  <a:pt x="675154" y="1892285"/>
                </a:cubicBezTo>
                <a:cubicBezTo>
                  <a:pt x="676261" y="1892852"/>
                  <a:pt x="697605" y="1894563"/>
                  <a:pt x="720513" y="1893899"/>
                </a:cubicBezTo>
                <a:lnTo>
                  <a:pt x="727402" y="1893231"/>
                </a:lnTo>
                <a:lnTo>
                  <a:pt x="717237" y="1905940"/>
                </a:lnTo>
                <a:lnTo>
                  <a:pt x="685940" y="1910601"/>
                </a:lnTo>
                <a:cubicBezTo>
                  <a:pt x="632597" y="1920552"/>
                  <a:pt x="585002" y="1931713"/>
                  <a:pt x="587985" y="1925676"/>
                </a:cubicBezTo>
                <a:cubicBezTo>
                  <a:pt x="579611" y="1924332"/>
                  <a:pt x="542071" y="1928893"/>
                  <a:pt x="498270" y="1935263"/>
                </a:cubicBezTo>
                <a:lnTo>
                  <a:pt x="470845" y="1939417"/>
                </a:lnTo>
                <a:lnTo>
                  <a:pt x="470553" y="1939515"/>
                </a:lnTo>
                <a:lnTo>
                  <a:pt x="469981" y="1939549"/>
                </a:lnTo>
                <a:lnTo>
                  <a:pt x="453229" y="1942085"/>
                </a:lnTo>
                <a:cubicBezTo>
                  <a:pt x="392650" y="1951585"/>
                  <a:pt x="334515" y="1961878"/>
                  <a:pt x="333102" y="1963275"/>
                </a:cubicBezTo>
                <a:cubicBezTo>
                  <a:pt x="322022" y="1966976"/>
                  <a:pt x="315523" y="1970756"/>
                  <a:pt x="311458" y="1974402"/>
                </a:cubicBezTo>
                <a:lnTo>
                  <a:pt x="306056" y="1982320"/>
                </a:lnTo>
                <a:lnTo>
                  <a:pt x="307204" y="1985178"/>
                </a:lnTo>
                <a:cubicBezTo>
                  <a:pt x="308218" y="1986076"/>
                  <a:pt x="309103" y="1986983"/>
                  <a:pt x="307692" y="1988377"/>
                </a:cubicBezTo>
                <a:cubicBezTo>
                  <a:pt x="306209" y="1989130"/>
                  <a:pt x="304969" y="1989139"/>
                  <a:pt x="304041" y="1988719"/>
                </a:cubicBezTo>
                <a:lnTo>
                  <a:pt x="302823" y="1987202"/>
                </a:lnTo>
                <a:lnTo>
                  <a:pt x="299097" y="1992994"/>
                </a:lnTo>
                <a:cubicBezTo>
                  <a:pt x="296183" y="1995266"/>
                  <a:pt x="291413" y="1996979"/>
                  <a:pt x="282640" y="1997928"/>
                </a:cubicBezTo>
                <a:cubicBezTo>
                  <a:pt x="291071" y="1998621"/>
                  <a:pt x="299791" y="2001880"/>
                  <a:pt x="308512" y="2005141"/>
                </a:cubicBezTo>
                <a:cubicBezTo>
                  <a:pt x="297568" y="2021772"/>
                  <a:pt x="198325" y="2013994"/>
                  <a:pt x="175481" y="2034199"/>
                </a:cubicBezTo>
                <a:lnTo>
                  <a:pt x="171126" y="2044094"/>
                </a:lnTo>
                <a:lnTo>
                  <a:pt x="183042" y="2042775"/>
                </a:lnTo>
                <a:cubicBezTo>
                  <a:pt x="189612" y="2042174"/>
                  <a:pt x="198428" y="2041463"/>
                  <a:pt x="210088" y="2040632"/>
                </a:cubicBezTo>
                <a:cubicBezTo>
                  <a:pt x="178390" y="2046774"/>
                  <a:pt x="174530" y="2049637"/>
                  <a:pt x="198509" y="2049220"/>
                </a:cubicBezTo>
                <a:cubicBezTo>
                  <a:pt x="186696" y="2060414"/>
                  <a:pt x="163028" y="2065985"/>
                  <a:pt x="137776" y="2070213"/>
                </a:cubicBezTo>
                <a:lnTo>
                  <a:pt x="136582" y="2070399"/>
                </a:lnTo>
                <a:lnTo>
                  <a:pt x="136251" y="2071779"/>
                </a:lnTo>
                <a:lnTo>
                  <a:pt x="135686" y="2070539"/>
                </a:lnTo>
                <a:lnTo>
                  <a:pt x="99990" y="2076084"/>
                </a:lnTo>
                <a:lnTo>
                  <a:pt x="75371" y="2081442"/>
                </a:lnTo>
                <a:lnTo>
                  <a:pt x="75222" y="2082037"/>
                </a:lnTo>
                <a:lnTo>
                  <a:pt x="73167" y="2081925"/>
                </a:lnTo>
                <a:lnTo>
                  <a:pt x="67527" y="2083151"/>
                </a:lnTo>
                <a:lnTo>
                  <a:pt x="73739" y="2075407"/>
                </a:lnTo>
                <a:lnTo>
                  <a:pt x="74127" y="2074836"/>
                </a:lnTo>
                <a:lnTo>
                  <a:pt x="74164" y="2074877"/>
                </a:lnTo>
                <a:lnTo>
                  <a:pt x="78536" y="2069427"/>
                </a:lnTo>
                <a:cubicBezTo>
                  <a:pt x="73391" y="2060736"/>
                  <a:pt x="16460" y="2084209"/>
                  <a:pt x="13170" y="2092207"/>
                </a:cubicBezTo>
                <a:cubicBezTo>
                  <a:pt x="22392" y="2081197"/>
                  <a:pt x="53267" y="2095816"/>
                  <a:pt x="28394" y="2097589"/>
                </a:cubicBezTo>
                <a:cubicBezTo>
                  <a:pt x="27053" y="2099627"/>
                  <a:pt x="107028" y="2087854"/>
                  <a:pt x="149451" y="2087133"/>
                </a:cubicBezTo>
                <a:lnTo>
                  <a:pt x="154761" y="2087336"/>
                </a:lnTo>
                <a:lnTo>
                  <a:pt x="162504" y="2082239"/>
                </a:lnTo>
                <a:cubicBezTo>
                  <a:pt x="186126" y="2070120"/>
                  <a:pt x="214533" y="2067527"/>
                  <a:pt x="237255" y="2068413"/>
                </a:cubicBezTo>
                <a:lnTo>
                  <a:pt x="265337" y="2071546"/>
                </a:lnTo>
                <a:lnTo>
                  <a:pt x="271939" y="2070022"/>
                </a:lnTo>
                <a:cubicBezTo>
                  <a:pt x="273788" y="2070941"/>
                  <a:pt x="273599" y="2073946"/>
                  <a:pt x="268837" y="2080432"/>
                </a:cubicBezTo>
                <a:cubicBezTo>
                  <a:pt x="260064" y="2081381"/>
                  <a:pt x="256868" y="2080236"/>
                  <a:pt x="256711" y="2078387"/>
                </a:cubicBezTo>
                <a:lnTo>
                  <a:pt x="260036" y="2074979"/>
                </a:lnTo>
                <a:lnTo>
                  <a:pt x="251740" y="2079881"/>
                </a:lnTo>
                <a:cubicBezTo>
                  <a:pt x="220798" y="2094030"/>
                  <a:pt x="200971" y="2076056"/>
                  <a:pt x="164947" y="2113725"/>
                </a:cubicBezTo>
                <a:lnTo>
                  <a:pt x="163032" y="2102334"/>
                </a:lnTo>
                <a:lnTo>
                  <a:pt x="155269" y="2110096"/>
                </a:lnTo>
                <a:cubicBezTo>
                  <a:pt x="131042" y="2126596"/>
                  <a:pt x="90338" y="2110960"/>
                  <a:pt x="64164" y="2146795"/>
                </a:cubicBezTo>
                <a:cubicBezTo>
                  <a:pt x="91359" y="2156500"/>
                  <a:pt x="91933" y="2124111"/>
                  <a:pt x="128420" y="2142209"/>
                </a:cubicBezTo>
                <a:lnTo>
                  <a:pt x="128387" y="2142278"/>
                </a:lnTo>
                <a:lnTo>
                  <a:pt x="136444" y="2139210"/>
                </a:lnTo>
                <a:cubicBezTo>
                  <a:pt x="140428" y="2137470"/>
                  <a:pt x="144431" y="2135891"/>
                  <a:pt x="148575" y="2135597"/>
                </a:cubicBezTo>
                <a:cubicBezTo>
                  <a:pt x="145826" y="2139028"/>
                  <a:pt x="140893" y="2141643"/>
                  <a:pt x="136093" y="2143118"/>
                </a:cubicBezTo>
                <a:lnTo>
                  <a:pt x="127732" y="2143599"/>
                </a:lnTo>
                <a:lnTo>
                  <a:pt x="123410" y="2152332"/>
                </a:lnTo>
                <a:cubicBezTo>
                  <a:pt x="127938" y="2156074"/>
                  <a:pt x="156572" y="2144083"/>
                  <a:pt x="168662" y="2147102"/>
                </a:cubicBezTo>
                <a:cubicBezTo>
                  <a:pt x="160226" y="2146409"/>
                  <a:pt x="156546" y="2141497"/>
                  <a:pt x="157762" y="2133648"/>
                </a:cubicBezTo>
                <a:cubicBezTo>
                  <a:pt x="168589" y="2127698"/>
                  <a:pt x="170020" y="2140534"/>
                  <a:pt x="178203" y="2129599"/>
                </a:cubicBezTo>
                <a:cubicBezTo>
                  <a:pt x="178166" y="2138661"/>
                  <a:pt x="174307" y="2141524"/>
                  <a:pt x="165873" y="2140831"/>
                </a:cubicBezTo>
                <a:cubicBezTo>
                  <a:pt x="220982" y="2129136"/>
                  <a:pt x="503135" y="2083123"/>
                  <a:pt x="510604" y="2065770"/>
                </a:cubicBezTo>
                <a:cubicBezTo>
                  <a:pt x="542482" y="2051847"/>
                  <a:pt x="684722" y="2015820"/>
                  <a:pt x="680218" y="2031668"/>
                </a:cubicBezTo>
                <a:cubicBezTo>
                  <a:pt x="678002" y="2030532"/>
                  <a:pt x="780144" y="1990896"/>
                  <a:pt x="752410" y="2004520"/>
                </a:cubicBezTo>
                <a:cubicBezTo>
                  <a:pt x="755481" y="2013358"/>
                  <a:pt x="1002148" y="1958231"/>
                  <a:pt x="1071802" y="1936440"/>
                </a:cubicBezTo>
                <a:cubicBezTo>
                  <a:pt x="1068978" y="1939231"/>
                  <a:pt x="1069265" y="1941797"/>
                  <a:pt x="1070157" y="1940440"/>
                </a:cubicBezTo>
                <a:lnTo>
                  <a:pt x="1068628" y="1941392"/>
                </a:lnTo>
                <a:lnTo>
                  <a:pt x="1071155" y="1940752"/>
                </a:lnTo>
                <a:cubicBezTo>
                  <a:pt x="1076765" y="1939828"/>
                  <a:pt x="1084671" y="1938980"/>
                  <a:pt x="1081317" y="1939663"/>
                </a:cubicBezTo>
                <a:lnTo>
                  <a:pt x="1068109" y="1941715"/>
                </a:lnTo>
                <a:lnTo>
                  <a:pt x="1030375" y="1965209"/>
                </a:lnTo>
                <a:lnTo>
                  <a:pt x="966693" y="1988907"/>
                </a:lnTo>
                <a:lnTo>
                  <a:pt x="852312" y="2031470"/>
                </a:lnTo>
                <a:cubicBezTo>
                  <a:pt x="790245" y="2047269"/>
                  <a:pt x="731176" y="2056013"/>
                  <a:pt x="692259" y="2055394"/>
                </a:cubicBezTo>
                <a:cubicBezTo>
                  <a:pt x="690544" y="2039990"/>
                  <a:pt x="678610" y="2026608"/>
                  <a:pt x="656916" y="2047564"/>
                </a:cubicBezTo>
                <a:cubicBezTo>
                  <a:pt x="665814" y="2043047"/>
                  <a:pt x="673211" y="2043814"/>
                  <a:pt x="680288" y="2051072"/>
                </a:cubicBezTo>
                <a:cubicBezTo>
                  <a:pt x="612922" y="2055880"/>
                  <a:pt x="404746" y="2109553"/>
                  <a:pt x="350672" y="2158700"/>
                </a:cubicBezTo>
                <a:cubicBezTo>
                  <a:pt x="350100" y="2153564"/>
                  <a:pt x="365074" y="2147321"/>
                  <a:pt x="368040" y="2145814"/>
                </a:cubicBezTo>
                <a:cubicBezTo>
                  <a:pt x="360785" y="2146332"/>
                  <a:pt x="281555" y="2157161"/>
                  <a:pt x="286199" y="2180122"/>
                </a:cubicBezTo>
                <a:lnTo>
                  <a:pt x="287818" y="2171959"/>
                </a:lnTo>
                <a:lnTo>
                  <a:pt x="285386" y="2175165"/>
                </a:lnTo>
                <a:cubicBezTo>
                  <a:pt x="282659" y="2176492"/>
                  <a:pt x="279928" y="2175392"/>
                  <a:pt x="276907" y="2171727"/>
                </a:cubicBezTo>
                <a:cubicBezTo>
                  <a:pt x="282946" y="2179060"/>
                  <a:pt x="280410" y="2184416"/>
                  <a:pt x="269008" y="2185229"/>
                </a:cubicBezTo>
                <a:cubicBezTo>
                  <a:pt x="266161" y="2185432"/>
                  <a:pt x="268500" y="2185346"/>
                  <a:pt x="273709" y="2184934"/>
                </a:cubicBezTo>
                <a:lnTo>
                  <a:pt x="286977" y="2183571"/>
                </a:lnTo>
                <a:lnTo>
                  <a:pt x="302711" y="2177144"/>
                </a:lnTo>
                <a:cubicBezTo>
                  <a:pt x="318250" y="2171849"/>
                  <a:pt x="330425" y="2169202"/>
                  <a:pt x="335373" y="2171436"/>
                </a:cubicBezTo>
                <a:lnTo>
                  <a:pt x="333297" y="2172410"/>
                </a:lnTo>
                <a:lnTo>
                  <a:pt x="343599" y="2173760"/>
                </a:lnTo>
                <a:lnTo>
                  <a:pt x="343954" y="2174078"/>
                </a:lnTo>
                <a:lnTo>
                  <a:pt x="347741" y="2171147"/>
                </a:lnTo>
                <a:cubicBezTo>
                  <a:pt x="365605" y="2160585"/>
                  <a:pt x="425074" y="2138508"/>
                  <a:pt x="380511" y="2173392"/>
                </a:cubicBezTo>
                <a:cubicBezTo>
                  <a:pt x="369898" y="2162503"/>
                  <a:pt x="359624" y="2170515"/>
                  <a:pt x="351036" y="2173857"/>
                </a:cubicBezTo>
                <a:lnTo>
                  <a:pt x="344539" y="2174601"/>
                </a:lnTo>
                <a:lnTo>
                  <a:pt x="350394" y="2179828"/>
                </a:lnTo>
                <a:cubicBezTo>
                  <a:pt x="350041" y="2181792"/>
                  <a:pt x="346096" y="2183287"/>
                  <a:pt x="335625" y="2183064"/>
                </a:cubicBezTo>
                <a:cubicBezTo>
                  <a:pt x="333045" y="2179852"/>
                  <a:pt x="331768" y="2177456"/>
                  <a:pt x="331422" y="2175721"/>
                </a:cubicBezTo>
                <a:lnTo>
                  <a:pt x="332668" y="2172704"/>
                </a:lnTo>
                <a:lnTo>
                  <a:pt x="320824" y="2178258"/>
                </a:lnTo>
                <a:cubicBezTo>
                  <a:pt x="313425" y="2180119"/>
                  <a:pt x="304251" y="2181584"/>
                  <a:pt x="295623" y="2182682"/>
                </a:cubicBezTo>
                <a:lnTo>
                  <a:pt x="286977" y="2183571"/>
                </a:lnTo>
                <a:lnTo>
                  <a:pt x="249879" y="2198725"/>
                </a:lnTo>
                <a:cubicBezTo>
                  <a:pt x="213085" y="2215422"/>
                  <a:pt x="178304" y="2233756"/>
                  <a:pt x="176444" y="2235829"/>
                </a:cubicBezTo>
                <a:cubicBezTo>
                  <a:pt x="207287" y="2221982"/>
                  <a:pt x="320829" y="2181531"/>
                  <a:pt x="385442" y="2198918"/>
                </a:cubicBezTo>
                <a:cubicBezTo>
                  <a:pt x="380688" y="2203140"/>
                  <a:pt x="371429" y="2209704"/>
                  <a:pt x="359068" y="2217136"/>
                </a:cubicBezTo>
                <a:lnTo>
                  <a:pt x="353259" y="2220161"/>
                </a:lnTo>
                <a:lnTo>
                  <a:pt x="354420" y="2220540"/>
                </a:lnTo>
                <a:cubicBezTo>
                  <a:pt x="352345" y="2220688"/>
                  <a:pt x="350380" y="2221800"/>
                  <a:pt x="348398" y="2222750"/>
                </a:cubicBezTo>
                <a:lnTo>
                  <a:pt x="348218" y="2222787"/>
                </a:lnTo>
                <a:lnTo>
                  <a:pt x="314080" y="2240563"/>
                </a:lnTo>
                <a:cubicBezTo>
                  <a:pt x="279750" y="2255954"/>
                  <a:pt x="238626" y="2268917"/>
                  <a:pt x="201922" y="2267654"/>
                </a:cubicBezTo>
                <a:lnTo>
                  <a:pt x="199602" y="2261202"/>
                </a:lnTo>
                <a:lnTo>
                  <a:pt x="183432" y="2269580"/>
                </a:lnTo>
                <a:cubicBezTo>
                  <a:pt x="142052" y="2284056"/>
                  <a:pt x="56673" y="2307131"/>
                  <a:pt x="64471" y="2327924"/>
                </a:cubicBezTo>
                <a:cubicBezTo>
                  <a:pt x="41920" y="2341180"/>
                  <a:pt x="39955" y="2314148"/>
                  <a:pt x="2252" y="2341424"/>
                </a:cubicBezTo>
                <a:cubicBezTo>
                  <a:pt x="4035" y="2349221"/>
                  <a:pt x="29377" y="2331560"/>
                  <a:pt x="11715" y="2344337"/>
                </a:cubicBezTo>
                <a:lnTo>
                  <a:pt x="7586" y="2347319"/>
                </a:lnTo>
                <a:lnTo>
                  <a:pt x="11575" y="2351271"/>
                </a:lnTo>
                <a:lnTo>
                  <a:pt x="16359" y="2359491"/>
                </a:lnTo>
                <a:lnTo>
                  <a:pt x="25910" y="2352471"/>
                </a:lnTo>
                <a:cubicBezTo>
                  <a:pt x="40956" y="2337205"/>
                  <a:pt x="52859" y="2317431"/>
                  <a:pt x="56395" y="2349205"/>
                </a:cubicBezTo>
                <a:cubicBezTo>
                  <a:pt x="79837" y="2334591"/>
                  <a:pt x="146203" y="2320799"/>
                  <a:pt x="113575" y="2337361"/>
                </a:cubicBezTo>
                <a:cubicBezTo>
                  <a:pt x="113575" y="2337361"/>
                  <a:pt x="237840" y="2280618"/>
                  <a:pt x="165431" y="2324602"/>
                </a:cubicBezTo>
                <a:cubicBezTo>
                  <a:pt x="193557" y="2323890"/>
                  <a:pt x="200669" y="2322088"/>
                  <a:pt x="185445" y="2316705"/>
                </a:cubicBezTo>
                <a:cubicBezTo>
                  <a:pt x="189485" y="2306065"/>
                  <a:pt x="196095" y="2318533"/>
                  <a:pt x="202634" y="2311595"/>
                </a:cubicBezTo>
                <a:cubicBezTo>
                  <a:pt x="208104" y="2313793"/>
                  <a:pt x="172758" y="2305965"/>
                  <a:pt x="197488" y="2302907"/>
                </a:cubicBezTo>
                <a:cubicBezTo>
                  <a:pt x="199096" y="2307966"/>
                  <a:pt x="200936" y="2310424"/>
                  <a:pt x="203158" y="2310427"/>
                </a:cubicBezTo>
                <a:lnTo>
                  <a:pt x="210932" y="2303384"/>
                </a:lnTo>
                <a:lnTo>
                  <a:pt x="205922" y="2303598"/>
                </a:lnTo>
                <a:cubicBezTo>
                  <a:pt x="210391" y="2296810"/>
                  <a:pt x="214964" y="2300366"/>
                  <a:pt x="216000" y="2300290"/>
                </a:cubicBezTo>
                <a:cubicBezTo>
                  <a:pt x="214517" y="2301044"/>
                  <a:pt x="213107" y="2302439"/>
                  <a:pt x="211512" y="2303360"/>
                </a:cubicBezTo>
                <a:lnTo>
                  <a:pt x="211043" y="2303381"/>
                </a:lnTo>
                <a:lnTo>
                  <a:pt x="210474" y="2304749"/>
                </a:lnTo>
                <a:cubicBezTo>
                  <a:pt x="212938" y="2309729"/>
                  <a:pt x="223238" y="2323065"/>
                  <a:pt x="228329" y="2326584"/>
                </a:cubicBezTo>
                <a:cubicBezTo>
                  <a:pt x="235229" y="2304095"/>
                  <a:pt x="281222" y="2313753"/>
                  <a:pt x="263460" y="2313725"/>
                </a:cubicBezTo>
                <a:cubicBezTo>
                  <a:pt x="274824" y="2321973"/>
                  <a:pt x="338867" y="2296699"/>
                  <a:pt x="334044" y="2281516"/>
                </a:cubicBezTo>
                <a:cubicBezTo>
                  <a:pt x="364384" y="2281939"/>
                  <a:pt x="328968" y="2292230"/>
                  <a:pt x="314851" y="2306177"/>
                </a:cubicBezTo>
                <a:cubicBezTo>
                  <a:pt x="332112" y="2320473"/>
                  <a:pt x="492898" y="2272769"/>
                  <a:pt x="510449" y="2252107"/>
                </a:cubicBezTo>
                <a:cubicBezTo>
                  <a:pt x="540715" y="2270650"/>
                  <a:pt x="651041" y="2220077"/>
                  <a:pt x="669982" y="2221314"/>
                </a:cubicBezTo>
                <a:cubicBezTo>
                  <a:pt x="597326" y="2253672"/>
                  <a:pt x="557513" y="2252630"/>
                  <a:pt x="559049" y="2275812"/>
                </a:cubicBezTo>
                <a:cubicBezTo>
                  <a:pt x="494896" y="2328266"/>
                  <a:pt x="351090" y="2275124"/>
                  <a:pt x="290260" y="2348044"/>
                </a:cubicBezTo>
                <a:cubicBezTo>
                  <a:pt x="291441" y="2349254"/>
                  <a:pt x="208169" y="2370722"/>
                  <a:pt x="190192" y="2387534"/>
                </a:cubicBezTo>
                <a:cubicBezTo>
                  <a:pt x="241616" y="2408448"/>
                  <a:pt x="522560" y="2295237"/>
                  <a:pt x="529705" y="2321901"/>
                </a:cubicBezTo>
                <a:cubicBezTo>
                  <a:pt x="583490" y="2307710"/>
                  <a:pt x="637707" y="2297371"/>
                  <a:pt x="695350" y="2280320"/>
                </a:cubicBezTo>
                <a:cubicBezTo>
                  <a:pt x="686972" y="2284798"/>
                  <a:pt x="696522" y="2283795"/>
                  <a:pt x="701812" y="2284388"/>
                </a:cubicBezTo>
                <a:lnTo>
                  <a:pt x="702513" y="2285452"/>
                </a:lnTo>
                <a:lnTo>
                  <a:pt x="711350" y="2277399"/>
                </a:lnTo>
                <a:cubicBezTo>
                  <a:pt x="720144" y="2270786"/>
                  <a:pt x="728249" y="2270857"/>
                  <a:pt x="735841" y="2296838"/>
                </a:cubicBezTo>
                <a:cubicBezTo>
                  <a:pt x="741346" y="2289976"/>
                  <a:pt x="1017460" y="2199107"/>
                  <a:pt x="1022605" y="2207797"/>
                </a:cubicBezTo>
                <a:cubicBezTo>
                  <a:pt x="992230" y="2216434"/>
                  <a:pt x="1001879" y="2209276"/>
                  <a:pt x="975326" y="2224110"/>
                </a:cubicBezTo>
                <a:cubicBezTo>
                  <a:pt x="983295" y="2230012"/>
                  <a:pt x="1001415" y="2214485"/>
                  <a:pt x="1011134" y="2226730"/>
                </a:cubicBezTo>
                <a:cubicBezTo>
                  <a:pt x="1010391" y="2227108"/>
                  <a:pt x="1006867" y="2227683"/>
                  <a:pt x="1002017" y="2228413"/>
                </a:cubicBezTo>
                <a:lnTo>
                  <a:pt x="986392" y="2230807"/>
                </a:lnTo>
                <a:lnTo>
                  <a:pt x="989402" y="2232372"/>
                </a:lnTo>
                <a:lnTo>
                  <a:pt x="989485" y="2232349"/>
                </a:lnTo>
                <a:lnTo>
                  <a:pt x="994839" y="2230481"/>
                </a:lnTo>
                <a:lnTo>
                  <a:pt x="992692" y="2231509"/>
                </a:lnTo>
                <a:lnTo>
                  <a:pt x="999835" y="2229641"/>
                </a:lnTo>
                <a:cubicBezTo>
                  <a:pt x="1005697" y="2228616"/>
                  <a:pt x="1009905" y="2229255"/>
                  <a:pt x="1000968" y="2236678"/>
                </a:cubicBezTo>
                <a:lnTo>
                  <a:pt x="998803" y="2238234"/>
                </a:lnTo>
                <a:lnTo>
                  <a:pt x="1007951" y="2245073"/>
                </a:lnTo>
                <a:cubicBezTo>
                  <a:pt x="1002324" y="2246122"/>
                  <a:pt x="997023" y="2247794"/>
                  <a:pt x="991945" y="2250260"/>
                </a:cubicBezTo>
                <a:lnTo>
                  <a:pt x="983372" y="2256062"/>
                </a:lnTo>
                <a:lnTo>
                  <a:pt x="986741" y="2254977"/>
                </a:lnTo>
                <a:cubicBezTo>
                  <a:pt x="1013453" y="2248158"/>
                  <a:pt x="1078765" y="2238402"/>
                  <a:pt x="1065096" y="2242289"/>
                </a:cubicBezTo>
                <a:cubicBezTo>
                  <a:pt x="994361" y="2289552"/>
                  <a:pt x="917030" y="2319817"/>
                  <a:pt x="837180" y="2343437"/>
                </a:cubicBezTo>
                <a:lnTo>
                  <a:pt x="837174" y="2343439"/>
                </a:lnTo>
                <a:lnTo>
                  <a:pt x="851164" y="2345444"/>
                </a:lnTo>
                <a:cubicBezTo>
                  <a:pt x="855795" y="2345698"/>
                  <a:pt x="859017" y="2345307"/>
                  <a:pt x="858060" y="2343757"/>
                </a:cubicBezTo>
                <a:cubicBezTo>
                  <a:pt x="834714" y="2352217"/>
                  <a:pt x="807650" y="2358352"/>
                  <a:pt x="779078" y="2363848"/>
                </a:cubicBezTo>
                <a:lnTo>
                  <a:pt x="709387" y="2376713"/>
                </a:lnTo>
                <a:lnTo>
                  <a:pt x="622501" y="2397830"/>
                </a:lnTo>
                <a:lnTo>
                  <a:pt x="607240" y="2402596"/>
                </a:lnTo>
                <a:cubicBezTo>
                  <a:pt x="581480" y="2412259"/>
                  <a:pt x="558637" y="2424645"/>
                  <a:pt x="540916" y="2441437"/>
                </a:cubicBezTo>
                <a:cubicBezTo>
                  <a:pt x="548780" y="2436994"/>
                  <a:pt x="556035" y="2436476"/>
                  <a:pt x="565040" y="2442303"/>
                </a:cubicBezTo>
                <a:cubicBezTo>
                  <a:pt x="541812" y="2440077"/>
                  <a:pt x="525263" y="2469725"/>
                  <a:pt x="499960" y="2467650"/>
                </a:cubicBezTo>
                <a:cubicBezTo>
                  <a:pt x="502388" y="2489473"/>
                  <a:pt x="429806" y="2503711"/>
                  <a:pt x="401141" y="2527752"/>
                </a:cubicBezTo>
                <a:cubicBezTo>
                  <a:pt x="416937" y="2538272"/>
                  <a:pt x="413256" y="2533358"/>
                  <a:pt x="427015" y="2534963"/>
                </a:cubicBezTo>
                <a:cubicBezTo>
                  <a:pt x="399209" y="2566709"/>
                  <a:pt x="324088" y="2586304"/>
                  <a:pt x="310468" y="2623505"/>
                </a:cubicBezTo>
                <a:cubicBezTo>
                  <a:pt x="314774" y="2619963"/>
                  <a:pt x="319072" y="2618686"/>
                  <a:pt x="323085" y="2619532"/>
                </a:cubicBezTo>
                <a:lnTo>
                  <a:pt x="331413" y="2626230"/>
                </a:lnTo>
                <a:lnTo>
                  <a:pt x="338451" y="2626199"/>
                </a:lnTo>
                <a:cubicBezTo>
                  <a:pt x="344793" y="2626880"/>
                  <a:pt x="351745" y="2628323"/>
                  <a:pt x="356783" y="2626671"/>
                </a:cubicBezTo>
                <a:cubicBezTo>
                  <a:pt x="353246" y="2623042"/>
                  <a:pt x="334517" y="2642493"/>
                  <a:pt x="331693" y="2645282"/>
                </a:cubicBezTo>
                <a:cubicBezTo>
                  <a:pt x="339842" y="2643407"/>
                  <a:pt x="350529" y="2636175"/>
                  <a:pt x="329908" y="2647997"/>
                </a:cubicBezTo>
                <a:cubicBezTo>
                  <a:pt x="359819" y="2644568"/>
                  <a:pt x="417464" y="2627516"/>
                  <a:pt x="396344" y="2653609"/>
                </a:cubicBezTo>
                <a:lnTo>
                  <a:pt x="412764" y="2648130"/>
                </a:lnTo>
                <a:lnTo>
                  <a:pt x="410998" y="2646699"/>
                </a:lnTo>
                <a:cubicBezTo>
                  <a:pt x="411013" y="2646092"/>
                  <a:pt x="411999" y="2645861"/>
                  <a:pt x="413118" y="2645941"/>
                </a:cubicBezTo>
                <a:lnTo>
                  <a:pt x="415992" y="2647052"/>
                </a:lnTo>
                <a:lnTo>
                  <a:pt x="416536" y="2646871"/>
                </a:lnTo>
                <a:lnTo>
                  <a:pt x="418621" y="2646217"/>
                </a:lnTo>
                <a:lnTo>
                  <a:pt x="419583" y="2644187"/>
                </a:lnTo>
                <a:cubicBezTo>
                  <a:pt x="420417" y="2643479"/>
                  <a:pt x="421094" y="2643107"/>
                  <a:pt x="420987" y="2643601"/>
                </a:cubicBezTo>
                <a:lnTo>
                  <a:pt x="419250" y="2646019"/>
                </a:lnTo>
                <a:lnTo>
                  <a:pt x="445380" y="2637818"/>
                </a:lnTo>
                <a:cubicBezTo>
                  <a:pt x="464998" y="2632210"/>
                  <a:pt x="482883" y="2628671"/>
                  <a:pt x="484044" y="2634410"/>
                </a:cubicBezTo>
                <a:cubicBezTo>
                  <a:pt x="477076" y="2637495"/>
                  <a:pt x="480651" y="2632065"/>
                  <a:pt x="492585" y="2645447"/>
                </a:cubicBezTo>
                <a:cubicBezTo>
                  <a:pt x="472428" y="2661442"/>
                  <a:pt x="462144" y="2644708"/>
                  <a:pt x="459498" y="2638528"/>
                </a:cubicBezTo>
                <a:lnTo>
                  <a:pt x="459143" y="2637508"/>
                </a:lnTo>
                <a:lnTo>
                  <a:pt x="438169" y="2642091"/>
                </a:lnTo>
                <a:cubicBezTo>
                  <a:pt x="410113" y="2650039"/>
                  <a:pt x="366726" y="2666720"/>
                  <a:pt x="356564" y="2681030"/>
                </a:cubicBezTo>
                <a:cubicBezTo>
                  <a:pt x="379617" y="2691032"/>
                  <a:pt x="382548" y="2661062"/>
                  <a:pt x="414891" y="2679458"/>
                </a:cubicBezTo>
                <a:cubicBezTo>
                  <a:pt x="396447" y="2701478"/>
                  <a:pt x="436046" y="2681830"/>
                  <a:pt x="451268" y="2687213"/>
                </a:cubicBezTo>
                <a:cubicBezTo>
                  <a:pt x="442692" y="2685238"/>
                  <a:pt x="440048" y="2680250"/>
                  <a:pt x="441406" y="2673682"/>
                </a:cubicBezTo>
                <a:cubicBezTo>
                  <a:pt x="446894" y="2671351"/>
                  <a:pt x="449476" y="2673431"/>
                  <a:pt x="451691" y="2674567"/>
                </a:cubicBezTo>
                <a:lnTo>
                  <a:pt x="455049" y="2674892"/>
                </a:lnTo>
                <a:lnTo>
                  <a:pt x="459776" y="2669785"/>
                </a:lnTo>
                <a:cubicBezTo>
                  <a:pt x="457766" y="2672839"/>
                  <a:pt x="456298" y="2674319"/>
                  <a:pt x="455056" y="2674893"/>
                </a:cubicBezTo>
                <a:lnTo>
                  <a:pt x="455049" y="2674892"/>
                </a:lnTo>
                <a:lnTo>
                  <a:pt x="449518" y="2680869"/>
                </a:lnTo>
                <a:cubicBezTo>
                  <a:pt x="500767" y="2672035"/>
                  <a:pt x="758616" y="2632933"/>
                  <a:pt x="763551" y="2620935"/>
                </a:cubicBezTo>
                <a:cubicBezTo>
                  <a:pt x="788459" y="2610100"/>
                  <a:pt x="922872" y="2569454"/>
                  <a:pt x="917902" y="2590512"/>
                </a:cubicBezTo>
                <a:cubicBezTo>
                  <a:pt x="914509" y="2588167"/>
                  <a:pt x="1008501" y="2550405"/>
                  <a:pt x="982984" y="2565165"/>
                </a:cubicBezTo>
                <a:cubicBezTo>
                  <a:pt x="982180" y="2562634"/>
                  <a:pt x="1008437" y="2556879"/>
                  <a:pt x="1033137" y="2552366"/>
                </a:cubicBezTo>
                <a:lnTo>
                  <a:pt x="1033838" y="2552252"/>
                </a:lnTo>
                <a:lnTo>
                  <a:pt x="1033880" y="2551990"/>
                </a:lnTo>
                <a:cubicBezTo>
                  <a:pt x="1037877" y="2546853"/>
                  <a:pt x="1047432" y="2540308"/>
                  <a:pt x="1039928" y="2549131"/>
                </a:cubicBezTo>
                <a:lnTo>
                  <a:pt x="1037610" y="2551636"/>
                </a:lnTo>
                <a:lnTo>
                  <a:pt x="1065441" y="2547089"/>
                </a:lnTo>
                <a:cubicBezTo>
                  <a:pt x="1073431" y="2546012"/>
                  <a:pt x="1077457" y="2545809"/>
                  <a:pt x="1073935" y="2547028"/>
                </a:cubicBezTo>
                <a:cubicBezTo>
                  <a:pt x="1033159" y="2574848"/>
                  <a:pt x="1005379" y="2554186"/>
                  <a:pt x="1000387" y="2566695"/>
                </a:cubicBezTo>
                <a:lnTo>
                  <a:pt x="1000190" y="2568791"/>
                </a:lnTo>
                <a:lnTo>
                  <a:pt x="1001864" y="2568186"/>
                </a:lnTo>
                <a:cubicBezTo>
                  <a:pt x="1007509" y="2567297"/>
                  <a:pt x="1015094" y="2567402"/>
                  <a:pt x="1015681" y="2568009"/>
                </a:cubicBezTo>
                <a:cubicBezTo>
                  <a:pt x="1015681" y="2568009"/>
                  <a:pt x="1005138" y="2576523"/>
                  <a:pt x="1005138" y="2576523"/>
                </a:cubicBezTo>
                <a:cubicBezTo>
                  <a:pt x="1011270" y="2579968"/>
                  <a:pt x="1030272" y="2574730"/>
                  <a:pt x="1049480" y="2568991"/>
                </a:cubicBezTo>
                <a:lnTo>
                  <a:pt x="1053634" y="2567784"/>
                </a:lnTo>
                <a:lnTo>
                  <a:pt x="1068641" y="2561782"/>
                </a:lnTo>
                <a:cubicBezTo>
                  <a:pt x="1082816" y="2556990"/>
                  <a:pt x="1092852" y="2555060"/>
                  <a:pt x="1095058" y="2558461"/>
                </a:cubicBezTo>
                <a:cubicBezTo>
                  <a:pt x="1091582" y="2557738"/>
                  <a:pt x="1084993" y="2558938"/>
                  <a:pt x="1076868" y="2561034"/>
                </a:cubicBezTo>
                <a:lnTo>
                  <a:pt x="1053634" y="2567784"/>
                </a:lnTo>
                <a:lnTo>
                  <a:pt x="1017401" y="2582280"/>
                </a:lnTo>
                <a:cubicBezTo>
                  <a:pt x="979889" y="2598383"/>
                  <a:pt x="940593" y="2616066"/>
                  <a:pt x="929052" y="2615596"/>
                </a:cubicBezTo>
                <a:cubicBezTo>
                  <a:pt x="926156" y="2598981"/>
                  <a:pt x="911683" y="2590956"/>
                  <a:pt x="895780" y="2607618"/>
                </a:cubicBezTo>
                <a:cubicBezTo>
                  <a:pt x="897852" y="2607469"/>
                  <a:pt x="898889" y="2607397"/>
                  <a:pt x="899031" y="2608681"/>
                </a:cubicBezTo>
                <a:cubicBezTo>
                  <a:pt x="907931" y="2604162"/>
                  <a:pt x="909252" y="2606657"/>
                  <a:pt x="917078" y="2611273"/>
                </a:cubicBezTo>
                <a:cubicBezTo>
                  <a:pt x="858005" y="2615489"/>
                  <a:pt x="663910" y="2664275"/>
                  <a:pt x="617697" y="2708980"/>
                </a:cubicBezTo>
                <a:cubicBezTo>
                  <a:pt x="617128" y="2703846"/>
                  <a:pt x="630028" y="2697748"/>
                  <a:pt x="633136" y="2697528"/>
                </a:cubicBezTo>
                <a:cubicBezTo>
                  <a:pt x="626919" y="2697969"/>
                  <a:pt x="553621" y="2705788"/>
                  <a:pt x="558122" y="2727463"/>
                </a:cubicBezTo>
                <a:lnTo>
                  <a:pt x="559619" y="2719920"/>
                </a:lnTo>
                <a:lnTo>
                  <a:pt x="558276" y="2721792"/>
                </a:lnTo>
                <a:cubicBezTo>
                  <a:pt x="555774" y="2722779"/>
                  <a:pt x="553262" y="2721341"/>
                  <a:pt x="550760" y="2717638"/>
                </a:cubicBezTo>
                <a:cubicBezTo>
                  <a:pt x="555763" y="2725046"/>
                  <a:pt x="554120" y="2729043"/>
                  <a:pt x="543757" y="2729784"/>
                </a:cubicBezTo>
                <a:cubicBezTo>
                  <a:pt x="542460" y="2729877"/>
                  <a:pt x="545262" y="2729838"/>
                  <a:pt x="550294" y="2729580"/>
                </a:cubicBezTo>
                <a:lnTo>
                  <a:pt x="563844" y="2728543"/>
                </a:lnTo>
                <a:lnTo>
                  <a:pt x="575797" y="2723918"/>
                </a:lnTo>
                <a:cubicBezTo>
                  <a:pt x="590051" y="2719282"/>
                  <a:pt x="601087" y="2716959"/>
                  <a:pt x="605225" y="2718927"/>
                </a:cubicBezTo>
                <a:cubicBezTo>
                  <a:pt x="602099" y="2723679"/>
                  <a:pt x="585433" y="2726486"/>
                  <a:pt x="570203" y="2728058"/>
                </a:cubicBezTo>
                <a:lnTo>
                  <a:pt x="563844" y="2728543"/>
                </a:lnTo>
                <a:lnTo>
                  <a:pt x="527050" y="2742781"/>
                </a:lnTo>
                <a:cubicBezTo>
                  <a:pt x="493023" y="2757342"/>
                  <a:pt x="460841" y="2773224"/>
                  <a:pt x="459947" y="2774583"/>
                </a:cubicBezTo>
                <a:cubicBezTo>
                  <a:pt x="484857" y="2763746"/>
                  <a:pt x="594824" y="2728727"/>
                  <a:pt x="651146" y="2746705"/>
                </a:cubicBezTo>
                <a:cubicBezTo>
                  <a:pt x="635099" y="2762083"/>
                  <a:pt x="548752" y="2812240"/>
                  <a:pt x="483352" y="2806553"/>
                </a:cubicBezTo>
                <a:lnTo>
                  <a:pt x="480962" y="2799905"/>
                </a:lnTo>
                <a:lnTo>
                  <a:pt x="466319" y="2808234"/>
                </a:lnTo>
                <a:cubicBezTo>
                  <a:pt x="428568" y="2820572"/>
                  <a:pt x="349130" y="2837159"/>
                  <a:pt x="355265" y="2857099"/>
                </a:cubicBezTo>
                <a:cubicBezTo>
                  <a:pt x="333465" y="2867713"/>
                  <a:pt x="333717" y="2841816"/>
                  <a:pt x="297655" y="2865093"/>
                </a:cubicBezTo>
                <a:cubicBezTo>
                  <a:pt x="299184" y="2871777"/>
                  <a:pt x="316432" y="2861328"/>
                  <a:pt x="311059" y="2865410"/>
                </a:cubicBezTo>
                <a:lnTo>
                  <a:pt x="302402" y="2871511"/>
                </a:lnTo>
                <a:lnTo>
                  <a:pt x="306621" y="2876422"/>
                </a:lnTo>
                <a:lnTo>
                  <a:pt x="310286" y="2883768"/>
                </a:lnTo>
                <a:lnTo>
                  <a:pt x="319046" y="2877638"/>
                </a:lnTo>
                <a:lnTo>
                  <a:pt x="329365" y="2867196"/>
                </a:lnTo>
                <a:lnTo>
                  <a:pt x="328605" y="2866282"/>
                </a:lnTo>
                <a:cubicBezTo>
                  <a:pt x="327970" y="2865275"/>
                  <a:pt x="327766" y="2864603"/>
                  <a:pt x="328465" y="2865019"/>
                </a:cubicBezTo>
                <a:lnTo>
                  <a:pt x="330002" y="2866550"/>
                </a:lnTo>
                <a:lnTo>
                  <a:pt x="331941" y="2864587"/>
                </a:lnTo>
                <a:cubicBezTo>
                  <a:pt x="339649" y="2857568"/>
                  <a:pt x="345277" y="2856520"/>
                  <a:pt x="347045" y="2877096"/>
                </a:cubicBezTo>
                <a:cubicBezTo>
                  <a:pt x="370632" y="2863766"/>
                  <a:pt x="429278" y="2855701"/>
                  <a:pt x="400508" y="2869399"/>
                </a:cubicBezTo>
                <a:cubicBezTo>
                  <a:pt x="400508" y="2869399"/>
                  <a:pt x="515123" y="2819814"/>
                  <a:pt x="448504" y="2859504"/>
                </a:cubicBezTo>
                <a:cubicBezTo>
                  <a:pt x="474700" y="2860225"/>
                  <a:pt x="480776" y="2858497"/>
                  <a:pt x="467624" y="2852965"/>
                </a:cubicBezTo>
                <a:cubicBezTo>
                  <a:pt x="471806" y="2843608"/>
                  <a:pt x="477238" y="2854866"/>
                  <a:pt x="482743" y="2848004"/>
                </a:cubicBezTo>
                <a:cubicBezTo>
                  <a:pt x="488211" y="2850202"/>
                  <a:pt x="453759" y="2841014"/>
                  <a:pt x="478634" y="2839239"/>
                </a:cubicBezTo>
                <a:cubicBezTo>
                  <a:pt x="481849" y="2849362"/>
                  <a:pt x="484958" y="2849139"/>
                  <a:pt x="491214" y="2839635"/>
                </a:cubicBezTo>
                <a:cubicBezTo>
                  <a:pt x="488408" y="2837895"/>
                  <a:pt x="488934" y="2844973"/>
                  <a:pt x="490239" y="2851998"/>
                </a:cubicBezTo>
                <a:lnTo>
                  <a:pt x="491731" y="2858311"/>
                </a:lnTo>
                <a:lnTo>
                  <a:pt x="497763" y="2855078"/>
                </a:lnTo>
                <a:cubicBezTo>
                  <a:pt x="517371" y="2849981"/>
                  <a:pt x="570970" y="2854648"/>
                  <a:pt x="538671" y="2853070"/>
                </a:cubicBezTo>
                <a:cubicBezTo>
                  <a:pt x="550177" y="2862600"/>
                  <a:pt x="608147" y="2839055"/>
                  <a:pt x="604502" y="2825082"/>
                </a:cubicBezTo>
                <a:cubicBezTo>
                  <a:pt x="632913" y="2826936"/>
                  <a:pt x="599426" y="2835795"/>
                  <a:pt x="587239" y="2848311"/>
                </a:cubicBezTo>
                <a:cubicBezTo>
                  <a:pt x="598524" y="2858181"/>
                  <a:pt x="685112" y="2837203"/>
                  <a:pt x="734352" y="2818525"/>
                </a:cubicBezTo>
                <a:lnTo>
                  <a:pt x="744187" y="2814310"/>
                </a:lnTo>
                <a:lnTo>
                  <a:pt x="745311" y="2813742"/>
                </a:lnTo>
                <a:lnTo>
                  <a:pt x="745469" y="2813763"/>
                </a:lnTo>
                <a:lnTo>
                  <a:pt x="755337" y="2809533"/>
                </a:lnTo>
                <a:cubicBezTo>
                  <a:pt x="760947" y="2806701"/>
                  <a:pt x="764995" y="2804087"/>
                  <a:pt x="766966" y="2801843"/>
                </a:cubicBezTo>
                <a:lnTo>
                  <a:pt x="774797" y="2804953"/>
                </a:lnTo>
                <a:lnTo>
                  <a:pt x="777778" y="2800424"/>
                </a:lnTo>
                <a:cubicBezTo>
                  <a:pt x="779743" y="2799314"/>
                  <a:pt x="782300" y="2798809"/>
                  <a:pt x="784444" y="2799302"/>
                </a:cubicBezTo>
                <a:cubicBezTo>
                  <a:pt x="784729" y="2801870"/>
                  <a:pt x="783060" y="2803282"/>
                  <a:pt x="780926" y="2804082"/>
                </a:cubicBezTo>
                <a:lnTo>
                  <a:pt x="775145" y="2805090"/>
                </a:lnTo>
                <a:lnTo>
                  <a:pt x="782674" y="2808083"/>
                </a:lnTo>
                <a:lnTo>
                  <a:pt x="794718" y="2809328"/>
                </a:lnTo>
                <a:lnTo>
                  <a:pt x="819772" y="2802933"/>
                </a:lnTo>
                <a:cubicBezTo>
                  <a:pt x="880880" y="2788337"/>
                  <a:pt x="932114" y="2779223"/>
                  <a:pt x="943476" y="2782778"/>
                </a:cubicBezTo>
                <a:lnTo>
                  <a:pt x="934287" y="2790938"/>
                </a:lnTo>
                <a:lnTo>
                  <a:pt x="941161" y="2789528"/>
                </a:lnTo>
                <a:lnTo>
                  <a:pt x="947156" y="2787935"/>
                </a:lnTo>
                <a:lnTo>
                  <a:pt x="961243" y="2781673"/>
                </a:lnTo>
                <a:cubicBezTo>
                  <a:pt x="976294" y="2774937"/>
                  <a:pt x="990972" y="2768391"/>
                  <a:pt x="991045" y="2769033"/>
                </a:cubicBezTo>
                <a:cubicBezTo>
                  <a:pt x="998512" y="2770442"/>
                  <a:pt x="1008319" y="2769822"/>
                  <a:pt x="1019830" y="2767739"/>
                </a:cubicBezTo>
                <a:lnTo>
                  <a:pt x="1044537" y="2761359"/>
                </a:lnTo>
                <a:lnTo>
                  <a:pt x="1073850" y="2752552"/>
                </a:lnTo>
                <a:lnTo>
                  <a:pt x="1104274" y="2742188"/>
                </a:lnTo>
                <a:cubicBezTo>
                  <a:pt x="1151656" y="2725137"/>
                  <a:pt x="1202977" y="2705054"/>
                  <a:pt x="1241151" y="2697143"/>
                </a:cubicBezTo>
                <a:lnTo>
                  <a:pt x="1250719" y="2696194"/>
                </a:lnTo>
                <a:lnTo>
                  <a:pt x="1263595" y="2692100"/>
                </a:lnTo>
                <a:cubicBezTo>
                  <a:pt x="1269785" y="2690187"/>
                  <a:pt x="1274863" y="2688694"/>
                  <a:pt x="1278667" y="2687694"/>
                </a:cubicBezTo>
                <a:cubicBezTo>
                  <a:pt x="1301041" y="2682216"/>
                  <a:pt x="1327976" y="2676087"/>
                  <a:pt x="1356706" y="2669650"/>
                </a:cubicBezTo>
                <a:lnTo>
                  <a:pt x="1431897" y="2652796"/>
                </a:lnTo>
                <a:lnTo>
                  <a:pt x="1444380" y="2647887"/>
                </a:lnTo>
                <a:cubicBezTo>
                  <a:pt x="1510610" y="2622296"/>
                  <a:pt x="1576011" y="2599837"/>
                  <a:pt x="1588911" y="2612503"/>
                </a:cubicBezTo>
                <a:cubicBezTo>
                  <a:pt x="1559784" y="2622993"/>
                  <a:pt x="1504595" y="2636311"/>
                  <a:pt x="1445502" y="2649748"/>
                </a:cubicBezTo>
                <a:lnTo>
                  <a:pt x="1431897" y="2652796"/>
                </a:lnTo>
                <a:lnTo>
                  <a:pt x="1395364" y="2667168"/>
                </a:lnTo>
                <a:cubicBezTo>
                  <a:pt x="1347804" y="2686035"/>
                  <a:pt x="1307047" y="2702167"/>
                  <a:pt x="1294890" y="2702063"/>
                </a:cubicBezTo>
                <a:cubicBezTo>
                  <a:pt x="1290544" y="2697036"/>
                  <a:pt x="1283471" y="2694488"/>
                  <a:pt x="1274304" y="2693854"/>
                </a:cubicBezTo>
                <a:lnTo>
                  <a:pt x="1250719" y="2696194"/>
                </a:lnTo>
                <a:lnTo>
                  <a:pt x="1241843" y="2699017"/>
                </a:lnTo>
                <a:cubicBezTo>
                  <a:pt x="1208808" y="2709710"/>
                  <a:pt x="1160493" y="2725868"/>
                  <a:pt x="1107009" y="2742590"/>
                </a:cubicBezTo>
                <a:lnTo>
                  <a:pt x="1073850" y="2752552"/>
                </a:lnTo>
                <a:lnTo>
                  <a:pt x="1058841" y="2757665"/>
                </a:lnTo>
                <a:lnTo>
                  <a:pt x="1044537" y="2761359"/>
                </a:lnTo>
                <a:lnTo>
                  <a:pt x="1024169" y="2767477"/>
                </a:lnTo>
                <a:lnTo>
                  <a:pt x="947156" y="2787935"/>
                </a:lnTo>
                <a:lnTo>
                  <a:pt x="940168" y="2791040"/>
                </a:lnTo>
                <a:cubicBezTo>
                  <a:pt x="934236" y="2793627"/>
                  <a:pt x="929994" y="2795387"/>
                  <a:pt x="929216" y="2795441"/>
                </a:cubicBezTo>
                <a:lnTo>
                  <a:pt x="934287" y="2790938"/>
                </a:lnTo>
                <a:lnTo>
                  <a:pt x="865569" y="2805057"/>
                </a:lnTo>
                <a:cubicBezTo>
                  <a:pt x="842451" y="2808740"/>
                  <a:pt x="821831" y="2810721"/>
                  <a:pt x="804978" y="2810389"/>
                </a:cubicBezTo>
                <a:lnTo>
                  <a:pt x="794718" y="2809328"/>
                </a:lnTo>
                <a:lnTo>
                  <a:pt x="756483" y="2819089"/>
                </a:lnTo>
                <a:cubicBezTo>
                  <a:pt x="670670" y="2842358"/>
                  <a:pt x="585076" y="2871109"/>
                  <a:pt x="570797" y="2888301"/>
                </a:cubicBezTo>
                <a:cubicBezTo>
                  <a:pt x="573013" y="2889439"/>
                  <a:pt x="495531" y="2906612"/>
                  <a:pt x="478448" y="2922065"/>
                </a:cubicBezTo>
                <a:cubicBezTo>
                  <a:pt x="484395" y="2925039"/>
                  <a:pt x="493650" y="2926075"/>
                  <a:pt x="505307" y="2925667"/>
                </a:cubicBezTo>
                <a:cubicBezTo>
                  <a:pt x="586910" y="2922797"/>
                  <a:pt x="786186" y="2848995"/>
                  <a:pt x="791408" y="2871267"/>
                </a:cubicBezTo>
                <a:cubicBezTo>
                  <a:pt x="819337" y="2864098"/>
                  <a:pt x="848562" y="2856836"/>
                  <a:pt x="878548" y="2849522"/>
                </a:cubicBezTo>
                <a:lnTo>
                  <a:pt x="917124" y="2840237"/>
                </a:lnTo>
                <a:lnTo>
                  <a:pt x="918390" y="2837781"/>
                </a:lnTo>
                <a:cubicBezTo>
                  <a:pt x="919394" y="2836255"/>
                  <a:pt x="920621" y="2835520"/>
                  <a:pt x="922388" y="2837336"/>
                </a:cubicBezTo>
                <a:lnTo>
                  <a:pt x="922005" y="2839062"/>
                </a:lnTo>
                <a:lnTo>
                  <a:pt x="970255" y="2827450"/>
                </a:lnTo>
                <a:cubicBezTo>
                  <a:pt x="1032204" y="2812679"/>
                  <a:pt x="1095058" y="2797841"/>
                  <a:pt x="1154543" y="2783245"/>
                </a:cubicBezTo>
                <a:cubicBezTo>
                  <a:pt x="1225807" y="2766514"/>
                  <a:pt x="1568754" y="2619118"/>
                  <a:pt x="1648197" y="2666501"/>
                </a:cubicBezTo>
                <a:cubicBezTo>
                  <a:pt x="1629753" y="2688518"/>
                  <a:pt x="1669353" y="2668873"/>
                  <a:pt x="1684577" y="2674256"/>
                </a:cubicBezTo>
                <a:cubicBezTo>
                  <a:pt x="1676001" y="2672281"/>
                  <a:pt x="1673357" y="2667294"/>
                  <a:pt x="1674715" y="2660726"/>
                </a:cubicBezTo>
                <a:cubicBezTo>
                  <a:pt x="1680200" y="2658394"/>
                  <a:pt x="1682782" y="2660473"/>
                  <a:pt x="1684998" y="2661609"/>
                </a:cubicBezTo>
                <a:lnTo>
                  <a:pt x="1688358" y="2661934"/>
                </a:lnTo>
                <a:lnTo>
                  <a:pt x="1693084" y="2656827"/>
                </a:lnTo>
                <a:cubicBezTo>
                  <a:pt x="1691074" y="2659882"/>
                  <a:pt x="1689607" y="2661361"/>
                  <a:pt x="1688364" y="2661935"/>
                </a:cubicBezTo>
                <a:lnTo>
                  <a:pt x="1688358" y="2661934"/>
                </a:lnTo>
                <a:lnTo>
                  <a:pt x="1682826" y="2667911"/>
                </a:lnTo>
                <a:cubicBezTo>
                  <a:pt x="1734075" y="2659078"/>
                  <a:pt x="1991924" y="2619976"/>
                  <a:pt x="1996858" y="2607979"/>
                </a:cubicBezTo>
                <a:cubicBezTo>
                  <a:pt x="2021768" y="2597143"/>
                  <a:pt x="2156181" y="2556498"/>
                  <a:pt x="2151211" y="2577554"/>
                </a:cubicBezTo>
                <a:cubicBezTo>
                  <a:pt x="2147813" y="2575208"/>
                  <a:pt x="2241807" y="2537447"/>
                  <a:pt x="2216290" y="2552208"/>
                </a:cubicBezTo>
                <a:cubicBezTo>
                  <a:pt x="2215486" y="2549678"/>
                  <a:pt x="2241744" y="2543920"/>
                  <a:pt x="2266444" y="2539410"/>
                </a:cubicBezTo>
                <a:lnTo>
                  <a:pt x="2268126" y="2539134"/>
                </a:lnTo>
                <a:lnTo>
                  <a:pt x="2271416" y="2535981"/>
                </a:lnTo>
                <a:cubicBezTo>
                  <a:pt x="2273346" y="2534551"/>
                  <a:pt x="2274717" y="2533967"/>
                  <a:pt x="2274084" y="2535307"/>
                </a:cubicBezTo>
                <a:lnTo>
                  <a:pt x="2271697" y="2538552"/>
                </a:lnTo>
                <a:lnTo>
                  <a:pt x="2298745" y="2534132"/>
                </a:lnTo>
                <a:cubicBezTo>
                  <a:pt x="2306738" y="2533057"/>
                  <a:pt x="2310764" y="2532850"/>
                  <a:pt x="2307244" y="2534071"/>
                </a:cubicBezTo>
                <a:cubicBezTo>
                  <a:pt x="2266464" y="2561890"/>
                  <a:pt x="2238688" y="2541229"/>
                  <a:pt x="2233696" y="2553739"/>
                </a:cubicBezTo>
                <a:lnTo>
                  <a:pt x="2233499" y="2555834"/>
                </a:lnTo>
                <a:lnTo>
                  <a:pt x="2235168" y="2555227"/>
                </a:lnTo>
                <a:cubicBezTo>
                  <a:pt x="2240813" y="2554339"/>
                  <a:pt x="2248398" y="2554444"/>
                  <a:pt x="2248990" y="2555049"/>
                </a:cubicBezTo>
                <a:cubicBezTo>
                  <a:pt x="2248990" y="2555049"/>
                  <a:pt x="2238447" y="2563566"/>
                  <a:pt x="2238447" y="2563566"/>
                </a:cubicBezTo>
                <a:cubicBezTo>
                  <a:pt x="2244574" y="2567011"/>
                  <a:pt x="2263579" y="2561773"/>
                  <a:pt x="2282787" y="2556035"/>
                </a:cubicBezTo>
                <a:lnTo>
                  <a:pt x="2286942" y="2554827"/>
                </a:lnTo>
                <a:lnTo>
                  <a:pt x="2301947" y="2548824"/>
                </a:lnTo>
                <a:lnTo>
                  <a:pt x="2316590" y="2544909"/>
                </a:lnTo>
                <a:lnTo>
                  <a:pt x="2334815" y="2528219"/>
                </a:lnTo>
                <a:cubicBezTo>
                  <a:pt x="2359038" y="2513869"/>
                  <a:pt x="2394636" y="2510327"/>
                  <a:pt x="2428067" y="2509761"/>
                </a:cubicBezTo>
                <a:lnTo>
                  <a:pt x="2470723" y="2510125"/>
                </a:lnTo>
                <a:lnTo>
                  <a:pt x="2475456" y="2507915"/>
                </a:lnTo>
                <a:lnTo>
                  <a:pt x="2475719" y="2507840"/>
                </a:lnTo>
                <a:lnTo>
                  <a:pt x="2475666" y="2505718"/>
                </a:lnTo>
                <a:cubicBezTo>
                  <a:pt x="2479189" y="2499806"/>
                  <a:pt x="2489615" y="2492591"/>
                  <a:pt x="2504982" y="2499259"/>
                </a:cubicBezTo>
                <a:cubicBezTo>
                  <a:pt x="2502320" y="2498801"/>
                  <a:pt x="2502007" y="2503028"/>
                  <a:pt x="2500566" y="2507661"/>
                </a:cubicBezTo>
                <a:lnTo>
                  <a:pt x="2499549" y="2509636"/>
                </a:lnTo>
                <a:lnTo>
                  <a:pt x="2508314" y="2509152"/>
                </a:lnTo>
                <a:cubicBezTo>
                  <a:pt x="2513500" y="2508336"/>
                  <a:pt x="2516942" y="2506978"/>
                  <a:pt x="2518133" y="2504789"/>
                </a:cubicBezTo>
                <a:cubicBezTo>
                  <a:pt x="2512057" y="2506517"/>
                  <a:pt x="2508267" y="2528784"/>
                  <a:pt x="2489363" y="2518487"/>
                </a:cubicBezTo>
                <a:cubicBezTo>
                  <a:pt x="2492956" y="2517908"/>
                  <a:pt x="2495394" y="2516361"/>
                  <a:pt x="2497116" y="2514377"/>
                </a:cubicBezTo>
                <a:lnTo>
                  <a:pt x="2499549" y="2509636"/>
                </a:lnTo>
                <a:lnTo>
                  <a:pt x="2494687" y="2509906"/>
                </a:lnTo>
                <a:lnTo>
                  <a:pt x="2495203" y="2511116"/>
                </a:lnTo>
                <a:cubicBezTo>
                  <a:pt x="2494233" y="2512965"/>
                  <a:pt x="2492042" y="2514416"/>
                  <a:pt x="2489828" y="2513279"/>
                </a:cubicBezTo>
                <a:lnTo>
                  <a:pt x="2491094" y="2510104"/>
                </a:lnTo>
                <a:lnTo>
                  <a:pt x="2488025" y="2510275"/>
                </a:lnTo>
                <a:lnTo>
                  <a:pt x="2480490" y="2510210"/>
                </a:lnTo>
                <a:lnTo>
                  <a:pt x="2480231" y="2510418"/>
                </a:lnTo>
                <a:cubicBezTo>
                  <a:pt x="2478244" y="2511564"/>
                  <a:pt x="2476781" y="2511914"/>
                  <a:pt x="2475813" y="2511711"/>
                </a:cubicBezTo>
                <a:lnTo>
                  <a:pt x="2475774" y="2510169"/>
                </a:lnTo>
                <a:lnTo>
                  <a:pt x="2470723" y="2510125"/>
                </a:lnTo>
                <a:lnTo>
                  <a:pt x="2450318" y="2519657"/>
                </a:lnTo>
                <a:cubicBezTo>
                  <a:pt x="2432523" y="2528691"/>
                  <a:pt x="2415868" y="2538614"/>
                  <a:pt x="2419708" y="2540280"/>
                </a:cubicBezTo>
                <a:cubicBezTo>
                  <a:pt x="2414955" y="2544500"/>
                  <a:pt x="2351772" y="2539952"/>
                  <a:pt x="2329648" y="2557058"/>
                </a:cubicBezTo>
                <a:lnTo>
                  <a:pt x="2326332" y="2545791"/>
                </a:lnTo>
                <a:lnTo>
                  <a:pt x="2310172" y="2548077"/>
                </a:lnTo>
                <a:lnTo>
                  <a:pt x="2286942" y="2554827"/>
                </a:lnTo>
                <a:lnTo>
                  <a:pt x="2250709" y="2569322"/>
                </a:lnTo>
                <a:cubicBezTo>
                  <a:pt x="2213197" y="2585425"/>
                  <a:pt x="2173902" y="2603108"/>
                  <a:pt x="2162358" y="2602638"/>
                </a:cubicBezTo>
                <a:cubicBezTo>
                  <a:pt x="2159464" y="2586023"/>
                  <a:pt x="2144992" y="2577998"/>
                  <a:pt x="2129087" y="2594660"/>
                </a:cubicBezTo>
                <a:cubicBezTo>
                  <a:pt x="2131159" y="2594513"/>
                  <a:pt x="2132197" y="2594438"/>
                  <a:pt x="2132340" y="2595722"/>
                </a:cubicBezTo>
                <a:cubicBezTo>
                  <a:pt x="2141237" y="2591205"/>
                  <a:pt x="2142561" y="2593699"/>
                  <a:pt x="2150387" y="2598316"/>
                </a:cubicBezTo>
                <a:cubicBezTo>
                  <a:pt x="2091314" y="2602533"/>
                  <a:pt x="1897218" y="2651318"/>
                  <a:pt x="1851004" y="2696022"/>
                </a:cubicBezTo>
                <a:cubicBezTo>
                  <a:pt x="1850434" y="2690886"/>
                  <a:pt x="1863336" y="2684791"/>
                  <a:pt x="1866444" y="2684570"/>
                </a:cubicBezTo>
                <a:cubicBezTo>
                  <a:pt x="1860228" y="2685012"/>
                  <a:pt x="1786927" y="2692830"/>
                  <a:pt x="1791429" y="2714507"/>
                </a:cubicBezTo>
                <a:lnTo>
                  <a:pt x="1792925" y="2706963"/>
                </a:lnTo>
                <a:lnTo>
                  <a:pt x="1791584" y="2708834"/>
                </a:lnTo>
                <a:cubicBezTo>
                  <a:pt x="1789081" y="2709822"/>
                  <a:pt x="1786570" y="2708385"/>
                  <a:pt x="1784069" y="2704681"/>
                </a:cubicBezTo>
                <a:cubicBezTo>
                  <a:pt x="1789072" y="2712086"/>
                  <a:pt x="1787427" y="2716087"/>
                  <a:pt x="1777064" y="2716824"/>
                </a:cubicBezTo>
                <a:cubicBezTo>
                  <a:pt x="1775769" y="2716919"/>
                  <a:pt x="1778571" y="2716880"/>
                  <a:pt x="1783602" y="2716623"/>
                </a:cubicBezTo>
                <a:lnTo>
                  <a:pt x="1797153" y="2715586"/>
                </a:lnTo>
                <a:lnTo>
                  <a:pt x="1809104" y="2710962"/>
                </a:lnTo>
                <a:cubicBezTo>
                  <a:pt x="1823360" y="2706324"/>
                  <a:pt x="1834395" y="2704002"/>
                  <a:pt x="1838531" y="2705970"/>
                </a:cubicBezTo>
                <a:cubicBezTo>
                  <a:pt x="1835403" y="2710723"/>
                  <a:pt x="1818742" y="2713528"/>
                  <a:pt x="1803509" y="2715100"/>
                </a:cubicBezTo>
                <a:lnTo>
                  <a:pt x="1797153" y="2715586"/>
                </a:lnTo>
                <a:lnTo>
                  <a:pt x="1760359" y="2729824"/>
                </a:lnTo>
                <a:cubicBezTo>
                  <a:pt x="1726332" y="2744384"/>
                  <a:pt x="1694147" y="2760268"/>
                  <a:pt x="1693255" y="2761626"/>
                </a:cubicBezTo>
                <a:cubicBezTo>
                  <a:pt x="1718163" y="2750789"/>
                  <a:pt x="1828132" y="2715770"/>
                  <a:pt x="1884453" y="2733748"/>
                </a:cubicBezTo>
                <a:cubicBezTo>
                  <a:pt x="1868407" y="2749126"/>
                  <a:pt x="1782060" y="2799281"/>
                  <a:pt x="1716661" y="2793596"/>
                </a:cubicBezTo>
                <a:lnTo>
                  <a:pt x="1714269" y="2786949"/>
                </a:lnTo>
                <a:lnTo>
                  <a:pt x="1699628" y="2795276"/>
                </a:lnTo>
                <a:cubicBezTo>
                  <a:pt x="1661874" y="2807614"/>
                  <a:pt x="1582436" y="2824201"/>
                  <a:pt x="1588574" y="2844143"/>
                </a:cubicBezTo>
                <a:cubicBezTo>
                  <a:pt x="1566772" y="2854756"/>
                  <a:pt x="1567024" y="2828860"/>
                  <a:pt x="1530964" y="2852135"/>
                </a:cubicBezTo>
                <a:cubicBezTo>
                  <a:pt x="1532491" y="2858820"/>
                  <a:pt x="1549739" y="2848369"/>
                  <a:pt x="1544368" y="2852453"/>
                </a:cubicBezTo>
                <a:lnTo>
                  <a:pt x="1535711" y="2858553"/>
                </a:lnTo>
                <a:lnTo>
                  <a:pt x="1539927" y="2863465"/>
                </a:lnTo>
                <a:lnTo>
                  <a:pt x="1543592" y="2870811"/>
                </a:lnTo>
                <a:lnTo>
                  <a:pt x="1552354" y="2864682"/>
                </a:lnTo>
                <a:lnTo>
                  <a:pt x="1560476" y="2856462"/>
                </a:lnTo>
                <a:lnTo>
                  <a:pt x="1560126" y="2856040"/>
                </a:lnTo>
                <a:cubicBezTo>
                  <a:pt x="1559491" y="2855033"/>
                  <a:pt x="1559287" y="2854361"/>
                  <a:pt x="1559986" y="2854777"/>
                </a:cubicBezTo>
                <a:lnTo>
                  <a:pt x="1561072" y="2855857"/>
                </a:lnTo>
                <a:lnTo>
                  <a:pt x="1565249" y="2851630"/>
                </a:lnTo>
                <a:cubicBezTo>
                  <a:pt x="1572953" y="2844610"/>
                  <a:pt x="1578585" y="2843563"/>
                  <a:pt x="1580353" y="2864138"/>
                </a:cubicBezTo>
                <a:cubicBezTo>
                  <a:pt x="1603940" y="2850811"/>
                  <a:pt x="1662586" y="2842744"/>
                  <a:pt x="1633816" y="2856441"/>
                </a:cubicBezTo>
                <a:cubicBezTo>
                  <a:pt x="1633816" y="2856441"/>
                  <a:pt x="1748430" y="2806857"/>
                  <a:pt x="1681812" y="2846548"/>
                </a:cubicBezTo>
                <a:cubicBezTo>
                  <a:pt x="1708008" y="2847268"/>
                  <a:pt x="1714085" y="2845540"/>
                  <a:pt x="1700931" y="2840007"/>
                </a:cubicBezTo>
                <a:cubicBezTo>
                  <a:pt x="1705115" y="2830651"/>
                  <a:pt x="1710547" y="2841908"/>
                  <a:pt x="1716050" y="2835046"/>
                </a:cubicBezTo>
                <a:cubicBezTo>
                  <a:pt x="1721517" y="2837245"/>
                  <a:pt x="1687067" y="2828057"/>
                  <a:pt x="1711940" y="2826282"/>
                </a:cubicBezTo>
                <a:cubicBezTo>
                  <a:pt x="1715156" y="2836404"/>
                  <a:pt x="1718266" y="2836181"/>
                  <a:pt x="1724520" y="2826680"/>
                </a:cubicBezTo>
                <a:cubicBezTo>
                  <a:pt x="1723118" y="2825808"/>
                  <a:pt x="1722547" y="2827143"/>
                  <a:pt x="1722492" y="2829572"/>
                </a:cubicBezTo>
                <a:lnTo>
                  <a:pt x="1723278" y="2836623"/>
                </a:lnTo>
                <a:lnTo>
                  <a:pt x="1727972" y="2833063"/>
                </a:lnTo>
                <a:cubicBezTo>
                  <a:pt x="1729677" y="2833105"/>
                  <a:pt x="1731076" y="2833975"/>
                  <a:pt x="1731595" y="2833938"/>
                </a:cubicBezTo>
                <a:cubicBezTo>
                  <a:pt x="1730112" y="2834691"/>
                  <a:pt x="1728960" y="2836066"/>
                  <a:pt x="1727624" y="2836971"/>
                </a:cubicBezTo>
                <a:lnTo>
                  <a:pt x="1723333" y="2837139"/>
                </a:lnTo>
                <a:lnTo>
                  <a:pt x="1723546" y="2839041"/>
                </a:lnTo>
                <a:lnTo>
                  <a:pt x="1725039" y="2845354"/>
                </a:lnTo>
                <a:lnTo>
                  <a:pt x="1731070" y="2842122"/>
                </a:lnTo>
                <a:cubicBezTo>
                  <a:pt x="1750677" y="2837025"/>
                  <a:pt x="1804276" y="2841691"/>
                  <a:pt x="1771980" y="2840113"/>
                </a:cubicBezTo>
                <a:cubicBezTo>
                  <a:pt x="1783484" y="2849642"/>
                  <a:pt x="1841453" y="2826097"/>
                  <a:pt x="1837810" y="2812124"/>
                </a:cubicBezTo>
                <a:cubicBezTo>
                  <a:pt x="1866221" y="2813980"/>
                  <a:pt x="1832733" y="2822838"/>
                  <a:pt x="1820547" y="2835353"/>
                </a:cubicBezTo>
                <a:cubicBezTo>
                  <a:pt x="1835591" y="2848513"/>
                  <a:pt x="1984512" y="2806832"/>
                  <a:pt x="2000275" y="2788886"/>
                </a:cubicBezTo>
                <a:lnTo>
                  <a:pt x="2008292" y="2791712"/>
                </a:lnTo>
                <a:lnTo>
                  <a:pt x="2009297" y="2790184"/>
                </a:lnTo>
                <a:cubicBezTo>
                  <a:pt x="2011265" y="2789072"/>
                  <a:pt x="2013818" y="2788567"/>
                  <a:pt x="2015963" y="2789059"/>
                </a:cubicBezTo>
                <a:lnTo>
                  <a:pt x="2012835" y="2793313"/>
                </a:lnTo>
                <a:lnTo>
                  <a:pt x="2019043" y="2795502"/>
                </a:lnTo>
                <a:lnTo>
                  <a:pt x="2032530" y="2795413"/>
                </a:lnTo>
                <a:lnTo>
                  <a:pt x="2054115" y="2789902"/>
                </a:lnTo>
                <a:cubicBezTo>
                  <a:pt x="2074484" y="2785036"/>
                  <a:pt x="2093754" y="2780780"/>
                  <a:pt x="2110820" y="2777398"/>
                </a:cubicBezTo>
                <a:lnTo>
                  <a:pt x="2116314" y="2776483"/>
                </a:lnTo>
                <a:lnTo>
                  <a:pt x="2163620" y="2759763"/>
                </a:lnTo>
                <a:cubicBezTo>
                  <a:pt x="2182532" y="2752832"/>
                  <a:pt x="2199301" y="2746865"/>
                  <a:pt x="2211524" y="2744051"/>
                </a:cubicBezTo>
                <a:cubicBezTo>
                  <a:pt x="2584129" y="2656648"/>
                  <a:pt x="2957380" y="2556258"/>
                  <a:pt x="3328486" y="2474137"/>
                </a:cubicBezTo>
                <a:cubicBezTo>
                  <a:pt x="3318693" y="2480011"/>
                  <a:pt x="3335739" y="2473621"/>
                  <a:pt x="3339134" y="2475966"/>
                </a:cubicBezTo>
                <a:cubicBezTo>
                  <a:pt x="3126492" y="2536426"/>
                  <a:pt x="2772857" y="2691055"/>
                  <a:pt x="2529233" y="2689031"/>
                </a:cubicBezTo>
                <a:cubicBezTo>
                  <a:pt x="2494463" y="2648813"/>
                  <a:pt x="2285139" y="2767265"/>
                  <a:pt x="2225387" y="2756000"/>
                </a:cubicBezTo>
                <a:cubicBezTo>
                  <a:pt x="2225245" y="2754718"/>
                  <a:pt x="2166671" y="2782187"/>
                  <a:pt x="2163561" y="2782410"/>
                </a:cubicBezTo>
                <a:cubicBezTo>
                  <a:pt x="2169637" y="2780684"/>
                  <a:pt x="2174388" y="2776462"/>
                  <a:pt x="2177821" y="2769747"/>
                </a:cubicBezTo>
                <a:cubicBezTo>
                  <a:pt x="2174031" y="2768561"/>
                  <a:pt x="2165815" y="2768784"/>
                  <a:pt x="2154277" y="2770147"/>
                </a:cubicBezTo>
                <a:lnTo>
                  <a:pt x="2116314" y="2776483"/>
                </a:lnTo>
                <a:lnTo>
                  <a:pt x="2102842" y="2781243"/>
                </a:lnTo>
                <a:cubicBezTo>
                  <a:pt x="2082037" y="2787905"/>
                  <a:pt x="2061488" y="2793333"/>
                  <a:pt x="2043594" y="2795339"/>
                </a:cubicBezTo>
                <a:lnTo>
                  <a:pt x="2032530" y="2795413"/>
                </a:lnTo>
                <a:lnTo>
                  <a:pt x="1990825" y="2806058"/>
                </a:lnTo>
                <a:cubicBezTo>
                  <a:pt x="1905015" y="2829326"/>
                  <a:pt x="1819419" y="2858079"/>
                  <a:pt x="1805141" y="2875272"/>
                </a:cubicBezTo>
                <a:cubicBezTo>
                  <a:pt x="1807356" y="2876406"/>
                  <a:pt x="1729878" y="2893581"/>
                  <a:pt x="1712792" y="2909034"/>
                </a:cubicBezTo>
                <a:cubicBezTo>
                  <a:pt x="1760357" y="2932811"/>
                  <a:pt x="2019783" y="2832782"/>
                  <a:pt x="2025750" y="2858234"/>
                </a:cubicBezTo>
                <a:lnTo>
                  <a:pt x="2030823" y="2856968"/>
                </a:lnTo>
                <a:lnTo>
                  <a:pt x="2027680" y="2856803"/>
                </a:lnTo>
                <a:cubicBezTo>
                  <a:pt x="2030076" y="2850164"/>
                  <a:pt x="2035399" y="2851077"/>
                  <a:pt x="2039686" y="2852065"/>
                </a:cubicBezTo>
                <a:lnTo>
                  <a:pt x="2036996" y="2855422"/>
                </a:lnTo>
                <a:lnTo>
                  <a:pt x="2150490" y="2827039"/>
                </a:lnTo>
                <a:lnTo>
                  <a:pt x="2151622" y="2826064"/>
                </a:lnTo>
                <a:lnTo>
                  <a:pt x="2152612" y="2826510"/>
                </a:lnTo>
                <a:lnTo>
                  <a:pt x="2356061" y="2775629"/>
                </a:lnTo>
                <a:cubicBezTo>
                  <a:pt x="2469235" y="2748305"/>
                  <a:pt x="2584536" y="2721315"/>
                  <a:pt x="2699129" y="2695023"/>
                </a:cubicBezTo>
                <a:cubicBezTo>
                  <a:pt x="2810097" y="2668990"/>
                  <a:pt x="2913384" y="2602098"/>
                  <a:pt x="3023953" y="2638202"/>
                </a:cubicBezTo>
                <a:cubicBezTo>
                  <a:pt x="3007908" y="2653580"/>
                  <a:pt x="2921561" y="2703735"/>
                  <a:pt x="2856162" y="2698052"/>
                </a:cubicBezTo>
                <a:lnTo>
                  <a:pt x="2853772" y="2691404"/>
                </a:lnTo>
                <a:lnTo>
                  <a:pt x="2839128" y="2699732"/>
                </a:lnTo>
                <a:cubicBezTo>
                  <a:pt x="2801377" y="2712069"/>
                  <a:pt x="2721937" y="2728656"/>
                  <a:pt x="2728072" y="2748598"/>
                </a:cubicBezTo>
                <a:cubicBezTo>
                  <a:pt x="2706273" y="2759210"/>
                  <a:pt x="2706524" y="2733313"/>
                  <a:pt x="2670464" y="2756589"/>
                </a:cubicBezTo>
                <a:cubicBezTo>
                  <a:pt x="2671991" y="2763274"/>
                  <a:pt x="2689239" y="2752824"/>
                  <a:pt x="2683868" y="2756907"/>
                </a:cubicBezTo>
                <a:lnTo>
                  <a:pt x="2675212" y="2763008"/>
                </a:lnTo>
                <a:lnTo>
                  <a:pt x="2679430" y="2767919"/>
                </a:lnTo>
                <a:lnTo>
                  <a:pt x="2683095" y="2775265"/>
                </a:lnTo>
                <a:lnTo>
                  <a:pt x="2691855" y="2769137"/>
                </a:lnTo>
                <a:lnTo>
                  <a:pt x="2698880" y="2762027"/>
                </a:lnTo>
                <a:lnTo>
                  <a:pt x="2698733" y="2761850"/>
                </a:lnTo>
                <a:cubicBezTo>
                  <a:pt x="2698098" y="2760845"/>
                  <a:pt x="2697892" y="2760173"/>
                  <a:pt x="2698591" y="2760587"/>
                </a:cubicBezTo>
                <a:lnTo>
                  <a:pt x="2699452" y="2761445"/>
                </a:lnTo>
                <a:lnTo>
                  <a:pt x="2704750" y="2756084"/>
                </a:lnTo>
                <a:cubicBezTo>
                  <a:pt x="2712456" y="2749066"/>
                  <a:pt x="2718086" y="2748017"/>
                  <a:pt x="2719853" y="2768593"/>
                </a:cubicBezTo>
                <a:cubicBezTo>
                  <a:pt x="2743441" y="2755265"/>
                  <a:pt x="2802087" y="2747198"/>
                  <a:pt x="2773317" y="2760896"/>
                </a:cubicBezTo>
                <a:cubicBezTo>
                  <a:pt x="2773317" y="2760896"/>
                  <a:pt x="2887930" y="2711311"/>
                  <a:pt x="2821313" y="2751001"/>
                </a:cubicBezTo>
                <a:cubicBezTo>
                  <a:pt x="2847509" y="2751720"/>
                  <a:pt x="2853583" y="2749992"/>
                  <a:pt x="2840434" y="2744462"/>
                </a:cubicBezTo>
                <a:cubicBezTo>
                  <a:pt x="2844615" y="2735105"/>
                  <a:pt x="2850045" y="2746363"/>
                  <a:pt x="2855550" y="2739501"/>
                </a:cubicBezTo>
                <a:cubicBezTo>
                  <a:pt x="2861018" y="2741699"/>
                  <a:pt x="2826568" y="2732511"/>
                  <a:pt x="2851441" y="2730738"/>
                </a:cubicBezTo>
                <a:cubicBezTo>
                  <a:pt x="2854656" y="2740859"/>
                  <a:pt x="2857767" y="2740638"/>
                  <a:pt x="2864021" y="2731132"/>
                </a:cubicBezTo>
                <a:cubicBezTo>
                  <a:pt x="2862619" y="2730262"/>
                  <a:pt x="2862050" y="2731597"/>
                  <a:pt x="2861993" y="2734027"/>
                </a:cubicBezTo>
                <a:lnTo>
                  <a:pt x="2862847" y="2741704"/>
                </a:lnTo>
                <a:lnTo>
                  <a:pt x="2866579" y="2738877"/>
                </a:lnTo>
                <a:cubicBezTo>
                  <a:pt x="2868281" y="2738915"/>
                  <a:pt x="2869683" y="2739787"/>
                  <a:pt x="2870203" y="2739750"/>
                </a:cubicBezTo>
                <a:cubicBezTo>
                  <a:pt x="2868722" y="2740503"/>
                  <a:pt x="2867567" y="2741880"/>
                  <a:pt x="2866231" y="2742783"/>
                </a:cubicBezTo>
                <a:lnTo>
                  <a:pt x="2862983" y="2742911"/>
                </a:lnTo>
                <a:lnTo>
                  <a:pt x="2863046" y="2743495"/>
                </a:lnTo>
                <a:lnTo>
                  <a:pt x="2864540" y="2749808"/>
                </a:lnTo>
                <a:lnTo>
                  <a:pt x="2870570" y="2746577"/>
                </a:lnTo>
                <a:cubicBezTo>
                  <a:pt x="2890178" y="2741478"/>
                  <a:pt x="2943777" y="2746146"/>
                  <a:pt x="2911480" y="2744567"/>
                </a:cubicBezTo>
                <a:cubicBezTo>
                  <a:pt x="2922986" y="2754099"/>
                  <a:pt x="2980954" y="2730554"/>
                  <a:pt x="2977311" y="2716579"/>
                </a:cubicBezTo>
                <a:cubicBezTo>
                  <a:pt x="3005722" y="2718433"/>
                  <a:pt x="2972236" y="2727293"/>
                  <a:pt x="2960048" y="2739808"/>
                </a:cubicBezTo>
                <a:cubicBezTo>
                  <a:pt x="2975092" y="2752969"/>
                  <a:pt x="3124015" y="2711286"/>
                  <a:pt x="3139775" y="2693340"/>
                </a:cubicBezTo>
                <a:lnTo>
                  <a:pt x="3147793" y="2696166"/>
                </a:lnTo>
                <a:lnTo>
                  <a:pt x="3147906" y="2695994"/>
                </a:lnTo>
                <a:cubicBezTo>
                  <a:pt x="3149871" y="2694884"/>
                  <a:pt x="3152425" y="2694379"/>
                  <a:pt x="3154572" y="2694872"/>
                </a:cubicBezTo>
                <a:lnTo>
                  <a:pt x="3152419" y="2697798"/>
                </a:lnTo>
                <a:lnTo>
                  <a:pt x="3158542" y="2699957"/>
                </a:lnTo>
                <a:lnTo>
                  <a:pt x="3172031" y="2699866"/>
                </a:lnTo>
                <a:lnTo>
                  <a:pt x="3193615" y="2694356"/>
                </a:lnTo>
                <a:cubicBezTo>
                  <a:pt x="3213985" y="2689492"/>
                  <a:pt x="3233259" y="2685235"/>
                  <a:pt x="3250321" y="2681853"/>
                </a:cubicBezTo>
                <a:lnTo>
                  <a:pt x="3255812" y="2680939"/>
                </a:lnTo>
                <a:lnTo>
                  <a:pt x="3281143" y="2671984"/>
                </a:lnTo>
                <a:lnTo>
                  <a:pt x="3273490" y="2674580"/>
                </a:lnTo>
                <a:cubicBezTo>
                  <a:pt x="3270399" y="2674961"/>
                  <a:pt x="3267289" y="2675184"/>
                  <a:pt x="3264322" y="2676689"/>
                </a:cubicBezTo>
                <a:cubicBezTo>
                  <a:pt x="3264412" y="2672800"/>
                  <a:pt x="3267378" y="2671297"/>
                  <a:pt x="3271117" y="2670867"/>
                </a:cubicBezTo>
                <a:lnTo>
                  <a:pt x="3282499" y="2671504"/>
                </a:lnTo>
                <a:lnTo>
                  <a:pt x="3303118" y="2664216"/>
                </a:lnTo>
                <a:cubicBezTo>
                  <a:pt x="3322033" y="2657287"/>
                  <a:pt x="3338802" y="2651319"/>
                  <a:pt x="3351024" y="2648506"/>
                </a:cubicBezTo>
                <a:lnTo>
                  <a:pt x="3799153" y="2538133"/>
                </a:lnTo>
                <a:lnTo>
                  <a:pt x="3800656" y="2545477"/>
                </a:lnTo>
                <a:lnTo>
                  <a:pt x="3841153" y="2527787"/>
                </a:lnTo>
                <a:lnTo>
                  <a:pt x="3933500" y="2505044"/>
                </a:lnTo>
                <a:lnTo>
                  <a:pt x="4209283" y="2437431"/>
                </a:lnTo>
                <a:lnTo>
                  <a:pt x="4238029" y="2426520"/>
                </a:lnTo>
                <a:lnTo>
                  <a:pt x="4250539" y="2427776"/>
                </a:lnTo>
                <a:lnTo>
                  <a:pt x="4224535" y="2433691"/>
                </a:lnTo>
                <a:lnTo>
                  <a:pt x="4209283" y="2437431"/>
                </a:lnTo>
                <a:lnTo>
                  <a:pt x="4183050" y="2447387"/>
                </a:lnTo>
                <a:cubicBezTo>
                  <a:pt x="4145119" y="2461800"/>
                  <a:pt x="4112704" y="2473817"/>
                  <a:pt x="4091627" y="2479202"/>
                </a:cubicBezTo>
                <a:cubicBezTo>
                  <a:pt x="3972797" y="2509680"/>
                  <a:pt x="3784775" y="2594264"/>
                  <a:pt x="3668733" y="2593485"/>
                </a:cubicBezTo>
                <a:cubicBezTo>
                  <a:pt x="3633966" y="2553265"/>
                  <a:pt x="3424640" y="2671720"/>
                  <a:pt x="3364890" y="2660456"/>
                </a:cubicBezTo>
                <a:cubicBezTo>
                  <a:pt x="3364746" y="2659172"/>
                  <a:pt x="3306169" y="2686643"/>
                  <a:pt x="3303061" y="2686866"/>
                </a:cubicBezTo>
                <a:cubicBezTo>
                  <a:pt x="3309136" y="2685137"/>
                  <a:pt x="3313889" y="2680916"/>
                  <a:pt x="3317321" y="2674201"/>
                </a:cubicBezTo>
                <a:cubicBezTo>
                  <a:pt x="3313534" y="2673016"/>
                  <a:pt x="3305313" y="2673239"/>
                  <a:pt x="3293778" y="2674603"/>
                </a:cubicBezTo>
                <a:lnTo>
                  <a:pt x="3255812" y="2680939"/>
                </a:lnTo>
                <a:lnTo>
                  <a:pt x="3242343" y="2685698"/>
                </a:lnTo>
                <a:cubicBezTo>
                  <a:pt x="3221540" y="2692358"/>
                  <a:pt x="3200988" y="2697789"/>
                  <a:pt x="3183095" y="2699792"/>
                </a:cubicBezTo>
                <a:lnTo>
                  <a:pt x="3172031" y="2699866"/>
                </a:lnTo>
                <a:lnTo>
                  <a:pt x="3130326" y="2710513"/>
                </a:lnTo>
                <a:cubicBezTo>
                  <a:pt x="3044515" y="2733781"/>
                  <a:pt x="2958922" y="2762532"/>
                  <a:pt x="2944642" y="2779726"/>
                </a:cubicBezTo>
                <a:cubicBezTo>
                  <a:pt x="2946856" y="2780863"/>
                  <a:pt x="2869377" y="2798035"/>
                  <a:pt x="2852293" y="2813487"/>
                </a:cubicBezTo>
                <a:cubicBezTo>
                  <a:pt x="2899858" y="2837267"/>
                  <a:pt x="3159284" y="2737237"/>
                  <a:pt x="3165251" y="2762689"/>
                </a:cubicBezTo>
                <a:lnTo>
                  <a:pt x="3166549" y="2762355"/>
                </a:lnTo>
                <a:lnTo>
                  <a:pt x="3171582" y="2757386"/>
                </a:lnTo>
                <a:cubicBezTo>
                  <a:pt x="3173748" y="2756907"/>
                  <a:pt x="3176151" y="2757382"/>
                  <a:pt x="3178297" y="2757877"/>
                </a:cubicBezTo>
                <a:lnTo>
                  <a:pt x="3176821" y="2759714"/>
                </a:lnTo>
                <a:lnTo>
                  <a:pt x="3455576" y="2688052"/>
                </a:lnTo>
                <a:cubicBezTo>
                  <a:pt x="3754868" y="2612410"/>
                  <a:pt x="4075085" y="2534728"/>
                  <a:pt x="4362554" y="2463751"/>
                </a:cubicBezTo>
                <a:lnTo>
                  <a:pt x="4764910" y="2373734"/>
                </a:lnTo>
                <a:lnTo>
                  <a:pt x="5078021" y="2336033"/>
                </a:lnTo>
                <a:cubicBezTo>
                  <a:pt x="5205438" y="2321006"/>
                  <a:pt x="5331592" y="2306300"/>
                  <a:pt x="5451001" y="2292127"/>
                </a:cubicBezTo>
                <a:cubicBezTo>
                  <a:pt x="5696770" y="2263095"/>
                  <a:pt x="5942642" y="2243394"/>
                  <a:pt x="6182211" y="2239958"/>
                </a:cubicBezTo>
                <a:cubicBezTo>
                  <a:pt x="6237457" y="2239642"/>
                  <a:pt x="6286708" y="2241095"/>
                  <a:pt x="6369684" y="2228707"/>
                </a:cubicBezTo>
                <a:cubicBezTo>
                  <a:pt x="6357100" y="2229107"/>
                  <a:pt x="6354439" y="2231045"/>
                  <a:pt x="6362447" y="2235596"/>
                </a:cubicBezTo>
                <a:cubicBezTo>
                  <a:pt x="6346207" y="2239956"/>
                  <a:pt x="6343035" y="2237723"/>
                  <a:pt x="6328540" y="2241137"/>
                </a:cubicBezTo>
                <a:cubicBezTo>
                  <a:pt x="6392102" y="2273368"/>
                  <a:pt x="6580003" y="2224829"/>
                  <a:pt x="6659073" y="2219498"/>
                </a:cubicBezTo>
                <a:lnTo>
                  <a:pt x="6777454" y="2221477"/>
                </a:lnTo>
                <a:lnTo>
                  <a:pt x="7021998" y="2272911"/>
                </a:lnTo>
                <a:cubicBezTo>
                  <a:pt x="7157096" y="2307617"/>
                  <a:pt x="7293588" y="2344800"/>
                  <a:pt x="7434075" y="2362634"/>
                </a:cubicBezTo>
                <a:cubicBezTo>
                  <a:pt x="7610807" y="2385265"/>
                  <a:pt x="7761280" y="2447239"/>
                  <a:pt x="7901570" y="2530799"/>
                </a:cubicBezTo>
                <a:cubicBezTo>
                  <a:pt x="8508462" y="2893269"/>
                  <a:pt x="8942718" y="3365921"/>
                  <a:pt x="9237593" y="3921807"/>
                </a:cubicBezTo>
                <a:cubicBezTo>
                  <a:pt x="9279530" y="3996171"/>
                  <a:pt x="9319774" y="4074133"/>
                  <a:pt x="9356920" y="4153215"/>
                </a:cubicBezTo>
                <a:cubicBezTo>
                  <a:pt x="9345628" y="3981221"/>
                  <a:pt x="9212527" y="3844328"/>
                  <a:pt x="9165791" y="3682167"/>
                </a:cubicBezTo>
                <a:cubicBezTo>
                  <a:pt x="9231096" y="3745096"/>
                  <a:pt x="9274731" y="3815862"/>
                  <a:pt x="9312177" y="3888865"/>
                </a:cubicBezTo>
                <a:cubicBezTo>
                  <a:pt x="9349324" y="3967947"/>
                  <a:pt x="9389565" y="4045908"/>
                  <a:pt x="9422219" y="4123630"/>
                </a:cubicBezTo>
                <a:cubicBezTo>
                  <a:pt x="9457965" y="4200233"/>
                  <a:pt x="9487526" y="4279073"/>
                  <a:pt x="9509495" y="4357673"/>
                </a:cubicBezTo>
                <a:cubicBezTo>
                  <a:pt x="9535958" y="4437634"/>
                  <a:pt x="9550336" y="4515996"/>
                  <a:pt x="9570609" y="4598195"/>
                </a:cubicBezTo>
                <a:cubicBezTo>
                  <a:pt x="9596770" y="4591718"/>
                  <a:pt x="9578000" y="4571648"/>
                  <a:pt x="9592076" y="4563573"/>
                </a:cubicBezTo>
                <a:cubicBezTo>
                  <a:pt x="9596571" y="4564932"/>
                  <a:pt x="9601064" y="4566289"/>
                  <a:pt x="9602459" y="4568770"/>
                </a:cubicBezTo>
                <a:cubicBezTo>
                  <a:pt x="9630421" y="4618346"/>
                  <a:pt x="9640107" y="4668562"/>
                  <a:pt x="9648098" y="4722374"/>
                </a:cubicBezTo>
                <a:cubicBezTo>
                  <a:pt x="9668971" y="4884933"/>
                  <a:pt x="9677766" y="5045892"/>
                  <a:pt x="9669681" y="5209970"/>
                </a:cubicBezTo>
                <a:cubicBezTo>
                  <a:pt x="9667887" y="5246431"/>
                  <a:pt x="9672281" y="5280654"/>
                  <a:pt x="9701139" y="5311998"/>
                </a:cubicBezTo>
                <a:cubicBezTo>
                  <a:pt x="9713320" y="5326991"/>
                  <a:pt x="9716291" y="5343823"/>
                  <a:pt x="9715816" y="5361154"/>
                </a:cubicBezTo>
                <a:lnTo>
                  <a:pt x="9713936" y="5377528"/>
                </a:lnTo>
                <a:lnTo>
                  <a:pt x="9708299" y="5376667"/>
                </a:lnTo>
                <a:lnTo>
                  <a:pt x="9712060" y="5393865"/>
                </a:lnTo>
                <a:lnTo>
                  <a:pt x="9709826" y="5413308"/>
                </a:lnTo>
                <a:lnTo>
                  <a:pt x="9712036" y="5436300"/>
                </a:lnTo>
                <a:lnTo>
                  <a:pt x="9704300" y="5439143"/>
                </a:lnTo>
                <a:cubicBezTo>
                  <a:pt x="9696725" y="5445353"/>
                  <a:pt x="9695187" y="5456771"/>
                  <a:pt x="9692111" y="5479606"/>
                </a:cubicBezTo>
                <a:cubicBezTo>
                  <a:pt x="9685035" y="5528912"/>
                  <a:pt x="9673052" y="5576199"/>
                  <a:pt x="9655064" y="5622741"/>
                </a:cubicBezTo>
                <a:cubicBezTo>
                  <a:pt x="9651115" y="5633741"/>
                  <a:pt x="9652250" y="5649126"/>
                  <a:pt x="9630250" y="5641229"/>
                </a:cubicBezTo>
                <a:cubicBezTo>
                  <a:pt x="9572796" y="5620476"/>
                  <a:pt x="9516340" y="5629395"/>
                  <a:pt x="9457778" y="5642042"/>
                </a:cubicBezTo>
                <a:cubicBezTo>
                  <a:pt x="9333727" y="5670222"/>
                  <a:pt x="9234865" y="5733432"/>
                  <a:pt x="9169254" y="5844167"/>
                </a:cubicBezTo>
                <a:cubicBezTo>
                  <a:pt x="9095310" y="5970984"/>
                  <a:pt x="9068740" y="6110968"/>
                  <a:pt x="9066276" y="6255125"/>
                </a:cubicBezTo>
                <a:cubicBezTo>
                  <a:pt x="9065068" y="6319467"/>
                  <a:pt x="9057943" y="6384247"/>
                  <a:pt x="9075098" y="6455564"/>
                </a:cubicBezTo>
                <a:cubicBezTo>
                  <a:pt x="9086646" y="6402359"/>
                  <a:pt x="9108794" y="6363841"/>
                  <a:pt x="9138306" y="6328349"/>
                </a:cubicBezTo>
                <a:cubicBezTo>
                  <a:pt x="9185356" y="6272526"/>
                  <a:pt x="9245549" y="6233583"/>
                  <a:pt x="9309904" y="6202662"/>
                </a:cubicBezTo>
                <a:cubicBezTo>
                  <a:pt x="9406435" y="6156283"/>
                  <a:pt x="9501609" y="6107623"/>
                  <a:pt x="9579392" y="6032878"/>
                </a:cubicBezTo>
                <a:cubicBezTo>
                  <a:pt x="9661560" y="5953050"/>
                  <a:pt x="9709457" y="5860277"/>
                  <a:pt x="9688814" y="5741622"/>
                </a:cubicBezTo>
                <a:cubicBezTo>
                  <a:pt x="9684877" y="5720494"/>
                  <a:pt x="9675805" y="5700142"/>
                  <a:pt x="9667527" y="5684224"/>
                </a:cubicBezTo>
                <a:cubicBezTo>
                  <a:pt x="9683681" y="5649122"/>
                  <a:pt x="9695852" y="5618255"/>
                  <a:pt x="9706198" y="5588257"/>
                </a:cubicBezTo>
                <a:lnTo>
                  <a:pt x="9727669" y="5517957"/>
                </a:lnTo>
                <a:lnTo>
                  <a:pt x="9736257" y="5536367"/>
                </a:lnTo>
                <a:lnTo>
                  <a:pt x="9747299" y="5549986"/>
                </a:lnTo>
                <a:lnTo>
                  <a:pt x="9752168" y="5570787"/>
                </a:lnTo>
                <a:cubicBezTo>
                  <a:pt x="9767440" y="5630892"/>
                  <a:pt x="9785674" y="5690490"/>
                  <a:pt x="9813808" y="5761873"/>
                </a:cubicBezTo>
                <a:cubicBezTo>
                  <a:pt x="9800176" y="5784854"/>
                  <a:pt x="9784996" y="5814361"/>
                  <a:pt x="9777386" y="5845450"/>
                </a:cubicBezTo>
                <a:cubicBezTo>
                  <a:pt x="9736829" y="6020167"/>
                  <a:pt x="9800335" y="6162092"/>
                  <a:pt x="9915878" y="6287621"/>
                </a:cubicBezTo>
                <a:cubicBezTo>
                  <a:pt x="10025323" y="6405227"/>
                  <a:pt x="10162794" y="6485492"/>
                  <a:pt x="10302474" y="6562480"/>
                </a:cubicBezTo>
                <a:cubicBezTo>
                  <a:pt x="10395595" y="6613806"/>
                  <a:pt x="10481860" y="6676714"/>
                  <a:pt x="10547180" y="6763629"/>
                </a:cubicBezTo>
                <a:cubicBezTo>
                  <a:pt x="10588111" y="6818856"/>
                  <a:pt x="10617843" y="6877971"/>
                  <a:pt x="10630591" y="6958044"/>
                </a:cubicBezTo>
                <a:close/>
              </a:path>
            </a:pathLst>
          </a:cu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>
            <a:spLocks noGrp="1"/>
          </p:cNvSpPr>
          <p:nvPr>
            <p:ph type="pic" idx="2"/>
          </p:nvPr>
        </p:nvSpPr>
        <p:spPr>
          <a:xfrm>
            <a:off x="364385" y="343112"/>
            <a:ext cx="11463229" cy="62479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Images &amp; Contents Layout">
  <p:cSld name="17_Images &amp; Contents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2"/>
          <p:cNvGrpSpPr/>
          <p:nvPr/>
        </p:nvGrpSpPr>
        <p:grpSpPr>
          <a:xfrm>
            <a:off x="840823" y="3616245"/>
            <a:ext cx="4848059" cy="2663680"/>
            <a:chOff x="-548507" y="477868"/>
            <a:chExt cx="11570450" cy="6357177"/>
          </a:xfrm>
        </p:grpSpPr>
        <p:sp>
          <p:nvSpPr>
            <p:cNvPr id="64" name="Google Shape;64;p22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/>
              <a:ahLst/>
              <a:cxnLst/>
              <a:rect l="l" t="t" r="r" b="b"/>
              <a:pathLst>
                <a:path w="1657350" h="57150" extrusionOk="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2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/>
              <a:ahLst/>
              <a:cxnLst/>
              <a:rect l="l" t="t" r="r" b="b"/>
              <a:pathLst>
                <a:path w="1314450" h="857250" extrusionOk="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2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/>
              <a:ahLst/>
              <a:cxnLst/>
              <a:rect l="l" t="t" r="r" b="b"/>
              <a:pathLst>
                <a:path w="1200150" h="733425" extrusionOk="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2"/>
            <p:cNvSpPr/>
            <p:nvPr/>
          </p:nvSpPr>
          <p:spPr>
            <a:xfrm>
              <a:off x="-548507" y="6164484"/>
              <a:ext cx="11570450" cy="460187"/>
            </a:xfrm>
            <a:custGeom>
              <a:avLst/>
              <a:gdLst/>
              <a:ahLst/>
              <a:cxnLst/>
              <a:rect l="l" t="t" r="r" b="b"/>
              <a:pathLst>
                <a:path w="1676400" h="66675" extrusionOk="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2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/>
              <a:ahLst/>
              <a:cxnLst/>
              <a:rect l="l" t="t" r="r" b="b"/>
              <a:pathLst>
                <a:path w="1618413" h="184076" extrusionOk="0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" name="Google Shape;69;p22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70" name="Google Shape;70;p22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2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Google Shape;72;p22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73" name="Google Shape;73;p22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2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" name="Google Shape;75;p22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/>
              <a:ahLst/>
              <a:cxnLst/>
              <a:rect l="l" t="t" r="r" b="b"/>
              <a:pathLst>
                <a:path w="3976489" h="4035268" extrusionOk="0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2"/>
          <p:cNvSpPr/>
          <p:nvPr/>
        </p:nvSpPr>
        <p:spPr>
          <a:xfrm>
            <a:off x="6474840" y="0"/>
            <a:ext cx="571716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2"/>
          <p:cNvSpPr>
            <a:spLocks noGrp="1"/>
          </p:cNvSpPr>
          <p:nvPr>
            <p:ph type="pic" idx="2"/>
          </p:nvPr>
        </p:nvSpPr>
        <p:spPr>
          <a:xfrm>
            <a:off x="1526713" y="3757736"/>
            <a:ext cx="3470770" cy="21917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AND CONTENTS LAYOUT_09">
  <p:cSld name="1_IMAGE AND CONTENTS LAYOUT_09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/>
          <p:nvPr/>
        </p:nvSpPr>
        <p:spPr>
          <a:xfrm>
            <a:off x="0" y="0"/>
            <a:ext cx="10077450" cy="6867525"/>
          </a:xfrm>
          <a:custGeom>
            <a:avLst/>
            <a:gdLst/>
            <a:ahLst/>
            <a:cxnLst/>
            <a:rect l="l" t="t" r="r" b="b"/>
            <a:pathLst>
              <a:path w="10077450" h="6867525" extrusionOk="0">
                <a:moveTo>
                  <a:pt x="0" y="0"/>
                </a:moveTo>
                <a:lnTo>
                  <a:pt x="10077450" y="0"/>
                </a:lnTo>
                <a:lnTo>
                  <a:pt x="6991350" y="686752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3"/>
          <p:cNvSpPr>
            <a:spLocks noGrp="1"/>
          </p:cNvSpPr>
          <p:nvPr>
            <p:ph type="pic" idx="2"/>
          </p:nvPr>
        </p:nvSpPr>
        <p:spPr>
          <a:xfrm>
            <a:off x="6096000" y="1497527"/>
            <a:ext cx="5347063" cy="4877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ontents slide layout">
  <p:cSld name="11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body" idx="1"/>
          </p:nvPr>
        </p:nvSpPr>
        <p:spPr>
          <a:xfrm>
            <a:off x="323529" y="274491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323529" y="65487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7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7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7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7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7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7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7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ntents slide layout">
  <p:cSld name="9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>
            <a:spLocks noGrp="1"/>
          </p:cNvSpPr>
          <p:nvPr>
            <p:ph type="pic" idx="2"/>
          </p:nvPr>
        </p:nvSpPr>
        <p:spPr>
          <a:xfrm>
            <a:off x="923672" y="4329427"/>
            <a:ext cx="1440000" cy="9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>
            <a:spLocks noGrp="1"/>
          </p:cNvSpPr>
          <p:nvPr>
            <p:ph type="pic" idx="3"/>
          </p:nvPr>
        </p:nvSpPr>
        <p:spPr>
          <a:xfrm>
            <a:off x="3149182" y="4171072"/>
            <a:ext cx="1440000" cy="9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>
            <a:spLocks noGrp="1"/>
          </p:cNvSpPr>
          <p:nvPr>
            <p:ph type="pic" idx="4"/>
          </p:nvPr>
        </p:nvSpPr>
        <p:spPr>
          <a:xfrm>
            <a:off x="5374692" y="3923459"/>
            <a:ext cx="1440000" cy="9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>
            <a:spLocks noGrp="1"/>
          </p:cNvSpPr>
          <p:nvPr>
            <p:ph type="pic" idx="5"/>
          </p:nvPr>
        </p:nvSpPr>
        <p:spPr>
          <a:xfrm>
            <a:off x="7600202" y="3200784"/>
            <a:ext cx="1440000" cy="9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8"/>
          <p:cNvSpPr>
            <a:spLocks noGrp="1"/>
          </p:cNvSpPr>
          <p:nvPr>
            <p:ph type="pic" idx="6"/>
          </p:nvPr>
        </p:nvSpPr>
        <p:spPr>
          <a:xfrm>
            <a:off x="9825710" y="2397776"/>
            <a:ext cx="1440000" cy="9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 slide layout">
  <p:cSld name="4_Image slide layout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/>
          <p:nvPr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>
            <a:spLocks noGrp="1"/>
          </p:cNvSpPr>
          <p:nvPr>
            <p:ph type="pic" idx="2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9"/>
          <p:cNvSpPr>
            <a:spLocks noGrp="1"/>
          </p:cNvSpPr>
          <p:nvPr>
            <p:ph type="pic" idx="3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9"/>
          <p:cNvSpPr>
            <a:spLocks noGrp="1"/>
          </p:cNvSpPr>
          <p:nvPr>
            <p:ph type="pic" idx="4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9"/>
          <p:cNvSpPr>
            <a:spLocks noGrp="1"/>
          </p:cNvSpPr>
          <p:nvPr>
            <p:ph type="pic" idx="5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ts slide layout">
  <p:cSld name="8_Contents slide layout">
    <p:bg>
      <p:bgPr>
        <a:solidFill>
          <a:schemeClr val="accen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ts slide layout">
  <p:cSld name="7_Contents slide layout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ontents slide layout">
  <p:cSld name="13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/>
          <p:nvPr/>
        </p:nvSpPr>
        <p:spPr>
          <a:xfrm>
            <a:off x="0" y="4976925"/>
            <a:ext cx="12192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  <a:latin typeface="Lemonada"/>
                <a:ea typeface="Lemonada"/>
                <a:cs typeface="Lemonada"/>
                <a:sym typeface="Lemonada"/>
              </a:rPr>
              <a:t>نظام خبير لتشخيص الآفات الزراعية</a:t>
            </a:r>
            <a:endParaRPr sz="4500" i="0" u="none" strike="noStrike" cap="none">
              <a:solidFill>
                <a:schemeClr val="lt1"/>
              </a:solidFill>
              <a:latin typeface="Lemonada"/>
              <a:ea typeface="Lemonada"/>
              <a:cs typeface="Lemonada"/>
              <a:sym typeface="Lemonada"/>
            </a:endParaRPr>
          </a:p>
        </p:txBody>
      </p:sp>
      <p:sp>
        <p:nvSpPr>
          <p:cNvPr id="99" name="Google Shape;99;p28"/>
          <p:cNvSpPr txBox="1"/>
          <p:nvPr/>
        </p:nvSpPr>
        <p:spPr>
          <a:xfrm>
            <a:off x="-1" y="5890422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مشروع لمادة نظم قواعد المعرفة  -  كلية الهندسة المعلوماتية</a:t>
            </a:r>
            <a:endParaRPr sz="1800" i="0" u="none" strike="noStrike" cap="none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/>
        </p:nvSpPr>
        <p:spPr>
          <a:xfrm>
            <a:off x="534400" y="525700"/>
            <a:ext cx="4488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مثال تشخيصي</a:t>
            </a:r>
            <a:endParaRPr sz="5400" u="none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cxnSp>
        <p:nvCxnSpPr>
          <p:cNvPr id="277" name="Google Shape;277;p38"/>
          <p:cNvCxnSpPr/>
          <p:nvPr/>
        </p:nvCxnSpPr>
        <p:spPr>
          <a:xfrm>
            <a:off x="8084374" y="525700"/>
            <a:ext cx="0" cy="63477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278" name="Google Shape;278;p38"/>
          <p:cNvSpPr/>
          <p:nvPr/>
        </p:nvSpPr>
        <p:spPr>
          <a:xfrm>
            <a:off x="8509944" y="1315825"/>
            <a:ext cx="2891700" cy="1054800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2A71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نوع النبات:</a:t>
            </a:r>
            <a:endParaRPr sz="2000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 الملفوف</a:t>
            </a:r>
            <a:endParaRPr sz="2000" i="0" u="none" strike="noStrike" cap="none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8023582" y="1419638"/>
            <a:ext cx="130500" cy="150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8023582" y="3301289"/>
            <a:ext cx="130500" cy="150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8023582" y="5182937"/>
            <a:ext cx="130500" cy="150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8509944" y="5085802"/>
            <a:ext cx="2891700" cy="1054800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2A71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المرض:</a:t>
            </a:r>
            <a:endParaRPr sz="1700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نقص النيتروجين Nitrogen Deficiency in cabbage </a:t>
            </a:r>
            <a:b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</a:br>
            <a: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0.75</a:t>
            </a:r>
            <a:endParaRPr sz="1700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3986350" y="3212375"/>
            <a:ext cx="3625800" cy="1754400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2A71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الأعراض:</a:t>
            </a:r>
            <a:endParaRPr sz="1700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0" marR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أوراق أصغر من الأوراق الطبيعية : 0.6</a:t>
            </a:r>
            <a:endParaRPr sz="1700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0" marR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أوراق لونها أخضر باهت أو مصفر : 0.5</a:t>
            </a:r>
            <a:endParaRPr sz="1700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0" marR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الساق تكون رقيقة وصلبة : 0.5</a:t>
            </a:r>
            <a:endParaRPr sz="1700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0" marR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rPr>
              <a:t>النمو ببطء: 0.4</a:t>
            </a:r>
            <a:endParaRPr sz="1700">
              <a:solidFill>
                <a:srgbClr val="FFFFFF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7688303" y="6264713"/>
            <a:ext cx="7920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rPr>
              <a:t>10</a:t>
            </a:fld>
            <a:endParaRPr sz="1200">
              <a:solidFill>
                <a:srgbClr val="8E7CC3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/>
        </p:nvSpPr>
        <p:spPr>
          <a:xfrm>
            <a:off x="-4762" y="4182599"/>
            <a:ext cx="12192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2"/>
          <p:cNvSpPr txBox="1"/>
          <p:nvPr/>
        </p:nvSpPr>
        <p:spPr>
          <a:xfrm>
            <a:off x="4762" y="4981280"/>
            <a:ext cx="121920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30"/>
          <p:cNvGrpSpPr/>
          <p:nvPr/>
        </p:nvGrpSpPr>
        <p:grpSpPr>
          <a:xfrm>
            <a:off x="4978303" y="320564"/>
            <a:ext cx="6478075" cy="1200300"/>
            <a:chOff x="4978303" y="320564"/>
            <a:chExt cx="6478075" cy="1200300"/>
          </a:xfrm>
        </p:grpSpPr>
        <p:grpSp>
          <p:nvGrpSpPr>
            <p:cNvPr id="110" name="Google Shape;110;p30"/>
            <p:cNvGrpSpPr/>
            <p:nvPr/>
          </p:nvGrpSpPr>
          <p:grpSpPr>
            <a:xfrm>
              <a:off x="6509852" y="409752"/>
              <a:ext cx="4946526" cy="969496"/>
              <a:chOff x="6509852" y="714552"/>
              <a:chExt cx="4946526" cy="969496"/>
            </a:xfrm>
          </p:grpSpPr>
          <p:sp>
            <p:nvSpPr>
              <p:cNvPr id="111" name="Google Shape;111;p30"/>
              <p:cNvSpPr txBox="1"/>
              <p:nvPr/>
            </p:nvSpPr>
            <p:spPr>
              <a:xfrm>
                <a:off x="6509852" y="1222383"/>
                <a:ext cx="494652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rPr>
                  <a:t>في البداية يتم اختيار أحد النباتات التي يغطيها النظام </a:t>
                </a:r>
                <a:endParaRPr sz="17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112" name="Google Shape;112;p30"/>
              <p:cNvSpPr txBox="1"/>
              <p:nvPr/>
            </p:nvSpPr>
            <p:spPr>
              <a:xfrm>
                <a:off x="6509852" y="714552"/>
                <a:ext cx="4946526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 b="1">
                    <a:solidFill>
                      <a:schemeClr val="lt1"/>
                    </a:solidFill>
                    <a:highlight>
                      <a:schemeClr val="accent2"/>
                    </a:highlight>
                    <a:latin typeface="El Messiri"/>
                    <a:ea typeface="El Messiri"/>
                    <a:cs typeface="El Messiri"/>
                    <a:sym typeface="El Messiri"/>
                  </a:rPr>
                  <a:t>اسم النبات المراد تشخيصه</a:t>
                </a:r>
                <a:endParaRPr sz="2500" b="1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  <p:sp>
          <p:nvSpPr>
            <p:cNvPr id="113" name="Google Shape;113;p30"/>
            <p:cNvSpPr txBox="1"/>
            <p:nvPr/>
          </p:nvSpPr>
          <p:spPr>
            <a:xfrm>
              <a:off x="4978303" y="320564"/>
              <a:ext cx="15315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u="none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rPr>
                <a:t>1</a:t>
              </a:r>
              <a:endParaRPr sz="7200" u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114" name="Google Shape;114;p30"/>
          <p:cNvGrpSpPr/>
          <p:nvPr/>
        </p:nvGrpSpPr>
        <p:grpSpPr>
          <a:xfrm>
            <a:off x="4978303" y="1741295"/>
            <a:ext cx="6938747" cy="1503847"/>
            <a:chOff x="4978303" y="1741295"/>
            <a:chExt cx="6938747" cy="1503847"/>
          </a:xfrm>
        </p:grpSpPr>
        <p:grpSp>
          <p:nvGrpSpPr>
            <p:cNvPr id="115" name="Google Shape;115;p30"/>
            <p:cNvGrpSpPr/>
            <p:nvPr/>
          </p:nvGrpSpPr>
          <p:grpSpPr>
            <a:xfrm>
              <a:off x="6509850" y="1837150"/>
              <a:ext cx="5407200" cy="1407992"/>
              <a:chOff x="6509850" y="2211491"/>
              <a:chExt cx="5407200" cy="963125"/>
            </a:xfrm>
          </p:grpSpPr>
          <p:sp>
            <p:nvSpPr>
              <p:cNvPr id="116" name="Google Shape;116;p30"/>
              <p:cNvSpPr txBox="1"/>
              <p:nvPr/>
            </p:nvSpPr>
            <p:spPr>
              <a:xfrm>
                <a:off x="6509850" y="2595016"/>
                <a:ext cx="5407200" cy="5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rPr>
                  <a:t>في المرحلة التالية يتم تحديد الأعراض المتوافرة في النبات من ضمن مجموعة الأعراض التي قد تصيب النبات المراد تشخيصه</a:t>
                </a:r>
                <a:endParaRPr sz="17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117" name="Google Shape;117;p30"/>
              <p:cNvSpPr txBox="1"/>
              <p:nvPr/>
            </p:nvSpPr>
            <p:spPr>
              <a:xfrm>
                <a:off x="6509850" y="2211491"/>
                <a:ext cx="5282400" cy="38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 b="1">
                    <a:solidFill>
                      <a:schemeClr val="lt1"/>
                    </a:solidFill>
                    <a:highlight>
                      <a:schemeClr val="accent2"/>
                    </a:highlight>
                    <a:latin typeface="El Messiri"/>
                    <a:ea typeface="El Messiri"/>
                    <a:cs typeface="El Messiri"/>
                    <a:sym typeface="El Messiri"/>
                  </a:rPr>
                  <a:t>تحديد الأعراض الموجودة عند النبات</a:t>
                </a:r>
                <a:endParaRPr sz="2500" b="1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  <p:sp>
          <p:nvSpPr>
            <p:cNvPr id="118" name="Google Shape;118;p30"/>
            <p:cNvSpPr txBox="1"/>
            <p:nvPr/>
          </p:nvSpPr>
          <p:spPr>
            <a:xfrm>
              <a:off x="4978303" y="1741295"/>
              <a:ext cx="15315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rPr>
                <a:t>2</a:t>
              </a:r>
              <a:endParaRPr sz="72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119" name="Google Shape;119;p30"/>
          <p:cNvGrpSpPr/>
          <p:nvPr/>
        </p:nvGrpSpPr>
        <p:grpSpPr>
          <a:xfrm>
            <a:off x="4978303" y="3314426"/>
            <a:ext cx="6478075" cy="1540275"/>
            <a:chOff x="4978303" y="3314426"/>
            <a:chExt cx="6478075" cy="1540275"/>
          </a:xfrm>
        </p:grpSpPr>
        <p:grpSp>
          <p:nvGrpSpPr>
            <p:cNvPr id="120" name="Google Shape;120;p30"/>
            <p:cNvGrpSpPr/>
            <p:nvPr/>
          </p:nvGrpSpPr>
          <p:grpSpPr>
            <a:xfrm>
              <a:off x="6509850" y="3410150"/>
              <a:ext cx="4946528" cy="1444551"/>
              <a:chOff x="6509850" y="3708414"/>
              <a:chExt cx="4946528" cy="1444551"/>
            </a:xfrm>
          </p:grpSpPr>
          <p:sp>
            <p:nvSpPr>
              <p:cNvPr id="121" name="Google Shape;121;p30"/>
              <p:cNvSpPr txBox="1"/>
              <p:nvPr/>
            </p:nvSpPr>
            <p:spPr>
              <a:xfrm>
                <a:off x="6509850" y="4203165"/>
                <a:ext cx="4946400" cy="9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rPr>
                  <a:t>بعد ذلك يقوم النظام بمعالجة البيانات المدخلة لتحديد الأمراض التي قد يكون النبات مصابا بها بناء على الأعراض المحددة</a:t>
                </a:r>
                <a:endParaRPr sz="17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122" name="Google Shape;122;p30"/>
              <p:cNvSpPr txBox="1"/>
              <p:nvPr/>
            </p:nvSpPr>
            <p:spPr>
              <a:xfrm>
                <a:off x="6509852" y="3708414"/>
                <a:ext cx="4946526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 b="1">
                    <a:solidFill>
                      <a:schemeClr val="lt1"/>
                    </a:solidFill>
                    <a:highlight>
                      <a:schemeClr val="accent2"/>
                    </a:highlight>
                    <a:latin typeface="El Messiri"/>
                    <a:ea typeface="El Messiri"/>
                    <a:cs typeface="El Messiri"/>
                    <a:sym typeface="El Messiri"/>
                  </a:rPr>
                  <a:t>معالجة البيانات المدخلة</a:t>
                </a:r>
                <a:endParaRPr sz="2700" b="1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  <p:sp>
          <p:nvSpPr>
            <p:cNvPr id="123" name="Google Shape;123;p30"/>
            <p:cNvSpPr txBox="1"/>
            <p:nvPr/>
          </p:nvSpPr>
          <p:spPr>
            <a:xfrm>
              <a:off x="4978303" y="3314426"/>
              <a:ext cx="15315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u="none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rPr>
                <a:t>3</a:t>
              </a:r>
              <a:endParaRPr sz="7200" u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124" name="Google Shape;124;p30"/>
          <p:cNvGrpSpPr/>
          <p:nvPr/>
        </p:nvGrpSpPr>
        <p:grpSpPr>
          <a:xfrm>
            <a:off x="4978303" y="4963756"/>
            <a:ext cx="6938747" cy="1830457"/>
            <a:chOff x="4978303" y="4963756"/>
            <a:chExt cx="6938747" cy="1830457"/>
          </a:xfrm>
        </p:grpSpPr>
        <p:grpSp>
          <p:nvGrpSpPr>
            <p:cNvPr id="125" name="Google Shape;125;p30"/>
            <p:cNvGrpSpPr/>
            <p:nvPr/>
          </p:nvGrpSpPr>
          <p:grpSpPr>
            <a:xfrm>
              <a:off x="6509850" y="4963756"/>
              <a:ext cx="5407200" cy="1830457"/>
              <a:chOff x="6509850" y="5074286"/>
              <a:chExt cx="5407200" cy="1448490"/>
            </a:xfrm>
          </p:grpSpPr>
          <p:sp>
            <p:nvSpPr>
              <p:cNvPr id="126" name="Google Shape;126;p30"/>
              <p:cNvSpPr txBox="1"/>
              <p:nvPr/>
            </p:nvSpPr>
            <p:spPr>
              <a:xfrm>
                <a:off x="6509850" y="5572976"/>
                <a:ext cx="5407200" cy="9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rPr>
                  <a:t>بعد معالجة الدخل يقوم النظام بإخراج مجموعة الأمراض التي قد يكون النبات مصابا بها بناء على الأعراض المدخلة</a:t>
                </a:r>
                <a:br>
                  <a:rPr lang="en-US" sz="17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rPr>
                </a:br>
                <a:r>
                  <a:rPr lang="en-US" sz="17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rPr>
                  <a:t>أو يعطي أن النبات غير مصاب بأي مرض بحال كانت الأعراض المحددة لا تكفي لوجود أي مرض</a:t>
                </a:r>
                <a:endParaRPr sz="17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127" name="Google Shape;127;p30"/>
              <p:cNvSpPr txBox="1"/>
              <p:nvPr/>
            </p:nvSpPr>
            <p:spPr>
              <a:xfrm>
                <a:off x="6509850" y="5074286"/>
                <a:ext cx="53358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 b="1">
                    <a:solidFill>
                      <a:schemeClr val="lt1"/>
                    </a:solidFill>
                    <a:highlight>
                      <a:schemeClr val="accent2"/>
                    </a:highlight>
                    <a:latin typeface="El Messiri"/>
                    <a:ea typeface="El Messiri"/>
                    <a:cs typeface="El Messiri"/>
                    <a:sym typeface="El Messiri"/>
                  </a:rPr>
                  <a:t>الأمراض المصاب بها النبات</a:t>
                </a:r>
                <a:endParaRPr sz="2700" b="1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  <p:sp>
          <p:nvSpPr>
            <p:cNvPr id="128" name="Google Shape;128;p30"/>
            <p:cNvSpPr txBox="1"/>
            <p:nvPr/>
          </p:nvSpPr>
          <p:spPr>
            <a:xfrm>
              <a:off x="4978303" y="5039956"/>
              <a:ext cx="15315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u="none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rPr>
                <a:t>4</a:t>
              </a:r>
              <a:endParaRPr sz="7200" u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sp>
        <p:nvSpPr>
          <p:cNvPr id="129" name="Google Shape;129;p30"/>
          <p:cNvSpPr txBox="1"/>
          <p:nvPr/>
        </p:nvSpPr>
        <p:spPr>
          <a:xfrm>
            <a:off x="826477" y="525711"/>
            <a:ext cx="367518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دخل وخرج النظام</a:t>
            </a:r>
            <a:endParaRPr sz="5400" u="none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7686100" y="2807725"/>
            <a:ext cx="4382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El Messiri"/>
                <a:ea typeface="El Messiri"/>
                <a:cs typeface="El Messiri"/>
                <a:sym typeface="El Messiri"/>
              </a:rPr>
              <a:t>كيفية تمثيل </a:t>
            </a:r>
            <a:endParaRPr>
              <a:latin typeface="El Messiri"/>
              <a:ea typeface="El Messiri"/>
              <a:cs typeface="El Messiri"/>
              <a:sym typeface="El Messiri"/>
            </a:endParaRPr>
          </a:p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El Messiri"/>
                <a:ea typeface="El Messiri"/>
                <a:cs typeface="El Messiri"/>
                <a:sym typeface="El Messiri"/>
              </a:rPr>
              <a:t>المعرفة</a:t>
            </a:r>
            <a:endParaRPr/>
          </a:p>
        </p:txBody>
      </p:sp>
      <p:pic>
        <p:nvPicPr>
          <p:cNvPr id="135" name="Google Shape;1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00" y="99018"/>
            <a:ext cx="74676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700" y="4618220"/>
            <a:ext cx="6278197" cy="21879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31"/>
          <p:cNvGrpSpPr/>
          <p:nvPr/>
        </p:nvGrpSpPr>
        <p:grpSpPr>
          <a:xfrm>
            <a:off x="3083075" y="2678250"/>
            <a:ext cx="2082000" cy="1593725"/>
            <a:chOff x="3159275" y="2678250"/>
            <a:chExt cx="2082000" cy="1593725"/>
          </a:xfrm>
        </p:grpSpPr>
        <p:cxnSp>
          <p:nvCxnSpPr>
            <p:cNvPr id="138" name="Google Shape;138;p31"/>
            <p:cNvCxnSpPr/>
            <p:nvPr/>
          </p:nvCxnSpPr>
          <p:spPr>
            <a:xfrm rot="10800000" flipH="1">
              <a:off x="4235850" y="3206375"/>
              <a:ext cx="3300" cy="10656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9" name="Google Shape;139;p31"/>
            <p:cNvSpPr txBox="1"/>
            <p:nvPr/>
          </p:nvSpPr>
          <p:spPr>
            <a:xfrm>
              <a:off x="3159275" y="2678250"/>
              <a:ext cx="20820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FFFFFF"/>
                  </a:solidFill>
                  <a:latin typeface="El Messiri"/>
                  <a:ea typeface="El Messiri"/>
                  <a:cs typeface="El Messiri"/>
                  <a:sym typeface="El Messiri"/>
                </a:rPr>
                <a:t>xlsx converter</a:t>
              </a:r>
              <a:endParaRPr sz="2600" b="1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body" idx="1"/>
          </p:nvPr>
        </p:nvSpPr>
        <p:spPr>
          <a:xfrm>
            <a:off x="7686100" y="2807725"/>
            <a:ext cx="4382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El Messiri"/>
                <a:ea typeface="El Messiri"/>
                <a:cs typeface="El Messiri"/>
                <a:sym typeface="El Messiri"/>
              </a:rPr>
              <a:t>كيفية تمثيل </a:t>
            </a:r>
            <a:endParaRPr>
              <a:latin typeface="El Messiri"/>
              <a:ea typeface="El Messiri"/>
              <a:cs typeface="El Messiri"/>
              <a:sym typeface="El Messiri"/>
            </a:endParaRPr>
          </a:p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El Messiri"/>
                <a:ea typeface="El Messiri"/>
                <a:cs typeface="El Messiri"/>
                <a:sym typeface="El Messiri"/>
              </a:rPr>
              <a:t>المعرفة</a:t>
            </a:r>
            <a:endParaRPr/>
          </a:p>
        </p:txBody>
      </p:sp>
      <p:pic>
        <p:nvPicPr>
          <p:cNvPr id="145" name="Google Shape;1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700" y="99845"/>
            <a:ext cx="6278197" cy="21879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32"/>
          <p:cNvGrpSpPr/>
          <p:nvPr/>
        </p:nvGrpSpPr>
        <p:grpSpPr>
          <a:xfrm>
            <a:off x="2030450" y="2221050"/>
            <a:ext cx="4187400" cy="1060600"/>
            <a:chOff x="2106650" y="2678250"/>
            <a:chExt cx="4187400" cy="1060600"/>
          </a:xfrm>
        </p:grpSpPr>
        <p:cxnSp>
          <p:nvCxnSpPr>
            <p:cNvPr id="147" name="Google Shape;147;p32"/>
            <p:cNvCxnSpPr/>
            <p:nvPr/>
          </p:nvCxnSpPr>
          <p:spPr>
            <a:xfrm rot="10800000">
              <a:off x="4239150" y="3206350"/>
              <a:ext cx="0" cy="532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miter lim="800000"/>
              <a:headEnd type="triangle" w="med" len="med"/>
              <a:tailEnd type="none" w="sm" len="sm"/>
            </a:ln>
          </p:spPr>
        </p:cxnSp>
        <p:sp>
          <p:nvSpPr>
            <p:cNvPr id="148" name="Google Shape;148;p32"/>
            <p:cNvSpPr txBox="1"/>
            <p:nvPr/>
          </p:nvSpPr>
          <p:spPr>
            <a:xfrm>
              <a:off x="2106650" y="2678250"/>
              <a:ext cx="41874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FFFF"/>
                  </a:solidFill>
                  <a:latin typeface="El Messiri"/>
                  <a:ea typeface="El Messiri"/>
                  <a:cs typeface="El Messiri"/>
                  <a:sym typeface="El Messiri"/>
                </a:rPr>
                <a:t>Define Plant Diseases Engine</a:t>
              </a:r>
              <a:endParaRPr sz="2000" b="1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rgbClr val="FFFFFF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pic>
        <p:nvPicPr>
          <p:cNvPr id="149" name="Google Shape;1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775" y="3281650"/>
            <a:ext cx="5993129" cy="359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/>
        </p:nvSpPr>
        <p:spPr>
          <a:xfrm>
            <a:off x="6660275" y="2857626"/>
            <a:ext cx="4777200" cy="1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النباتات التي يغطيها النظام</a:t>
            </a:r>
            <a:endParaRPr sz="54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El Messiri"/>
                <a:ea typeface="El Messiri"/>
                <a:cs typeface="El Messiri"/>
                <a:sym typeface="El Messiri"/>
              </a:rPr>
              <a:t>النباتات التي يغطيها النظام</a:t>
            </a:r>
            <a:endParaRPr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60" name="Google Shape;160;p34"/>
          <p:cNvSpPr/>
          <p:nvPr/>
        </p:nvSpPr>
        <p:spPr>
          <a:xfrm>
            <a:off x="19052" y="3339089"/>
            <a:ext cx="12153900" cy="2635034"/>
          </a:xfrm>
          <a:custGeom>
            <a:avLst/>
            <a:gdLst/>
            <a:ahLst/>
            <a:cxnLst/>
            <a:rect l="l" t="t" r="r" b="b"/>
            <a:pathLst>
              <a:path w="12153900" h="2635034" extrusionOk="0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61" name="Google Shape;161;p34"/>
          <p:cNvSpPr/>
          <p:nvPr/>
        </p:nvSpPr>
        <p:spPr>
          <a:xfrm>
            <a:off x="9051979" y="2025456"/>
            <a:ext cx="891614" cy="1147260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62" name="Google Shape;162;p34"/>
          <p:cNvSpPr/>
          <p:nvPr/>
        </p:nvSpPr>
        <p:spPr>
          <a:xfrm flipH="1">
            <a:off x="7746983" y="2025456"/>
            <a:ext cx="891614" cy="1147260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63" name="Google Shape;163;p34"/>
          <p:cNvSpPr/>
          <p:nvPr/>
        </p:nvSpPr>
        <p:spPr>
          <a:xfrm rot="-2160547" flipH="1">
            <a:off x="7223795" y="2691384"/>
            <a:ext cx="891973" cy="1147721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64" name="Google Shape;164;p34"/>
          <p:cNvSpPr/>
          <p:nvPr/>
        </p:nvSpPr>
        <p:spPr>
          <a:xfrm rot="2160547">
            <a:off x="9574807" y="2691384"/>
            <a:ext cx="891973" cy="1147721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65" name="Google Shape;165;p34"/>
          <p:cNvSpPr/>
          <p:nvPr/>
        </p:nvSpPr>
        <p:spPr>
          <a:xfrm rot="2510378" flipH="1">
            <a:off x="8343960" y="1647343"/>
            <a:ext cx="1002146" cy="1080067"/>
          </a:xfrm>
          <a:custGeom>
            <a:avLst/>
            <a:gdLst/>
            <a:ahLst/>
            <a:cxnLst/>
            <a:rect l="l" t="t" r="r" b="b"/>
            <a:pathLst>
              <a:path w="578770" h="623772" extrusionOk="0">
                <a:moveTo>
                  <a:pt x="0" y="616169"/>
                </a:moveTo>
                <a:cubicBezTo>
                  <a:pt x="26199" y="560333"/>
                  <a:pt x="71304" y="544316"/>
                  <a:pt x="105270" y="482853"/>
                </a:cubicBezTo>
                <a:cubicBezTo>
                  <a:pt x="100441" y="471619"/>
                  <a:pt x="95295" y="457332"/>
                  <a:pt x="93678" y="442775"/>
                </a:cubicBezTo>
                <a:cubicBezTo>
                  <a:pt x="85591" y="361094"/>
                  <a:pt x="113308" y="278933"/>
                  <a:pt x="176269" y="216848"/>
                </a:cubicBezTo>
                <a:cubicBezTo>
                  <a:pt x="229050" y="164801"/>
                  <a:pt x="400566" y="102597"/>
                  <a:pt x="467650" y="66456"/>
                </a:cubicBezTo>
                <a:cubicBezTo>
                  <a:pt x="534734" y="30315"/>
                  <a:pt x="542917" y="25726"/>
                  <a:pt x="578770" y="0"/>
                </a:cubicBezTo>
                <a:cubicBezTo>
                  <a:pt x="563329" y="51769"/>
                  <a:pt x="546565" y="81275"/>
                  <a:pt x="542521" y="124946"/>
                </a:cubicBezTo>
                <a:cubicBezTo>
                  <a:pt x="533625" y="222802"/>
                  <a:pt x="508554" y="316614"/>
                  <a:pt x="451944" y="399104"/>
                </a:cubicBezTo>
                <a:cubicBezTo>
                  <a:pt x="401803" y="471081"/>
                  <a:pt x="331443" y="509091"/>
                  <a:pt x="245718" y="522030"/>
                </a:cubicBezTo>
                <a:cubicBezTo>
                  <a:pt x="205282" y="527692"/>
                  <a:pt x="148429" y="503574"/>
                  <a:pt x="128453" y="513943"/>
                </a:cubicBezTo>
                <a:cubicBezTo>
                  <a:pt x="92734" y="532484"/>
                  <a:pt x="48046" y="606534"/>
                  <a:pt x="26637" y="623572"/>
                </a:cubicBezTo>
                <a:cubicBezTo>
                  <a:pt x="16295" y="625222"/>
                  <a:pt x="37201" y="616169"/>
                  <a:pt x="0" y="616169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66" name="Google Shape;166;p34"/>
          <p:cNvSpPr txBox="1"/>
          <p:nvPr/>
        </p:nvSpPr>
        <p:spPr>
          <a:xfrm>
            <a:off x="919800" y="1852900"/>
            <a:ext cx="5564100" cy="21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8" marR="0" lvl="0" indent="-196858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الملفوف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الزيتون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التفاح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البطاطا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الرمان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الطماطم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الموز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...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5"/>
          <p:cNvGrpSpPr/>
          <p:nvPr/>
        </p:nvGrpSpPr>
        <p:grpSpPr>
          <a:xfrm>
            <a:off x="994883" y="2096247"/>
            <a:ext cx="1240601" cy="1068024"/>
            <a:chOff x="7521110" y="5284854"/>
            <a:chExt cx="1137957" cy="979659"/>
          </a:xfrm>
        </p:grpSpPr>
        <p:grpSp>
          <p:nvGrpSpPr>
            <p:cNvPr id="172" name="Google Shape;172;p35"/>
            <p:cNvGrpSpPr/>
            <p:nvPr/>
          </p:nvGrpSpPr>
          <p:grpSpPr>
            <a:xfrm>
              <a:off x="7521110" y="5284854"/>
              <a:ext cx="1137957" cy="979659"/>
              <a:chOff x="5580112" y="4160674"/>
              <a:chExt cx="2016224" cy="1735752"/>
            </a:xfrm>
          </p:grpSpPr>
          <p:sp>
            <p:nvSpPr>
              <p:cNvPr id="173" name="Google Shape;173;p35"/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/>
                <a:ahLst/>
                <a:cxnLst/>
                <a:rect l="l" t="t" r="r" b="b"/>
                <a:pathLst>
                  <a:path w="1584176" h="1243290" extrusionOk="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174" name="Google Shape;174;p35"/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/>
                <a:ahLst/>
                <a:cxnLst/>
                <a:rect l="l" t="t" r="r" b="b"/>
                <a:pathLst>
                  <a:path w="2016224" h="471979" extrusionOk="0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175" name="Google Shape;175;p35"/>
              <p:cNvSpPr/>
              <p:nvPr/>
            </p:nvSpPr>
            <p:spPr>
              <a:xfrm>
                <a:off x="5580219" y="4160674"/>
                <a:ext cx="2016000" cy="303000"/>
              </a:xfrm>
              <a:prstGeom prst="ellipse">
                <a:avLst/>
              </a:prstGeom>
              <a:solidFill>
                <a:srgbClr val="2A71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  <p:sp>
          <p:nvSpPr>
            <p:cNvPr id="176" name="Google Shape;176;p35"/>
            <p:cNvSpPr/>
            <p:nvPr/>
          </p:nvSpPr>
          <p:spPr>
            <a:xfrm>
              <a:off x="7788585" y="5306768"/>
              <a:ext cx="578548" cy="141946"/>
            </a:xfrm>
            <a:custGeom>
              <a:avLst/>
              <a:gdLst/>
              <a:ahLst/>
              <a:cxnLst/>
              <a:rect l="l" t="t" r="r" b="b"/>
              <a:pathLst>
                <a:path w="768835" h="188632" extrusionOk="0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>
                <a:latin typeface="El Messiri"/>
                <a:ea typeface="El Messiri"/>
                <a:cs typeface="El Messiri"/>
                <a:sym typeface="El Messiri"/>
              </a:rPr>
              <a:t>النظام في أرقام</a:t>
            </a:r>
            <a:endParaRPr>
              <a:latin typeface="El Messiri"/>
              <a:ea typeface="El Messiri"/>
              <a:cs typeface="El Messiri"/>
              <a:sym typeface="El Messiri"/>
            </a:endParaRPr>
          </a:p>
        </p:txBody>
      </p:sp>
      <p:grpSp>
        <p:nvGrpSpPr>
          <p:cNvPr id="178" name="Google Shape;178;p35"/>
          <p:cNvGrpSpPr/>
          <p:nvPr/>
        </p:nvGrpSpPr>
        <p:grpSpPr>
          <a:xfrm rot="10800000">
            <a:off x="1575482" y="3352380"/>
            <a:ext cx="2013933" cy="2658746"/>
            <a:chOff x="1461188" y="2203612"/>
            <a:chExt cx="2149800" cy="2838115"/>
          </a:xfrm>
        </p:grpSpPr>
        <p:sp>
          <p:nvSpPr>
            <p:cNvPr id="179" name="Google Shape;179;p35"/>
            <p:cNvSpPr/>
            <p:nvPr/>
          </p:nvSpPr>
          <p:spPr>
            <a:xfrm>
              <a:off x="1461188" y="2203612"/>
              <a:ext cx="2149800" cy="2149800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80" name="Google Shape;180;p35"/>
            <p:cNvSpPr/>
            <p:nvPr/>
          </p:nvSpPr>
          <p:spPr>
            <a:xfrm>
              <a:off x="1461188" y="3274130"/>
              <a:ext cx="102000" cy="499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3508975" y="3274127"/>
              <a:ext cx="102000" cy="1767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182" name="Google Shape;182;p35"/>
          <p:cNvGrpSpPr/>
          <p:nvPr/>
        </p:nvGrpSpPr>
        <p:grpSpPr>
          <a:xfrm>
            <a:off x="3496411" y="1812381"/>
            <a:ext cx="2013933" cy="2658742"/>
            <a:chOff x="1461188" y="2203612"/>
            <a:chExt cx="2149800" cy="2838110"/>
          </a:xfrm>
        </p:grpSpPr>
        <p:sp>
          <p:nvSpPr>
            <p:cNvPr id="183" name="Google Shape;183;p35"/>
            <p:cNvSpPr/>
            <p:nvPr/>
          </p:nvSpPr>
          <p:spPr>
            <a:xfrm>
              <a:off x="1461188" y="2203612"/>
              <a:ext cx="2149800" cy="2149800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1461188" y="3274122"/>
              <a:ext cx="102000" cy="176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3508975" y="3274127"/>
              <a:ext cx="102000" cy="49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186" name="Google Shape;186;p35"/>
          <p:cNvGrpSpPr/>
          <p:nvPr/>
        </p:nvGrpSpPr>
        <p:grpSpPr>
          <a:xfrm rot="10800000">
            <a:off x="5409883" y="3352379"/>
            <a:ext cx="2013933" cy="2658746"/>
            <a:chOff x="1461188" y="2203612"/>
            <a:chExt cx="2149800" cy="2838115"/>
          </a:xfrm>
        </p:grpSpPr>
        <p:sp>
          <p:nvSpPr>
            <p:cNvPr id="187" name="Google Shape;187;p35"/>
            <p:cNvSpPr/>
            <p:nvPr/>
          </p:nvSpPr>
          <p:spPr>
            <a:xfrm>
              <a:off x="1461188" y="2203612"/>
              <a:ext cx="2149800" cy="2149800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1461188" y="3274130"/>
              <a:ext cx="102000" cy="499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3508975" y="3274127"/>
              <a:ext cx="102000" cy="1767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190" name="Google Shape;190;p35"/>
          <p:cNvGrpSpPr/>
          <p:nvPr/>
        </p:nvGrpSpPr>
        <p:grpSpPr>
          <a:xfrm>
            <a:off x="7318673" y="1812376"/>
            <a:ext cx="2013933" cy="2658746"/>
            <a:chOff x="1461188" y="2203612"/>
            <a:chExt cx="2149800" cy="2838115"/>
          </a:xfrm>
        </p:grpSpPr>
        <p:sp>
          <p:nvSpPr>
            <p:cNvPr id="191" name="Google Shape;191;p35"/>
            <p:cNvSpPr/>
            <p:nvPr/>
          </p:nvSpPr>
          <p:spPr>
            <a:xfrm>
              <a:off x="1461188" y="2203612"/>
              <a:ext cx="2149800" cy="2149800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1461188" y="3274127"/>
              <a:ext cx="102000" cy="176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3508975" y="3274127"/>
              <a:ext cx="102000" cy="49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194" name="Google Shape;194;p35"/>
          <p:cNvGrpSpPr/>
          <p:nvPr/>
        </p:nvGrpSpPr>
        <p:grpSpPr>
          <a:xfrm>
            <a:off x="1388829" y="3226160"/>
            <a:ext cx="450948" cy="330746"/>
            <a:chOff x="1266077" y="3974923"/>
            <a:chExt cx="481370" cy="353060"/>
          </a:xfrm>
        </p:grpSpPr>
        <p:sp>
          <p:nvSpPr>
            <p:cNvPr id="195" name="Google Shape;195;p35"/>
            <p:cNvSpPr/>
            <p:nvPr/>
          </p:nvSpPr>
          <p:spPr>
            <a:xfrm rot="-8100000">
              <a:off x="1378640" y="3957873"/>
              <a:ext cx="100975" cy="360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 rot="8696287">
              <a:off x="1552602" y="3971606"/>
              <a:ext cx="100790" cy="359954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197" name="Google Shape;197;p35"/>
          <p:cNvGrpSpPr/>
          <p:nvPr/>
        </p:nvGrpSpPr>
        <p:grpSpPr>
          <a:xfrm rot="10800000">
            <a:off x="3333098" y="4251884"/>
            <a:ext cx="450948" cy="330746"/>
            <a:chOff x="1266077" y="3974923"/>
            <a:chExt cx="481370" cy="353060"/>
          </a:xfrm>
        </p:grpSpPr>
        <p:sp>
          <p:nvSpPr>
            <p:cNvPr id="198" name="Google Shape;198;p35"/>
            <p:cNvSpPr/>
            <p:nvPr/>
          </p:nvSpPr>
          <p:spPr>
            <a:xfrm rot="-8100000">
              <a:off x="1378640" y="3957873"/>
              <a:ext cx="100975" cy="360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199" name="Google Shape;199;p35"/>
            <p:cNvSpPr/>
            <p:nvPr/>
          </p:nvSpPr>
          <p:spPr>
            <a:xfrm rot="8696287">
              <a:off x="1552602" y="3971606"/>
              <a:ext cx="100790" cy="35995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200" name="Google Shape;200;p35"/>
          <p:cNvGrpSpPr/>
          <p:nvPr/>
        </p:nvGrpSpPr>
        <p:grpSpPr>
          <a:xfrm rot="10800000">
            <a:off x="7150733" y="4251884"/>
            <a:ext cx="450948" cy="330746"/>
            <a:chOff x="1266077" y="3974923"/>
            <a:chExt cx="481370" cy="353060"/>
          </a:xfrm>
        </p:grpSpPr>
        <p:sp>
          <p:nvSpPr>
            <p:cNvPr id="201" name="Google Shape;201;p35"/>
            <p:cNvSpPr/>
            <p:nvPr/>
          </p:nvSpPr>
          <p:spPr>
            <a:xfrm rot="-8100000">
              <a:off x="1378640" y="3957873"/>
              <a:ext cx="100975" cy="360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202" name="Google Shape;202;p35"/>
            <p:cNvSpPr/>
            <p:nvPr/>
          </p:nvSpPr>
          <p:spPr>
            <a:xfrm rot="8696287">
              <a:off x="1552602" y="3971606"/>
              <a:ext cx="100790" cy="35995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sp>
        <p:nvSpPr>
          <p:cNvPr id="203" name="Google Shape;203;p35"/>
          <p:cNvSpPr txBox="1"/>
          <p:nvPr/>
        </p:nvSpPr>
        <p:spPr>
          <a:xfrm>
            <a:off x="9347681" y="2397913"/>
            <a:ext cx="1744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الملفوف</a:t>
            </a:r>
            <a:endParaRPr sz="3000" b="1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9523140" y="3427220"/>
            <a:ext cx="1401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lt1"/>
                </a:solidFill>
                <a:highlight>
                  <a:schemeClr val="accent2"/>
                </a:highlight>
                <a:latin typeface="El Messiri"/>
                <a:ea typeface="El Messiri"/>
                <a:cs typeface="El Messiri"/>
                <a:sym typeface="El Messiri"/>
              </a:rPr>
              <a:t>9 </a:t>
            </a:r>
            <a:r>
              <a:rPr lang="en-US" sz="1900" dirty="0" err="1">
                <a:solidFill>
                  <a:schemeClr val="lt1"/>
                </a:solidFill>
                <a:highlight>
                  <a:schemeClr val="accent2"/>
                </a:highlight>
                <a:latin typeface="El Messiri"/>
                <a:ea typeface="El Messiri"/>
                <a:cs typeface="El Messiri"/>
                <a:sym typeface="El Messiri"/>
              </a:rPr>
              <a:t>أمراض</a:t>
            </a:r>
            <a:endParaRPr sz="1900" dirty="0">
              <a:solidFill>
                <a:schemeClr val="lt1"/>
              </a:solidFill>
              <a:highlight>
                <a:schemeClr val="accent2"/>
              </a:highlight>
              <a:latin typeface="El Messiri"/>
              <a:ea typeface="El Messiri"/>
              <a:cs typeface="El Messiri"/>
              <a:sym typeface="El Messiri"/>
            </a:endParaRPr>
          </a:p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lt1"/>
                </a:solidFill>
                <a:highlight>
                  <a:schemeClr val="accent2"/>
                </a:highlight>
                <a:latin typeface="El Messiri"/>
                <a:ea typeface="El Messiri"/>
                <a:cs typeface="El Messiri"/>
                <a:sym typeface="El Messiri"/>
              </a:rPr>
              <a:t>30 </a:t>
            </a:r>
            <a:r>
              <a:rPr lang="en-US" sz="1900" dirty="0" err="1">
                <a:solidFill>
                  <a:schemeClr val="lt1"/>
                </a:solidFill>
                <a:highlight>
                  <a:schemeClr val="accent2"/>
                </a:highlight>
                <a:latin typeface="El Messiri"/>
                <a:ea typeface="El Messiri"/>
                <a:cs typeface="El Messiri"/>
                <a:sym typeface="El Messiri"/>
              </a:rPr>
              <a:t>أعراض</a:t>
            </a:r>
            <a:endParaRPr sz="1900" dirty="0">
              <a:solidFill>
                <a:schemeClr val="lt1"/>
              </a:solidFill>
              <a:highlight>
                <a:schemeClr val="accent2"/>
              </a:highlight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05" name="Google Shape;205;p35"/>
          <p:cNvSpPr/>
          <p:nvPr/>
        </p:nvSpPr>
        <p:spPr>
          <a:xfrm>
            <a:off x="9237042" y="3333738"/>
            <a:ext cx="102000" cy="13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grpSp>
        <p:nvGrpSpPr>
          <p:cNvPr id="206" name="Google Shape;206;p35"/>
          <p:cNvGrpSpPr/>
          <p:nvPr/>
        </p:nvGrpSpPr>
        <p:grpSpPr>
          <a:xfrm>
            <a:off x="9049125" y="3226160"/>
            <a:ext cx="450948" cy="330746"/>
            <a:chOff x="1266077" y="3974923"/>
            <a:chExt cx="481370" cy="353060"/>
          </a:xfrm>
        </p:grpSpPr>
        <p:sp>
          <p:nvSpPr>
            <p:cNvPr id="207" name="Google Shape;207;p35"/>
            <p:cNvSpPr/>
            <p:nvPr/>
          </p:nvSpPr>
          <p:spPr>
            <a:xfrm rot="-8100000">
              <a:off x="1378640" y="3957873"/>
              <a:ext cx="100975" cy="360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208" name="Google Shape;208;p35"/>
            <p:cNvSpPr/>
            <p:nvPr/>
          </p:nvSpPr>
          <p:spPr>
            <a:xfrm rot="8696287">
              <a:off x="1552602" y="3971606"/>
              <a:ext cx="100790" cy="359954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209" name="Google Shape;209;p35"/>
          <p:cNvGrpSpPr/>
          <p:nvPr/>
        </p:nvGrpSpPr>
        <p:grpSpPr>
          <a:xfrm>
            <a:off x="5228685" y="3226160"/>
            <a:ext cx="450948" cy="330746"/>
            <a:chOff x="1266077" y="3974923"/>
            <a:chExt cx="481370" cy="353060"/>
          </a:xfrm>
        </p:grpSpPr>
        <p:sp>
          <p:nvSpPr>
            <p:cNvPr id="210" name="Google Shape;210;p35"/>
            <p:cNvSpPr/>
            <p:nvPr/>
          </p:nvSpPr>
          <p:spPr>
            <a:xfrm rot="-8100000">
              <a:off x="1378640" y="3957873"/>
              <a:ext cx="100975" cy="36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 rot="8696287">
              <a:off x="1552602" y="3971606"/>
              <a:ext cx="100790" cy="35995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212" name="Google Shape;212;p35"/>
          <p:cNvGrpSpPr/>
          <p:nvPr/>
        </p:nvGrpSpPr>
        <p:grpSpPr>
          <a:xfrm>
            <a:off x="8664365" y="4773151"/>
            <a:ext cx="1240601" cy="1613888"/>
            <a:chOff x="8664365" y="4773151"/>
            <a:chExt cx="1240601" cy="1613888"/>
          </a:xfrm>
        </p:grpSpPr>
        <p:grpSp>
          <p:nvGrpSpPr>
            <p:cNvPr id="213" name="Google Shape;213;p35"/>
            <p:cNvGrpSpPr/>
            <p:nvPr/>
          </p:nvGrpSpPr>
          <p:grpSpPr>
            <a:xfrm>
              <a:off x="8664365" y="5319015"/>
              <a:ext cx="1240601" cy="1068024"/>
              <a:chOff x="7521110" y="5284854"/>
              <a:chExt cx="1137957" cy="979659"/>
            </a:xfrm>
          </p:grpSpPr>
          <p:grpSp>
            <p:nvGrpSpPr>
              <p:cNvPr id="214" name="Google Shape;214;p35"/>
              <p:cNvGrpSpPr/>
              <p:nvPr/>
            </p:nvGrpSpPr>
            <p:grpSpPr>
              <a:xfrm>
                <a:off x="7521110" y="5284854"/>
                <a:ext cx="1137957" cy="979659"/>
                <a:chOff x="5580112" y="4160674"/>
                <a:chExt cx="2016224" cy="1735752"/>
              </a:xfrm>
            </p:grpSpPr>
            <p:sp>
              <p:nvSpPr>
                <p:cNvPr id="215" name="Google Shape;215;p35"/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176" h="1243290" extrusionOk="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1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endParaRPr>
                </a:p>
              </p:txBody>
            </p:sp>
            <p:sp>
              <p:nvSpPr>
                <p:cNvPr id="216" name="Google Shape;216;p35"/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6224" h="471979" extrusionOk="0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1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endParaRPr>
                </a:p>
              </p:txBody>
            </p:sp>
            <p:sp>
              <p:nvSpPr>
                <p:cNvPr id="217" name="Google Shape;217;p35"/>
                <p:cNvSpPr/>
                <p:nvPr/>
              </p:nvSpPr>
              <p:spPr>
                <a:xfrm>
                  <a:off x="5580219" y="4160674"/>
                  <a:ext cx="2016000" cy="303000"/>
                </a:xfrm>
                <a:prstGeom prst="ellipse">
                  <a:avLst/>
                </a:prstGeom>
                <a:solidFill>
                  <a:srgbClr val="2A71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1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El Messiri"/>
                    <a:ea typeface="El Messiri"/>
                    <a:cs typeface="El Messiri"/>
                    <a:sym typeface="El Messiri"/>
                  </a:endParaRPr>
                </a:p>
              </p:txBody>
            </p:sp>
          </p:grpSp>
          <p:sp>
            <p:nvSpPr>
              <p:cNvPr id="218" name="Google Shape;218;p35"/>
              <p:cNvSpPr/>
              <p:nvPr/>
            </p:nvSpPr>
            <p:spPr>
              <a:xfrm>
                <a:off x="7788585" y="5306768"/>
                <a:ext cx="578548" cy="141946"/>
              </a:xfrm>
              <a:custGeom>
                <a:avLst/>
                <a:gdLst/>
                <a:ahLst/>
                <a:cxnLst/>
                <a:rect l="l" t="t" r="r" b="b"/>
                <a:pathLst>
                  <a:path w="768835" h="188632" extrusionOk="0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  <p:grpSp>
          <p:nvGrpSpPr>
            <p:cNvPr id="219" name="Google Shape;219;p35"/>
            <p:cNvGrpSpPr/>
            <p:nvPr/>
          </p:nvGrpSpPr>
          <p:grpSpPr>
            <a:xfrm>
              <a:off x="9116745" y="4773151"/>
              <a:ext cx="335732" cy="570920"/>
              <a:chOff x="10882415" y="4608807"/>
              <a:chExt cx="507224" cy="862548"/>
            </a:xfrm>
          </p:grpSpPr>
          <p:sp>
            <p:nvSpPr>
              <p:cNvPr id="220" name="Google Shape;220;p35"/>
              <p:cNvSpPr/>
              <p:nvPr/>
            </p:nvSpPr>
            <p:spPr>
              <a:xfrm>
                <a:off x="10882415" y="4608807"/>
                <a:ext cx="507224" cy="621636"/>
              </a:xfrm>
              <a:custGeom>
                <a:avLst/>
                <a:gdLst/>
                <a:ahLst/>
                <a:cxnLst/>
                <a:rect l="l" t="t" r="r" b="b"/>
                <a:pathLst>
                  <a:path w="1779734" h="2181178" extrusionOk="0">
                    <a:moveTo>
                      <a:pt x="1601818" y="431552"/>
                    </a:moveTo>
                    <a:cubicBezTo>
                      <a:pt x="1482723" y="238190"/>
                      <a:pt x="1319469" y="96346"/>
                      <a:pt x="1099344" y="28770"/>
                    </a:cubicBezTo>
                    <a:cubicBezTo>
                      <a:pt x="1043811" y="11374"/>
                      <a:pt x="986271" y="3345"/>
                      <a:pt x="928061" y="0"/>
                    </a:cubicBezTo>
                    <a:cubicBezTo>
                      <a:pt x="887248" y="2676"/>
                      <a:pt x="845765" y="-4015"/>
                      <a:pt x="805621" y="6021"/>
                    </a:cubicBezTo>
                    <a:cubicBezTo>
                      <a:pt x="804283" y="18065"/>
                      <a:pt x="808297" y="28770"/>
                      <a:pt x="813650" y="38806"/>
                    </a:cubicBezTo>
                    <a:cubicBezTo>
                      <a:pt x="808297" y="28770"/>
                      <a:pt x="804283" y="18734"/>
                      <a:pt x="805621" y="6021"/>
                    </a:cubicBezTo>
                    <a:cubicBezTo>
                      <a:pt x="770829" y="5353"/>
                      <a:pt x="738714" y="18734"/>
                      <a:pt x="704591" y="22079"/>
                    </a:cubicBezTo>
                    <a:cubicBezTo>
                      <a:pt x="699907" y="24086"/>
                      <a:pt x="695224" y="26763"/>
                      <a:pt x="689871" y="28101"/>
                    </a:cubicBezTo>
                    <a:cubicBezTo>
                      <a:pt x="585496" y="58209"/>
                      <a:pt x="491826" y="108390"/>
                      <a:pt x="407522" y="176635"/>
                    </a:cubicBezTo>
                    <a:cubicBezTo>
                      <a:pt x="228211" y="321824"/>
                      <a:pt x="114468" y="510503"/>
                      <a:pt x="52914" y="729959"/>
                    </a:cubicBezTo>
                    <a:cubicBezTo>
                      <a:pt x="-28713" y="1020337"/>
                      <a:pt x="-18008" y="1308038"/>
                      <a:pt x="99749" y="1586372"/>
                    </a:cubicBezTo>
                    <a:cubicBezTo>
                      <a:pt x="224196" y="1880765"/>
                      <a:pt x="424249" y="2096875"/>
                      <a:pt x="749419" y="2169804"/>
                    </a:cubicBezTo>
                    <a:cubicBezTo>
                      <a:pt x="830377" y="2187869"/>
                      <a:pt x="912004" y="2188538"/>
                      <a:pt x="994300" y="2177833"/>
                    </a:cubicBezTo>
                    <a:cubicBezTo>
                      <a:pt x="994969" y="2128322"/>
                      <a:pt x="989616" y="2080148"/>
                      <a:pt x="972220" y="2033313"/>
                    </a:cubicBezTo>
                    <a:cubicBezTo>
                      <a:pt x="968206" y="2023277"/>
                      <a:pt x="969544" y="2013910"/>
                      <a:pt x="973558" y="2005212"/>
                    </a:cubicBezTo>
                    <a:cubicBezTo>
                      <a:pt x="1019724" y="1894146"/>
                      <a:pt x="1053178" y="1779065"/>
                      <a:pt x="1083286" y="1662647"/>
                    </a:cubicBezTo>
                    <a:cubicBezTo>
                      <a:pt x="1114733" y="1542883"/>
                      <a:pt x="1136143" y="1421111"/>
                      <a:pt x="1148186" y="1298002"/>
                    </a:cubicBezTo>
                    <a:cubicBezTo>
                      <a:pt x="1152201" y="1257188"/>
                      <a:pt x="1148856" y="1215706"/>
                      <a:pt x="1149525" y="1174892"/>
                    </a:cubicBezTo>
                    <a:cubicBezTo>
                      <a:pt x="1150194" y="1144115"/>
                      <a:pt x="1153539" y="1113338"/>
                      <a:pt x="1156884" y="1082560"/>
                    </a:cubicBezTo>
                    <a:cubicBezTo>
                      <a:pt x="1181640" y="1220389"/>
                      <a:pt x="1211079" y="1357549"/>
                      <a:pt x="1245871" y="1493371"/>
                    </a:cubicBezTo>
                    <a:cubicBezTo>
                      <a:pt x="1266613" y="1573660"/>
                      <a:pt x="1292706" y="1653280"/>
                      <a:pt x="1307426" y="1735576"/>
                    </a:cubicBezTo>
                    <a:cubicBezTo>
                      <a:pt x="1312779" y="1765684"/>
                      <a:pt x="1322815" y="1795792"/>
                      <a:pt x="1320807" y="1827908"/>
                    </a:cubicBezTo>
                    <a:cubicBezTo>
                      <a:pt x="1321476" y="1833261"/>
                      <a:pt x="1322145" y="1838613"/>
                      <a:pt x="1322145" y="1843966"/>
                    </a:cubicBezTo>
                    <a:cubicBezTo>
                      <a:pt x="1330174" y="1856678"/>
                      <a:pt x="1325491" y="1870728"/>
                      <a:pt x="1326829" y="1884779"/>
                    </a:cubicBezTo>
                    <a:cubicBezTo>
                      <a:pt x="1328167" y="1929607"/>
                      <a:pt x="1329505" y="1973766"/>
                      <a:pt x="1330843" y="2018593"/>
                    </a:cubicBezTo>
                    <a:cubicBezTo>
                      <a:pt x="1330843" y="2024615"/>
                      <a:pt x="1328167" y="2031975"/>
                      <a:pt x="1333520" y="2035990"/>
                    </a:cubicBezTo>
                    <a:cubicBezTo>
                      <a:pt x="1340211" y="2040673"/>
                      <a:pt x="1344894" y="2032644"/>
                      <a:pt x="1348908" y="2029968"/>
                    </a:cubicBezTo>
                    <a:cubicBezTo>
                      <a:pt x="1511493" y="1908196"/>
                      <a:pt x="1624567" y="1750295"/>
                      <a:pt x="1694819" y="1560948"/>
                    </a:cubicBezTo>
                    <a:cubicBezTo>
                      <a:pt x="1706193" y="1529501"/>
                      <a:pt x="1718237" y="1498724"/>
                      <a:pt x="1728273" y="1467277"/>
                    </a:cubicBezTo>
                    <a:cubicBezTo>
                      <a:pt x="1754367" y="1386989"/>
                      <a:pt x="1768417" y="1303355"/>
                      <a:pt x="1775777" y="1219720"/>
                    </a:cubicBezTo>
                    <a:cubicBezTo>
                      <a:pt x="1801202" y="938040"/>
                      <a:pt x="1750352" y="673756"/>
                      <a:pt x="1601818" y="4315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221" name="Google Shape;221;p35"/>
              <p:cNvSpPr/>
              <p:nvPr/>
            </p:nvSpPr>
            <p:spPr>
              <a:xfrm>
                <a:off x="11075205" y="4915100"/>
                <a:ext cx="188453" cy="556255"/>
              </a:xfrm>
              <a:custGeom>
                <a:avLst/>
                <a:gdLst/>
                <a:ahLst/>
                <a:cxnLst/>
                <a:rect l="l" t="t" r="r" b="b"/>
                <a:pathLst>
                  <a:path w="661238" h="1951771" extrusionOk="0">
                    <a:moveTo>
                      <a:pt x="328541" y="1095273"/>
                    </a:moveTo>
                    <a:cubicBezTo>
                      <a:pt x="329210" y="1045761"/>
                      <a:pt x="323858" y="997588"/>
                      <a:pt x="306462" y="950753"/>
                    </a:cubicBezTo>
                    <a:cubicBezTo>
                      <a:pt x="302447" y="940717"/>
                      <a:pt x="303786" y="931350"/>
                      <a:pt x="307800" y="922652"/>
                    </a:cubicBezTo>
                    <a:cubicBezTo>
                      <a:pt x="353966" y="811586"/>
                      <a:pt x="387420" y="696505"/>
                      <a:pt x="417528" y="580087"/>
                    </a:cubicBezTo>
                    <a:cubicBezTo>
                      <a:pt x="448974" y="460322"/>
                      <a:pt x="470385" y="338551"/>
                      <a:pt x="482428" y="215442"/>
                    </a:cubicBezTo>
                    <a:cubicBezTo>
                      <a:pt x="486442" y="174628"/>
                      <a:pt x="483097" y="133145"/>
                      <a:pt x="483766" y="92332"/>
                    </a:cubicBezTo>
                    <a:cubicBezTo>
                      <a:pt x="484435" y="61555"/>
                      <a:pt x="487781" y="30777"/>
                      <a:pt x="491126" y="0"/>
                    </a:cubicBezTo>
                    <a:cubicBezTo>
                      <a:pt x="515882" y="137829"/>
                      <a:pt x="545321" y="274989"/>
                      <a:pt x="580113" y="410811"/>
                    </a:cubicBezTo>
                    <a:cubicBezTo>
                      <a:pt x="600854" y="491099"/>
                      <a:pt x="626948" y="570719"/>
                      <a:pt x="641668" y="653015"/>
                    </a:cubicBezTo>
                    <a:cubicBezTo>
                      <a:pt x="647020" y="683124"/>
                      <a:pt x="657056" y="713232"/>
                      <a:pt x="655049" y="745347"/>
                    </a:cubicBezTo>
                    <a:cubicBezTo>
                      <a:pt x="647020" y="751369"/>
                      <a:pt x="646351" y="756722"/>
                      <a:pt x="656387" y="761405"/>
                    </a:cubicBezTo>
                    <a:cubicBezTo>
                      <a:pt x="664416" y="774118"/>
                      <a:pt x="659732" y="788168"/>
                      <a:pt x="661071" y="802219"/>
                    </a:cubicBezTo>
                    <a:cubicBezTo>
                      <a:pt x="618250" y="879831"/>
                      <a:pt x="630711" y="924344"/>
                      <a:pt x="574063" y="1077785"/>
                    </a:cubicBezTo>
                    <a:cubicBezTo>
                      <a:pt x="517415" y="1231226"/>
                      <a:pt x="488089" y="1492476"/>
                      <a:pt x="321181" y="1722863"/>
                    </a:cubicBezTo>
                    <a:cubicBezTo>
                      <a:pt x="317167" y="1743605"/>
                      <a:pt x="297095" y="1755648"/>
                      <a:pt x="283044" y="1769699"/>
                    </a:cubicBezTo>
                    <a:cubicBezTo>
                      <a:pt x="210115" y="1843297"/>
                      <a:pt x="125143" y="1900168"/>
                      <a:pt x="33480" y="1947003"/>
                    </a:cubicBezTo>
                    <a:cubicBezTo>
                      <a:pt x="23444" y="1952355"/>
                      <a:pt x="12070" y="1955032"/>
                      <a:pt x="4041" y="1944996"/>
                    </a:cubicBezTo>
                    <a:cubicBezTo>
                      <a:pt x="-4657" y="1933622"/>
                      <a:pt x="2034" y="1922247"/>
                      <a:pt x="11400" y="1914218"/>
                    </a:cubicBezTo>
                    <a:cubicBezTo>
                      <a:pt x="34818" y="1893477"/>
                      <a:pt x="59574" y="1874074"/>
                      <a:pt x="79646" y="1850656"/>
                    </a:cubicBezTo>
                    <a:cubicBezTo>
                      <a:pt x="135179" y="1787094"/>
                      <a:pt x="173985" y="1712827"/>
                      <a:pt x="207439" y="1635884"/>
                    </a:cubicBezTo>
                    <a:cubicBezTo>
                      <a:pt x="264979" y="1504745"/>
                      <a:pt x="301778" y="1367585"/>
                      <a:pt x="321181" y="1226411"/>
                    </a:cubicBezTo>
                    <a:cubicBezTo>
                      <a:pt x="328541" y="1182921"/>
                      <a:pt x="332556" y="1138763"/>
                      <a:pt x="328541" y="1095273"/>
                    </a:cubicBezTo>
                    <a:close/>
                  </a:path>
                </a:pathLst>
              </a:custGeom>
              <a:solidFill>
                <a:srgbClr val="E1F4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</p:grpSp>
      <p:grpSp>
        <p:nvGrpSpPr>
          <p:cNvPr id="222" name="Google Shape;222;p35"/>
          <p:cNvGrpSpPr/>
          <p:nvPr/>
        </p:nvGrpSpPr>
        <p:grpSpPr>
          <a:xfrm>
            <a:off x="624634" y="298559"/>
            <a:ext cx="2235118" cy="1875830"/>
            <a:chOff x="-269682" y="2392932"/>
            <a:chExt cx="3796701" cy="3186393"/>
          </a:xfrm>
        </p:grpSpPr>
        <p:grpSp>
          <p:nvGrpSpPr>
            <p:cNvPr id="223" name="Google Shape;223;p35"/>
            <p:cNvGrpSpPr/>
            <p:nvPr/>
          </p:nvGrpSpPr>
          <p:grpSpPr>
            <a:xfrm>
              <a:off x="-269682" y="3351579"/>
              <a:ext cx="1684409" cy="2225610"/>
              <a:chOff x="4414182" y="2417791"/>
              <a:chExt cx="1684409" cy="2225610"/>
            </a:xfrm>
          </p:grpSpPr>
          <p:sp>
            <p:nvSpPr>
              <p:cNvPr id="224" name="Google Shape;224;p35"/>
              <p:cNvSpPr/>
              <p:nvPr/>
            </p:nvSpPr>
            <p:spPr>
              <a:xfrm>
                <a:off x="4414182" y="2417791"/>
                <a:ext cx="1684409" cy="2225610"/>
              </a:xfrm>
              <a:custGeom>
                <a:avLst/>
                <a:gdLst/>
                <a:ahLst/>
                <a:cxnLst/>
                <a:rect l="l" t="t" r="r" b="b"/>
                <a:pathLst>
                  <a:path w="1268858" h="1676542" extrusionOk="0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225" name="Google Shape;225;p35"/>
              <p:cNvSpPr/>
              <p:nvPr/>
            </p:nvSpPr>
            <p:spPr>
              <a:xfrm>
                <a:off x="4649538" y="2419787"/>
                <a:ext cx="936458" cy="1124966"/>
              </a:xfrm>
              <a:custGeom>
                <a:avLst/>
                <a:gdLst/>
                <a:ahLst/>
                <a:cxnLst/>
                <a:rect l="l" t="t" r="r" b="b"/>
                <a:pathLst>
                  <a:path w="705430" h="847432" extrusionOk="0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rgbClr val="BB7D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226" name="Google Shape;226;p35"/>
              <p:cNvSpPr/>
              <p:nvPr/>
            </p:nvSpPr>
            <p:spPr>
              <a:xfrm>
                <a:off x="4414182" y="3754353"/>
                <a:ext cx="1435093" cy="462148"/>
              </a:xfrm>
              <a:custGeom>
                <a:avLst/>
                <a:gdLst/>
                <a:ahLst/>
                <a:cxnLst/>
                <a:rect l="l" t="t" r="r" b="b"/>
                <a:pathLst>
                  <a:path w="1081049" h="348134" extrusionOk="0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rgbClr val="BB7D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227" name="Google Shape;227;p35"/>
              <p:cNvSpPr/>
              <p:nvPr/>
            </p:nvSpPr>
            <p:spPr>
              <a:xfrm>
                <a:off x="5736242" y="2619213"/>
                <a:ext cx="255398" cy="869568"/>
              </a:xfrm>
              <a:custGeom>
                <a:avLst/>
                <a:gdLst/>
                <a:ahLst/>
                <a:cxnLst/>
                <a:rect l="l" t="t" r="r" b="b"/>
                <a:pathLst>
                  <a:path w="192390" h="655042" extrusionOk="0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rgbClr val="BB7D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  <p:sp>
          <p:nvSpPr>
            <p:cNvPr id="228" name="Google Shape;228;p35"/>
            <p:cNvSpPr/>
            <p:nvPr/>
          </p:nvSpPr>
          <p:spPr>
            <a:xfrm>
              <a:off x="2719458" y="4345289"/>
              <a:ext cx="139860" cy="12161"/>
            </a:xfrm>
            <a:custGeom>
              <a:avLst/>
              <a:gdLst/>
              <a:ahLst/>
              <a:cxnLst/>
              <a:rect l="l" t="t" r="r" b="b"/>
              <a:pathLst>
                <a:path w="105356" h="9161" extrusionOk="0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grpSp>
          <p:nvGrpSpPr>
            <p:cNvPr id="229" name="Google Shape;229;p35"/>
            <p:cNvGrpSpPr/>
            <p:nvPr/>
          </p:nvGrpSpPr>
          <p:grpSpPr>
            <a:xfrm>
              <a:off x="1216277" y="2392932"/>
              <a:ext cx="2310742" cy="3186393"/>
              <a:chOff x="5900141" y="1459144"/>
              <a:chExt cx="2310742" cy="3186393"/>
            </a:xfrm>
          </p:grpSpPr>
          <p:sp>
            <p:nvSpPr>
              <p:cNvPr id="230" name="Google Shape;230;p35"/>
              <p:cNvSpPr/>
              <p:nvPr/>
            </p:nvSpPr>
            <p:spPr>
              <a:xfrm>
                <a:off x="6793296" y="2856334"/>
                <a:ext cx="1416850" cy="510795"/>
              </a:xfrm>
              <a:custGeom>
                <a:avLst/>
                <a:gdLst/>
                <a:ahLst/>
                <a:cxnLst/>
                <a:rect l="l" t="t" r="r" b="b"/>
                <a:pathLst>
                  <a:path w="1067307" h="384780" extrusionOk="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lt1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5900141" y="1459144"/>
                <a:ext cx="2310742" cy="3186393"/>
              </a:xfrm>
              <a:custGeom>
                <a:avLst/>
                <a:gdLst/>
                <a:ahLst/>
                <a:cxnLst/>
                <a:rect l="l" t="t" r="r" b="b"/>
                <a:pathLst>
                  <a:path w="1740672" h="2400296" extrusionOk="0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232" name="Google Shape;232;p35"/>
              <p:cNvSpPr/>
              <p:nvPr/>
            </p:nvSpPr>
            <p:spPr>
              <a:xfrm>
                <a:off x="6109274" y="2001482"/>
                <a:ext cx="395258" cy="1453335"/>
              </a:xfrm>
              <a:custGeom>
                <a:avLst/>
                <a:gdLst/>
                <a:ahLst/>
                <a:cxnLst/>
                <a:rect l="l" t="t" r="r" b="b"/>
                <a:pathLst>
                  <a:path w="297746" h="1094791" extrusionOk="0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lt1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233" name="Google Shape;233;p35"/>
              <p:cNvSpPr/>
              <p:nvPr/>
            </p:nvSpPr>
            <p:spPr>
              <a:xfrm>
                <a:off x="6582926" y="3472535"/>
                <a:ext cx="881731" cy="182426"/>
              </a:xfrm>
              <a:custGeom>
                <a:avLst/>
                <a:gdLst/>
                <a:ahLst/>
                <a:cxnLst/>
                <a:rect l="l" t="t" r="r" b="b"/>
                <a:pathLst>
                  <a:path w="664204" h="137421" extrusionOk="0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lt1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  <p:sp>
            <p:nvSpPr>
              <p:cNvPr id="234" name="Google Shape;234;p35"/>
              <p:cNvSpPr/>
              <p:nvPr/>
            </p:nvSpPr>
            <p:spPr>
              <a:xfrm>
                <a:off x="6602971" y="1467048"/>
                <a:ext cx="291883" cy="1465498"/>
              </a:xfrm>
              <a:custGeom>
                <a:avLst/>
                <a:gdLst/>
                <a:ahLst/>
                <a:cxnLst/>
                <a:rect l="l" t="t" r="r" b="b"/>
                <a:pathLst>
                  <a:path w="219874" h="1103953" extrusionOk="0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lt1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El Messiri"/>
                  <a:ea typeface="El Messiri"/>
                  <a:cs typeface="El Messiri"/>
                  <a:sym typeface="El Messiri"/>
                </a:endParaRPr>
              </a:p>
            </p:txBody>
          </p:sp>
        </p:grpSp>
        <p:sp>
          <p:nvSpPr>
            <p:cNvPr id="235" name="Google Shape;235;p35"/>
            <p:cNvSpPr/>
            <p:nvPr/>
          </p:nvSpPr>
          <p:spPr>
            <a:xfrm>
              <a:off x="1354175" y="5538392"/>
              <a:ext cx="44547" cy="4500"/>
            </a:xfrm>
            <a:custGeom>
              <a:avLst/>
              <a:gdLst/>
              <a:ahLst/>
              <a:cxnLst/>
              <a:rect l="l" t="t" r="r" b="b"/>
              <a:pathLst>
                <a:path w="45807" h="120000" extrusionOk="0">
                  <a:moveTo>
                    <a:pt x="45807" y="12345"/>
                  </a:moveTo>
                  <a:cubicBezTo>
                    <a:pt x="30691" y="111132"/>
                    <a:pt x="15116" y="123477"/>
                    <a:pt x="0" y="0"/>
                  </a:cubicBezTo>
                  <a:cubicBezTo>
                    <a:pt x="15116" y="12345"/>
                    <a:pt x="30691" y="12345"/>
                    <a:pt x="45807" y="12345"/>
                  </a:cubicBezTo>
                  <a:close/>
                </a:path>
              </a:pathLst>
            </a:custGeom>
            <a:solidFill>
              <a:srgbClr val="C153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236" name="Google Shape;236;p35"/>
          <p:cNvGrpSpPr/>
          <p:nvPr/>
        </p:nvGrpSpPr>
        <p:grpSpPr>
          <a:xfrm>
            <a:off x="7453393" y="2397913"/>
            <a:ext cx="1744500" cy="1860307"/>
            <a:chOff x="7453393" y="2397913"/>
            <a:chExt cx="1744500" cy="1860307"/>
          </a:xfrm>
        </p:grpSpPr>
        <p:sp>
          <p:nvSpPr>
            <p:cNvPr id="237" name="Google Shape;237;p35"/>
            <p:cNvSpPr txBox="1"/>
            <p:nvPr/>
          </p:nvSpPr>
          <p:spPr>
            <a:xfrm>
              <a:off x="7453393" y="2397913"/>
              <a:ext cx="1744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rPr>
                <a:t>الزيتون</a:t>
              </a:r>
              <a:endParaRPr sz="30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238" name="Google Shape;238;p35"/>
            <p:cNvSpPr txBox="1"/>
            <p:nvPr/>
          </p:nvSpPr>
          <p:spPr>
            <a:xfrm>
              <a:off x="7628853" y="3427220"/>
              <a:ext cx="14010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0" dirty="0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11 </a:t>
              </a:r>
              <a:r>
                <a:rPr lang="en-US" sz="1900" dirty="0" err="1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أمراض</a:t>
              </a:r>
              <a:endParaRPr sz="1900" dirty="0">
                <a:solidFill>
                  <a:schemeClr val="lt1"/>
                </a:solidFill>
                <a:highlight>
                  <a:schemeClr val="accent2"/>
                </a:highlight>
                <a:latin typeface="El Messiri"/>
                <a:ea typeface="El Messiri"/>
                <a:cs typeface="El Messiri"/>
                <a:sym typeface="El Messiri"/>
              </a:endParaRPr>
            </a:p>
            <a:p>
              <a:pPr marL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0" dirty="0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51 </a:t>
              </a:r>
              <a:r>
                <a:rPr lang="en-US" sz="1900" dirty="0" err="1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أعراض</a:t>
              </a:r>
              <a:endParaRPr sz="1900" dirty="0">
                <a:solidFill>
                  <a:schemeClr val="lt1"/>
                </a:solidFill>
                <a:highlight>
                  <a:schemeClr val="accent2"/>
                </a:highlight>
                <a:latin typeface="El Messiri"/>
                <a:ea typeface="El Messiri"/>
                <a:cs typeface="El Messiri"/>
                <a:sym typeface="El Messiri"/>
              </a:endParaRPr>
            </a:p>
            <a:p>
              <a:pPr marL="0" marR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solidFill>
                  <a:schemeClr val="accent4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239" name="Google Shape;239;p35"/>
          <p:cNvGrpSpPr/>
          <p:nvPr/>
        </p:nvGrpSpPr>
        <p:grpSpPr>
          <a:xfrm>
            <a:off x="5544343" y="2397913"/>
            <a:ext cx="1744500" cy="1860307"/>
            <a:chOff x="7453393" y="2397913"/>
            <a:chExt cx="1744500" cy="1860307"/>
          </a:xfrm>
        </p:grpSpPr>
        <p:sp>
          <p:nvSpPr>
            <p:cNvPr id="240" name="Google Shape;240;p35"/>
            <p:cNvSpPr txBox="1"/>
            <p:nvPr/>
          </p:nvSpPr>
          <p:spPr>
            <a:xfrm>
              <a:off x="7453393" y="2397913"/>
              <a:ext cx="1744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rPr>
                <a:t>التفاح</a:t>
              </a:r>
              <a:endParaRPr sz="30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241" name="Google Shape;241;p35"/>
            <p:cNvSpPr txBox="1"/>
            <p:nvPr/>
          </p:nvSpPr>
          <p:spPr>
            <a:xfrm>
              <a:off x="7628853" y="3427220"/>
              <a:ext cx="14010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19 أمراض</a:t>
              </a:r>
              <a:endParaRPr sz="1900">
                <a:solidFill>
                  <a:schemeClr val="lt1"/>
                </a:solidFill>
                <a:highlight>
                  <a:schemeClr val="accent2"/>
                </a:highlight>
                <a:latin typeface="El Messiri"/>
                <a:ea typeface="El Messiri"/>
                <a:cs typeface="El Messiri"/>
                <a:sym typeface="El Messiri"/>
              </a:endParaRPr>
            </a:p>
            <a:p>
              <a:pPr marL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82 أعراض</a:t>
              </a:r>
              <a:endParaRPr sz="1900">
                <a:solidFill>
                  <a:schemeClr val="accent4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242" name="Google Shape;242;p35"/>
          <p:cNvGrpSpPr/>
          <p:nvPr/>
        </p:nvGrpSpPr>
        <p:grpSpPr>
          <a:xfrm>
            <a:off x="1810543" y="2474113"/>
            <a:ext cx="1744500" cy="1860307"/>
            <a:chOff x="7453393" y="2397913"/>
            <a:chExt cx="1744500" cy="1860307"/>
          </a:xfrm>
        </p:grpSpPr>
        <p:sp>
          <p:nvSpPr>
            <p:cNvPr id="243" name="Google Shape;243;p35"/>
            <p:cNvSpPr txBox="1"/>
            <p:nvPr/>
          </p:nvSpPr>
          <p:spPr>
            <a:xfrm>
              <a:off x="7453393" y="2397913"/>
              <a:ext cx="1744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rPr>
                <a:t>البطاطا</a:t>
              </a:r>
              <a:endParaRPr sz="30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244" name="Google Shape;244;p35"/>
            <p:cNvSpPr txBox="1"/>
            <p:nvPr/>
          </p:nvSpPr>
          <p:spPr>
            <a:xfrm>
              <a:off x="7628853" y="3427220"/>
              <a:ext cx="14010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0" dirty="0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15 </a:t>
              </a:r>
              <a:r>
                <a:rPr lang="en-US" sz="1900" dirty="0" err="1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أمراض</a:t>
              </a:r>
              <a:endParaRPr sz="1900" dirty="0">
                <a:solidFill>
                  <a:schemeClr val="lt1"/>
                </a:solidFill>
                <a:highlight>
                  <a:schemeClr val="accent2"/>
                </a:highlight>
                <a:latin typeface="El Messiri"/>
                <a:ea typeface="El Messiri"/>
                <a:cs typeface="El Messiri"/>
                <a:sym typeface="El Messiri"/>
              </a:endParaRPr>
            </a:p>
            <a:p>
              <a:pPr marL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78 </a:t>
              </a:r>
              <a:r>
                <a:rPr lang="en-US" sz="1900" dirty="0" err="1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أعراض</a:t>
              </a:r>
              <a:endParaRPr sz="1900" dirty="0">
                <a:solidFill>
                  <a:schemeClr val="accent4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  <p:grpSp>
        <p:nvGrpSpPr>
          <p:cNvPr id="245" name="Google Shape;245;p35"/>
          <p:cNvGrpSpPr/>
          <p:nvPr/>
        </p:nvGrpSpPr>
        <p:grpSpPr>
          <a:xfrm>
            <a:off x="3639343" y="2474113"/>
            <a:ext cx="1744500" cy="1860307"/>
            <a:chOff x="7453393" y="2397913"/>
            <a:chExt cx="1744500" cy="1860307"/>
          </a:xfrm>
        </p:grpSpPr>
        <p:sp>
          <p:nvSpPr>
            <p:cNvPr id="246" name="Google Shape;246;p35"/>
            <p:cNvSpPr txBox="1"/>
            <p:nvPr/>
          </p:nvSpPr>
          <p:spPr>
            <a:xfrm>
              <a:off x="7453393" y="2397913"/>
              <a:ext cx="1744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chemeClr val="lt1"/>
                  </a:solidFill>
                  <a:latin typeface="El Messiri"/>
                  <a:ea typeface="El Messiri"/>
                  <a:cs typeface="El Messiri"/>
                  <a:sym typeface="El Messiri"/>
                </a:rPr>
                <a:t>الطماطم</a:t>
              </a:r>
              <a:endParaRPr sz="30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  <p:sp>
          <p:nvSpPr>
            <p:cNvPr id="247" name="Google Shape;247;p35"/>
            <p:cNvSpPr txBox="1"/>
            <p:nvPr/>
          </p:nvSpPr>
          <p:spPr>
            <a:xfrm>
              <a:off x="7628853" y="3427220"/>
              <a:ext cx="14010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14 </a:t>
              </a:r>
              <a:r>
                <a:rPr lang="en-US" sz="1900" dirty="0" err="1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أمراض</a:t>
              </a:r>
              <a:endParaRPr sz="1900" dirty="0">
                <a:solidFill>
                  <a:schemeClr val="lt1"/>
                </a:solidFill>
                <a:highlight>
                  <a:schemeClr val="accent2"/>
                </a:highlight>
                <a:latin typeface="El Messiri"/>
                <a:ea typeface="El Messiri"/>
                <a:cs typeface="El Messiri"/>
                <a:sym typeface="El Messiri"/>
              </a:endParaRPr>
            </a:p>
            <a:p>
              <a:pPr marL="0" lvl="0" indent="0" algn="ctr" rtl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62 </a:t>
              </a:r>
              <a:r>
                <a:rPr lang="en-US" sz="1900" dirty="0" err="1">
                  <a:solidFill>
                    <a:schemeClr val="lt1"/>
                  </a:solidFill>
                  <a:highlight>
                    <a:schemeClr val="accent2"/>
                  </a:highlight>
                  <a:latin typeface="El Messiri"/>
                  <a:ea typeface="El Messiri"/>
                  <a:cs typeface="El Messiri"/>
                  <a:sym typeface="El Messiri"/>
                </a:rPr>
                <a:t>أعراض</a:t>
              </a:r>
              <a:endParaRPr sz="1900" dirty="0">
                <a:solidFill>
                  <a:schemeClr val="accent4"/>
                </a:solidFill>
                <a:latin typeface="El Messiri"/>
                <a:ea typeface="El Messiri"/>
                <a:cs typeface="El Messiri"/>
                <a:sym typeface="El Messi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El Messiri"/>
                <a:ea typeface="El Messiri"/>
                <a:cs typeface="El Messiri"/>
                <a:sym typeface="El Messiri"/>
              </a:rPr>
              <a:t>أمراض الملفوف</a:t>
            </a:r>
            <a:endParaRPr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19052" y="3339089"/>
            <a:ext cx="12153900" cy="2635034"/>
          </a:xfrm>
          <a:custGeom>
            <a:avLst/>
            <a:gdLst/>
            <a:ahLst/>
            <a:cxnLst/>
            <a:rect l="l" t="t" r="r" b="b"/>
            <a:pathLst>
              <a:path w="12153900" h="2635034" extrusionOk="0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9051979" y="2025456"/>
            <a:ext cx="891614" cy="1147260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55" name="Google Shape;255;p36"/>
          <p:cNvSpPr/>
          <p:nvPr/>
        </p:nvSpPr>
        <p:spPr>
          <a:xfrm flipH="1">
            <a:off x="7746983" y="2025456"/>
            <a:ext cx="891614" cy="1147260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56" name="Google Shape;256;p36"/>
          <p:cNvSpPr/>
          <p:nvPr/>
        </p:nvSpPr>
        <p:spPr>
          <a:xfrm rot="-2160547" flipH="1">
            <a:off x="7223795" y="2691384"/>
            <a:ext cx="891973" cy="1147721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57" name="Google Shape;257;p36"/>
          <p:cNvSpPr/>
          <p:nvPr/>
        </p:nvSpPr>
        <p:spPr>
          <a:xfrm rot="2160547">
            <a:off x="9574807" y="2691384"/>
            <a:ext cx="891973" cy="1147721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58" name="Google Shape;258;p36"/>
          <p:cNvSpPr/>
          <p:nvPr/>
        </p:nvSpPr>
        <p:spPr>
          <a:xfrm rot="2510378" flipH="1">
            <a:off x="8343960" y="1647343"/>
            <a:ext cx="1002146" cy="1080067"/>
          </a:xfrm>
          <a:custGeom>
            <a:avLst/>
            <a:gdLst/>
            <a:ahLst/>
            <a:cxnLst/>
            <a:rect l="l" t="t" r="r" b="b"/>
            <a:pathLst>
              <a:path w="578770" h="623772" extrusionOk="0">
                <a:moveTo>
                  <a:pt x="0" y="616169"/>
                </a:moveTo>
                <a:cubicBezTo>
                  <a:pt x="26199" y="560333"/>
                  <a:pt x="71304" y="544316"/>
                  <a:pt x="105270" y="482853"/>
                </a:cubicBezTo>
                <a:cubicBezTo>
                  <a:pt x="100441" y="471619"/>
                  <a:pt x="95295" y="457332"/>
                  <a:pt x="93678" y="442775"/>
                </a:cubicBezTo>
                <a:cubicBezTo>
                  <a:pt x="85591" y="361094"/>
                  <a:pt x="113308" y="278933"/>
                  <a:pt x="176269" y="216848"/>
                </a:cubicBezTo>
                <a:cubicBezTo>
                  <a:pt x="229050" y="164801"/>
                  <a:pt x="400566" y="102597"/>
                  <a:pt x="467650" y="66456"/>
                </a:cubicBezTo>
                <a:cubicBezTo>
                  <a:pt x="534734" y="30315"/>
                  <a:pt x="542917" y="25726"/>
                  <a:pt x="578770" y="0"/>
                </a:cubicBezTo>
                <a:cubicBezTo>
                  <a:pt x="563329" y="51769"/>
                  <a:pt x="546565" y="81275"/>
                  <a:pt x="542521" y="124946"/>
                </a:cubicBezTo>
                <a:cubicBezTo>
                  <a:pt x="533625" y="222802"/>
                  <a:pt x="508554" y="316614"/>
                  <a:pt x="451944" y="399104"/>
                </a:cubicBezTo>
                <a:cubicBezTo>
                  <a:pt x="401803" y="471081"/>
                  <a:pt x="331443" y="509091"/>
                  <a:pt x="245718" y="522030"/>
                </a:cubicBezTo>
                <a:cubicBezTo>
                  <a:pt x="205282" y="527692"/>
                  <a:pt x="148429" y="503574"/>
                  <a:pt x="128453" y="513943"/>
                </a:cubicBezTo>
                <a:cubicBezTo>
                  <a:pt x="92734" y="532484"/>
                  <a:pt x="48046" y="606534"/>
                  <a:pt x="26637" y="623572"/>
                </a:cubicBezTo>
                <a:cubicBezTo>
                  <a:pt x="16295" y="625222"/>
                  <a:pt x="37201" y="616169"/>
                  <a:pt x="0" y="616169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919800" y="1852900"/>
            <a:ext cx="5564100" cy="28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نقص النيتروجين Nitrogen Deficiency in cabbage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نقص المولبيديوم (Molybdenum (Mo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نقص المغنيسيوم (Magnesium (Mg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نقص الكاسيوم (Calcium (Ca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نقص البورون (Boron (B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نقص البوتاسيوم (Potassium (K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نقص االفوسفور (Phosphorus (P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نيماتودا تعقد الجذور Root Knot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موزاييك الفجل Radish Mosaic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body" idx="1"/>
          </p:nvPr>
        </p:nvSpPr>
        <p:spPr>
          <a:xfrm>
            <a:off x="323529" y="281518"/>
            <a:ext cx="115731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El Messiri"/>
                <a:ea typeface="El Messiri"/>
                <a:cs typeface="El Messiri"/>
                <a:sym typeface="El Messiri"/>
              </a:rPr>
              <a:t>أعراض الملفوف</a:t>
            </a:r>
            <a:endParaRPr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65" name="Google Shape;265;p37"/>
          <p:cNvSpPr/>
          <p:nvPr/>
        </p:nvSpPr>
        <p:spPr>
          <a:xfrm>
            <a:off x="19052" y="3339089"/>
            <a:ext cx="12153900" cy="2635034"/>
          </a:xfrm>
          <a:custGeom>
            <a:avLst/>
            <a:gdLst/>
            <a:ahLst/>
            <a:cxnLst/>
            <a:rect l="l" t="t" r="r" b="b"/>
            <a:pathLst>
              <a:path w="12153900" h="2635034" extrusionOk="0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66" name="Google Shape;266;p37"/>
          <p:cNvSpPr/>
          <p:nvPr/>
        </p:nvSpPr>
        <p:spPr>
          <a:xfrm>
            <a:off x="9051979" y="2025456"/>
            <a:ext cx="891614" cy="1147260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67" name="Google Shape;267;p37"/>
          <p:cNvSpPr/>
          <p:nvPr/>
        </p:nvSpPr>
        <p:spPr>
          <a:xfrm flipH="1">
            <a:off x="7746983" y="2025456"/>
            <a:ext cx="891614" cy="1147260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68" name="Google Shape;268;p37"/>
          <p:cNvSpPr/>
          <p:nvPr/>
        </p:nvSpPr>
        <p:spPr>
          <a:xfrm rot="-2160547" flipH="1">
            <a:off x="7223795" y="2691384"/>
            <a:ext cx="891973" cy="1147721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69" name="Google Shape;269;p37"/>
          <p:cNvSpPr/>
          <p:nvPr/>
        </p:nvSpPr>
        <p:spPr>
          <a:xfrm rot="2160547">
            <a:off x="9574807" y="2691384"/>
            <a:ext cx="891973" cy="1147721"/>
          </a:xfrm>
          <a:custGeom>
            <a:avLst/>
            <a:gdLst/>
            <a:ahLst/>
            <a:cxnLst/>
            <a:rect l="l" t="t" r="r" b="b"/>
            <a:pathLst>
              <a:path w="515384" h="663156" extrusionOk="0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70" name="Google Shape;270;p37"/>
          <p:cNvSpPr/>
          <p:nvPr/>
        </p:nvSpPr>
        <p:spPr>
          <a:xfrm rot="2510378" flipH="1">
            <a:off x="8343960" y="1647343"/>
            <a:ext cx="1002146" cy="1080067"/>
          </a:xfrm>
          <a:custGeom>
            <a:avLst/>
            <a:gdLst/>
            <a:ahLst/>
            <a:cxnLst/>
            <a:rect l="l" t="t" r="r" b="b"/>
            <a:pathLst>
              <a:path w="578770" h="623772" extrusionOk="0">
                <a:moveTo>
                  <a:pt x="0" y="616169"/>
                </a:moveTo>
                <a:cubicBezTo>
                  <a:pt x="26199" y="560333"/>
                  <a:pt x="71304" y="544316"/>
                  <a:pt x="105270" y="482853"/>
                </a:cubicBezTo>
                <a:cubicBezTo>
                  <a:pt x="100441" y="471619"/>
                  <a:pt x="95295" y="457332"/>
                  <a:pt x="93678" y="442775"/>
                </a:cubicBezTo>
                <a:cubicBezTo>
                  <a:pt x="85591" y="361094"/>
                  <a:pt x="113308" y="278933"/>
                  <a:pt x="176269" y="216848"/>
                </a:cubicBezTo>
                <a:cubicBezTo>
                  <a:pt x="229050" y="164801"/>
                  <a:pt x="400566" y="102597"/>
                  <a:pt x="467650" y="66456"/>
                </a:cubicBezTo>
                <a:cubicBezTo>
                  <a:pt x="534734" y="30315"/>
                  <a:pt x="542917" y="25726"/>
                  <a:pt x="578770" y="0"/>
                </a:cubicBezTo>
                <a:cubicBezTo>
                  <a:pt x="563329" y="51769"/>
                  <a:pt x="546565" y="81275"/>
                  <a:pt x="542521" y="124946"/>
                </a:cubicBezTo>
                <a:cubicBezTo>
                  <a:pt x="533625" y="222802"/>
                  <a:pt x="508554" y="316614"/>
                  <a:pt x="451944" y="399104"/>
                </a:cubicBezTo>
                <a:cubicBezTo>
                  <a:pt x="401803" y="471081"/>
                  <a:pt x="331443" y="509091"/>
                  <a:pt x="245718" y="522030"/>
                </a:cubicBezTo>
                <a:cubicBezTo>
                  <a:pt x="205282" y="527692"/>
                  <a:pt x="148429" y="503574"/>
                  <a:pt x="128453" y="513943"/>
                </a:cubicBezTo>
                <a:cubicBezTo>
                  <a:pt x="92734" y="532484"/>
                  <a:pt x="48046" y="606534"/>
                  <a:pt x="26637" y="623572"/>
                </a:cubicBezTo>
                <a:cubicBezTo>
                  <a:pt x="16295" y="625222"/>
                  <a:pt x="37201" y="616169"/>
                  <a:pt x="0" y="616169"/>
                </a:cubicBez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919775" y="1219200"/>
            <a:ext cx="55641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 أوراق أصغر من الأوراق الطبيعية.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 أوراق لونها أخضر باهت مصفر 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 أوراق مفتوحة.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هوامش وأطراف الأوراق تصبح رخوة (ذابلة) وتصاب بالبرقشة 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أطراف أوراق متآكلة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أطراف أوراق وهوامش شاحبة ونحيفة و رقيقة.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أوراق ضيقة مشوهة.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تبرقش على الأوراق.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 بقع حلقية وتشوه الأوراق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تلون الأوراق باللون الأحمر البنفسجي.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 يظهر على الأوراق لونًا أرجوانيًا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تساقط الاوراق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تموت الأوراق في النهاية.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خشونة على شكل شبيه بالفلين ، على السطح السفلي من منتصف الضلع للأوراق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 تكسير الأوراق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171458" marR="0" lvl="0" indent="-19685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l Messiri"/>
              <a:buChar char="❖"/>
            </a:pPr>
            <a:r>
              <a:rPr lang="en-US" sz="1600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...</a:t>
            </a:r>
            <a:endParaRPr sz="1600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120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6FC9C1"/>
      </a:accent1>
      <a:accent2>
        <a:srgbClr val="DD8D22"/>
      </a:accent2>
      <a:accent3>
        <a:srgbClr val="6FC9C1"/>
      </a:accent3>
      <a:accent4>
        <a:srgbClr val="DD8D22"/>
      </a:accent4>
      <a:accent5>
        <a:srgbClr val="6FC9C1"/>
      </a:accent5>
      <a:accent6>
        <a:srgbClr val="DD8D22"/>
      </a:accent6>
      <a:hlink>
        <a:srgbClr val="7030A0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ALLPPT - COLOR 120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6FC9C1"/>
      </a:accent1>
      <a:accent2>
        <a:srgbClr val="DD8D22"/>
      </a:accent2>
      <a:accent3>
        <a:srgbClr val="6FC9C1"/>
      </a:accent3>
      <a:accent4>
        <a:srgbClr val="F7A60B"/>
      </a:accent4>
      <a:accent5>
        <a:srgbClr val="6FC9C1"/>
      </a:accent5>
      <a:accent6>
        <a:srgbClr val="F7A60B"/>
      </a:accent6>
      <a:hlink>
        <a:srgbClr val="7030A0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s Slide Master">
  <a:themeElements>
    <a:clrScheme name="ALLPPT - COLOR 120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6FC9C1"/>
      </a:accent1>
      <a:accent2>
        <a:srgbClr val="F7A60B"/>
      </a:accent2>
      <a:accent3>
        <a:srgbClr val="6FC9C1"/>
      </a:accent3>
      <a:accent4>
        <a:srgbClr val="F7A60B"/>
      </a:accent4>
      <a:accent5>
        <a:srgbClr val="6FC9C1"/>
      </a:accent5>
      <a:accent6>
        <a:srgbClr val="F7A60B"/>
      </a:accent6>
      <a:hlink>
        <a:srgbClr val="7030A0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366</Words>
  <Application>Microsoft Office PowerPoint</Application>
  <PresentationFormat>Widescreen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Lemonada</vt:lpstr>
      <vt:lpstr>El Messiri</vt:lpstr>
      <vt:lpstr>Arial</vt:lpstr>
      <vt:lpstr>Nixie One</vt:lpstr>
      <vt:lpstr>Cover and End Slide Master</vt:lpstr>
      <vt:lpstr>Section Break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Mouaz ALKhodari</cp:lastModifiedBy>
  <cp:revision>2</cp:revision>
  <dcterms:modified xsi:type="dcterms:W3CDTF">2020-07-29T11:35:19Z</dcterms:modified>
</cp:coreProperties>
</file>