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5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73F8D-7B29-42E2-B59C-0146E3B986E3}" v="1" dt="2023-10-30T00:37:5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50" autoAdjust="0"/>
    <p:restoredTop sz="94689" autoAdjust="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az MOHAMED" userId="b07923abc8a73782" providerId="LiveId" clId="{FE40F77A-733E-4D5C-846E-5645D0A0645A}"/>
    <pc:docChg chg="modSld">
      <pc:chgData name="Mouaz MOHAMED" userId="b07923abc8a73782" providerId="LiveId" clId="{FE40F77A-733E-4D5C-846E-5645D0A0645A}" dt="2023-08-15T18:53:15.282" v="23" actId="20577"/>
      <pc:docMkLst>
        <pc:docMk/>
      </pc:docMkLst>
      <pc:sldChg chg="modSp mod">
        <pc:chgData name="Mouaz MOHAMED" userId="b07923abc8a73782" providerId="LiveId" clId="{FE40F77A-733E-4D5C-846E-5645D0A0645A}" dt="2023-08-15T18:53:15.282" v="23" actId="20577"/>
        <pc:sldMkLst>
          <pc:docMk/>
          <pc:sldMk cId="4212972582" sldId="258"/>
        </pc:sldMkLst>
        <pc:spChg chg="mod">
          <ac:chgData name="Mouaz MOHAMED" userId="b07923abc8a73782" providerId="LiveId" clId="{FE40F77A-733E-4D5C-846E-5645D0A0645A}" dt="2023-08-15T18:53:15.282" v="23" actId="20577"/>
          <ac:spMkLst>
            <pc:docMk/>
            <pc:sldMk cId="4212972582" sldId="258"/>
            <ac:spMk id="32" creationId="{05E740D1-0BDB-44A7-8B44-8DBC24EE1D85}"/>
          </ac:spMkLst>
        </pc:spChg>
      </pc:sldChg>
    </pc:docChg>
  </pc:docChgLst>
  <pc:docChgLst>
    <pc:chgData name="Mouaz Mohamed" userId="b07923abc8a73782" providerId="LiveId" clId="{2CC27A35-2559-4F52-8C63-68EBCC8A4793}"/>
    <pc:docChg chg="undo redo custSel modSld">
      <pc:chgData name="Mouaz Mohamed" userId="b07923abc8a73782" providerId="LiveId" clId="{2CC27A35-2559-4F52-8C63-68EBCC8A4793}" dt="2023-08-15T21:09:53.667" v="775" actId="1076"/>
      <pc:docMkLst>
        <pc:docMk/>
      </pc:docMkLst>
      <pc:sldChg chg="addSp delSp modSp mod setBg">
        <pc:chgData name="Mouaz Mohamed" userId="b07923abc8a73782" providerId="LiveId" clId="{2CC27A35-2559-4F52-8C63-68EBCC8A4793}" dt="2023-08-15T21:09:53.667" v="775" actId="1076"/>
        <pc:sldMkLst>
          <pc:docMk/>
          <pc:sldMk cId="4212972582" sldId="258"/>
        </pc:sldMkLst>
        <pc:spChg chg="mod">
          <ac:chgData name="Mouaz Mohamed" userId="b07923abc8a73782" providerId="LiveId" clId="{2CC27A35-2559-4F52-8C63-68EBCC8A4793}" dt="2023-08-15T19:16:16.703" v="257" actId="1076"/>
          <ac:spMkLst>
            <pc:docMk/>
            <pc:sldMk cId="4212972582" sldId="258"/>
            <ac:spMk id="4" creationId="{00000000-0000-0000-0000-000000000000}"/>
          </ac:spMkLst>
        </pc:spChg>
        <pc:spChg chg="add 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14" creationId="{097CD339-9AB4-7276-AA3F-8975F0AE3DC6}"/>
          </ac:spMkLst>
        </pc:spChg>
        <pc:spChg chg="add mod or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15" creationId="{3BADAB9D-4FB6-A5E6-EF46-91F38615D13A}"/>
          </ac:spMkLst>
        </pc:spChg>
        <pc:spChg chg="add mod or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16" creationId="{FB842E54-A41A-ECCA-09E1-FB29C0DE4DFC}"/>
          </ac:spMkLst>
        </pc:spChg>
        <pc:spChg chg="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19" creationId="{21C604EF-32A3-42D7-8586-5D643B7D12C1}"/>
          </ac:spMkLst>
        </pc:spChg>
        <pc:spChg chg="del">
          <ac:chgData name="Mouaz Mohamed" userId="b07923abc8a73782" providerId="LiveId" clId="{2CC27A35-2559-4F52-8C63-68EBCC8A4793}" dt="2023-08-15T18:58:03.549" v="127" actId="478"/>
          <ac:spMkLst>
            <pc:docMk/>
            <pc:sldMk cId="4212972582" sldId="258"/>
            <ac:spMk id="20" creationId="{E27E376D-AE9F-46B0-AA66-A3D22FC5623A}"/>
          </ac:spMkLst>
        </pc:spChg>
        <pc:spChg chg="mod or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21" creationId="{15CEA15C-8C59-4D2F-8040-B72EEAE6FB4A}"/>
          </ac:spMkLst>
        </pc:spChg>
        <pc:spChg chg="del">
          <ac:chgData name="Mouaz Mohamed" userId="b07923abc8a73782" providerId="LiveId" clId="{2CC27A35-2559-4F52-8C63-68EBCC8A4793}" dt="2023-08-15T18:58:06.073" v="128" actId="478"/>
          <ac:spMkLst>
            <pc:docMk/>
            <pc:sldMk cId="4212972582" sldId="258"/>
            <ac:spMk id="22" creationId="{FAC2903E-5B1B-456C-94C2-FC7E867D4F53}"/>
          </ac:spMkLst>
        </pc:spChg>
        <pc:spChg chg="del">
          <ac:chgData name="Mouaz Mohamed" userId="b07923abc8a73782" providerId="LiveId" clId="{2CC27A35-2559-4F52-8C63-68EBCC8A4793}" dt="2023-08-15T19:03:48.317" v="181" actId="478"/>
          <ac:spMkLst>
            <pc:docMk/>
            <pc:sldMk cId="4212972582" sldId="258"/>
            <ac:spMk id="23" creationId="{B1D13964-3BCA-4613-8A6D-5CEC7CC35B3B}"/>
          </ac:spMkLst>
        </pc:spChg>
        <pc:spChg chg="del">
          <ac:chgData name="Mouaz Mohamed" userId="b07923abc8a73782" providerId="LiveId" clId="{2CC27A35-2559-4F52-8C63-68EBCC8A4793}" dt="2023-08-15T18:58:07.788" v="129" actId="478"/>
          <ac:spMkLst>
            <pc:docMk/>
            <pc:sldMk cId="4212972582" sldId="258"/>
            <ac:spMk id="24" creationId="{E229E048-A3A7-4692-842F-3C90638B8575}"/>
          </ac:spMkLst>
        </pc:spChg>
        <pc:spChg chg="del">
          <ac:chgData name="Mouaz Mohamed" userId="b07923abc8a73782" providerId="LiveId" clId="{2CC27A35-2559-4F52-8C63-68EBCC8A4793}" dt="2023-08-15T19:03:37.105" v="180" actId="478"/>
          <ac:spMkLst>
            <pc:docMk/>
            <pc:sldMk cId="4212972582" sldId="258"/>
            <ac:spMk id="25" creationId="{A02A68C5-2481-443C-9339-71AFFFE8B3C6}"/>
          </ac:spMkLst>
        </pc:spChg>
        <pc:spChg chg="del">
          <ac:chgData name="Mouaz Mohamed" userId="b07923abc8a73782" providerId="LiveId" clId="{2CC27A35-2559-4F52-8C63-68EBCC8A4793}" dt="2023-08-15T18:58:09.066" v="130" actId="478"/>
          <ac:spMkLst>
            <pc:docMk/>
            <pc:sldMk cId="4212972582" sldId="258"/>
            <ac:spMk id="26" creationId="{6CC65D6C-DD16-4338-8CA6-BFA0B65035D7}"/>
          </ac:spMkLst>
        </pc:spChg>
        <pc:spChg chg="del">
          <ac:chgData name="Mouaz Mohamed" userId="b07923abc8a73782" providerId="LiveId" clId="{2CC27A35-2559-4F52-8C63-68EBCC8A4793}" dt="2023-08-15T19:03:37.105" v="180" actId="478"/>
          <ac:spMkLst>
            <pc:docMk/>
            <pc:sldMk cId="4212972582" sldId="258"/>
            <ac:spMk id="27" creationId="{0FA8CCAE-6C83-4256-B2BA-18AE94FC1DE0}"/>
          </ac:spMkLst>
        </pc:spChg>
        <pc:spChg chg="del">
          <ac:chgData name="Mouaz Mohamed" userId="b07923abc8a73782" providerId="LiveId" clId="{2CC27A35-2559-4F52-8C63-68EBCC8A4793}" dt="2023-08-15T18:58:10.299" v="131" actId="478"/>
          <ac:spMkLst>
            <pc:docMk/>
            <pc:sldMk cId="4212972582" sldId="258"/>
            <ac:spMk id="28" creationId="{D9B98AB0-A449-4332-82F4-94318C473B83}"/>
          </ac:spMkLst>
        </pc:spChg>
        <pc:spChg chg="del">
          <ac:chgData name="Mouaz Mohamed" userId="b07923abc8a73782" providerId="LiveId" clId="{2CC27A35-2559-4F52-8C63-68EBCC8A4793}" dt="2023-08-15T19:03:37.105" v="180" actId="478"/>
          <ac:spMkLst>
            <pc:docMk/>
            <pc:sldMk cId="4212972582" sldId="258"/>
            <ac:spMk id="29" creationId="{743439A9-C933-477D-A966-F21E29691839}"/>
          </ac:spMkLst>
        </pc:spChg>
        <pc:spChg chg="del">
          <ac:chgData name="Mouaz Mohamed" userId="b07923abc8a73782" providerId="LiveId" clId="{2CC27A35-2559-4F52-8C63-68EBCC8A4793}" dt="2023-08-15T18:58:11.628" v="132" actId="478"/>
          <ac:spMkLst>
            <pc:docMk/>
            <pc:sldMk cId="4212972582" sldId="258"/>
            <ac:spMk id="30" creationId="{F8066417-8A57-4907-85EC-A2494CB96202}"/>
          </ac:spMkLst>
        </pc:spChg>
        <pc:spChg chg="del">
          <ac:chgData name="Mouaz Mohamed" userId="b07923abc8a73782" providerId="LiveId" clId="{2CC27A35-2559-4F52-8C63-68EBCC8A4793}" dt="2023-08-15T19:03:37.105" v="180" actId="478"/>
          <ac:spMkLst>
            <pc:docMk/>
            <pc:sldMk cId="4212972582" sldId="258"/>
            <ac:spMk id="31" creationId="{E0BA9528-74CE-4286-A8E3-697EED90FF57}"/>
          </ac:spMkLst>
        </pc:spChg>
        <pc:spChg chg="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32" creationId="{05E740D1-0BDB-44A7-8B44-8DBC24EE1D85}"/>
          </ac:spMkLst>
        </pc:spChg>
        <pc:spChg chg="del">
          <ac:chgData name="Mouaz Mohamed" userId="b07923abc8a73782" providerId="LiveId" clId="{2CC27A35-2559-4F52-8C63-68EBCC8A4793}" dt="2023-08-15T19:03:48.317" v="181" actId="478"/>
          <ac:spMkLst>
            <pc:docMk/>
            <pc:sldMk cId="4212972582" sldId="258"/>
            <ac:spMk id="33" creationId="{CACBECA8-5F46-4129-B680-BEB24114797F}"/>
          </ac:spMkLst>
        </pc:spChg>
        <pc:spChg chg="del">
          <ac:chgData name="Mouaz Mohamed" userId="b07923abc8a73782" providerId="LiveId" clId="{2CC27A35-2559-4F52-8C63-68EBCC8A4793}" dt="2023-08-15T19:03:37.105" v="180" actId="478"/>
          <ac:spMkLst>
            <pc:docMk/>
            <pc:sldMk cId="4212972582" sldId="258"/>
            <ac:spMk id="34" creationId="{E13E0FEE-D99C-4128-A8A5-2BAB37F5792E}"/>
          </ac:spMkLst>
        </pc:spChg>
        <pc:spChg chg="add 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44" creationId="{3BC4C1BA-CE0F-95A0-5B40-113F092AB60D}"/>
          </ac:spMkLst>
        </pc:spChg>
        <pc:spChg chg="add 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46" creationId="{59583D53-5481-24C4-199A-AAE003217D08}"/>
          </ac:spMkLst>
        </pc:spChg>
        <pc:spChg chg="add del mod ord">
          <ac:chgData name="Mouaz Mohamed" userId="b07923abc8a73782" providerId="LiveId" clId="{2CC27A35-2559-4F52-8C63-68EBCC8A4793}" dt="2023-08-15T20:31:52.700" v="685" actId="478"/>
          <ac:spMkLst>
            <pc:docMk/>
            <pc:sldMk cId="4212972582" sldId="258"/>
            <ac:spMk id="85" creationId="{D83DB65B-F6EA-6336-7D0D-3CA0D83BF741}"/>
          </ac:spMkLst>
        </pc:spChg>
        <pc:spChg chg="add del mod">
          <ac:chgData name="Mouaz Mohamed" userId="b07923abc8a73782" providerId="LiveId" clId="{2CC27A35-2559-4F52-8C63-68EBCC8A4793}" dt="2023-08-15T20:18:37.593" v="603"/>
          <ac:spMkLst>
            <pc:docMk/>
            <pc:sldMk cId="4212972582" sldId="258"/>
            <ac:spMk id="107" creationId="{2C11CB78-C0AF-A004-0F0B-438ED3C5849F}"/>
          </ac:spMkLst>
        </pc:spChg>
        <pc:spChg chg="del">
          <ac:chgData name="Mouaz Mohamed" userId="b07923abc8a73782" providerId="LiveId" clId="{2CC27A35-2559-4F52-8C63-68EBCC8A4793}" dt="2023-08-15T19:03:10.766" v="176" actId="478"/>
          <ac:spMkLst>
            <pc:docMk/>
            <pc:sldMk cId="4212972582" sldId="258"/>
            <ac:spMk id="126" creationId="{87078AC5-D985-47B2-ADD8-612E6D2FECA8}"/>
          </ac:spMkLst>
        </pc:spChg>
        <pc:spChg chg="del">
          <ac:chgData name="Mouaz Mohamed" userId="b07923abc8a73782" providerId="LiveId" clId="{2CC27A35-2559-4F52-8C63-68EBCC8A4793}" dt="2023-08-15T19:03:10.766" v="176" actId="478"/>
          <ac:spMkLst>
            <pc:docMk/>
            <pc:sldMk cId="4212972582" sldId="258"/>
            <ac:spMk id="127" creationId="{35906265-95C1-4679-B825-B5B8CF837E12}"/>
          </ac:spMkLst>
        </pc:spChg>
        <pc:spChg chg="del">
          <ac:chgData name="Mouaz Mohamed" userId="b07923abc8a73782" providerId="LiveId" clId="{2CC27A35-2559-4F52-8C63-68EBCC8A4793}" dt="2023-08-15T19:03:10.766" v="176" actId="478"/>
          <ac:spMkLst>
            <pc:docMk/>
            <pc:sldMk cId="4212972582" sldId="258"/>
            <ac:spMk id="133" creationId="{329A930C-4BC7-4D0E-911A-9C2A08DE6517}"/>
          </ac:spMkLst>
        </pc:spChg>
        <pc:spChg chg="del">
          <ac:chgData name="Mouaz Mohamed" userId="b07923abc8a73782" providerId="LiveId" clId="{2CC27A35-2559-4F52-8C63-68EBCC8A4793}" dt="2023-08-15T19:03:10.766" v="176" actId="478"/>
          <ac:spMkLst>
            <pc:docMk/>
            <pc:sldMk cId="4212972582" sldId="258"/>
            <ac:spMk id="134" creationId="{E30F1624-7332-47D4-96B7-3D9EF1CB0814}"/>
          </ac:spMkLst>
        </pc:spChg>
        <pc:spChg chg="del">
          <ac:chgData name="Mouaz Mohamed" userId="b07923abc8a73782" providerId="LiveId" clId="{2CC27A35-2559-4F52-8C63-68EBCC8A4793}" dt="2023-08-15T19:03:10.766" v="176" actId="478"/>
          <ac:spMkLst>
            <pc:docMk/>
            <pc:sldMk cId="4212972582" sldId="258"/>
            <ac:spMk id="136" creationId="{FA6DE25B-B104-4672-ABD0-40DCA8D520A0}"/>
          </ac:spMkLst>
        </pc:spChg>
        <pc:spChg chg="add mod">
          <ac:chgData name="Mouaz Mohamed" userId="b07923abc8a73782" providerId="LiveId" clId="{2CC27A35-2559-4F52-8C63-68EBCC8A4793}" dt="2023-08-15T21:09:53.667" v="775" actId="1076"/>
          <ac:spMkLst>
            <pc:docMk/>
            <pc:sldMk cId="4212972582" sldId="258"/>
            <ac:spMk id="145" creationId="{2DFE5D8E-5B49-83D7-CC79-596DEC02560F}"/>
          </ac:spMkLst>
        </pc:spChg>
        <pc:picChg chg="add mod">
          <ac:chgData name="Mouaz Mohamed" userId="b07923abc8a73782" providerId="LiveId" clId="{2CC27A35-2559-4F52-8C63-68EBCC8A4793}" dt="2023-08-15T21:09:53.667" v="775" actId="1076"/>
          <ac:picMkLst>
            <pc:docMk/>
            <pc:sldMk cId="4212972582" sldId="258"/>
            <ac:picMk id="37" creationId="{E1C8AA10-096F-B29B-3215-32F915B7E110}"/>
          </ac:picMkLst>
        </pc:picChg>
        <pc:picChg chg="add mod">
          <ac:chgData name="Mouaz Mohamed" userId="b07923abc8a73782" providerId="LiveId" clId="{2CC27A35-2559-4F52-8C63-68EBCC8A4793}" dt="2023-08-15T21:09:53.667" v="775" actId="1076"/>
          <ac:picMkLst>
            <pc:docMk/>
            <pc:sldMk cId="4212972582" sldId="258"/>
            <ac:picMk id="39" creationId="{A6EE07CE-7BDE-D867-E47E-3ED09130FDFB}"/>
          </ac:picMkLst>
        </pc:picChg>
        <pc:picChg chg="add del mod">
          <ac:chgData name="Mouaz Mohamed" userId="b07923abc8a73782" providerId="LiveId" clId="{2CC27A35-2559-4F52-8C63-68EBCC8A4793}" dt="2023-08-15T21:09:53.667" v="775" actId="1076"/>
          <ac:picMkLst>
            <pc:docMk/>
            <pc:sldMk cId="4212972582" sldId="258"/>
            <ac:picMk id="41" creationId="{2EE11748-3A80-0490-83D5-F869310E916E}"/>
          </ac:picMkLst>
        </pc:picChg>
        <pc:picChg chg="add del mod">
          <ac:chgData name="Mouaz Mohamed" userId="b07923abc8a73782" providerId="LiveId" clId="{2CC27A35-2559-4F52-8C63-68EBCC8A4793}" dt="2023-08-15T21:09:53.667" v="775" actId="1076"/>
          <ac:picMkLst>
            <pc:docMk/>
            <pc:sldMk cId="4212972582" sldId="258"/>
            <ac:picMk id="43" creationId="{47C9B0B2-B5BE-A256-ACBE-F0CDF3292CB4}"/>
          </ac:picMkLst>
        </pc:picChg>
        <pc:picChg chg="add del mod">
          <ac:chgData name="Mouaz Mohamed" userId="b07923abc8a73782" providerId="LiveId" clId="{2CC27A35-2559-4F52-8C63-68EBCC8A4793}" dt="2023-08-15T20:22:59.047" v="655" actId="22"/>
          <ac:picMkLst>
            <pc:docMk/>
            <pc:sldMk cId="4212972582" sldId="258"/>
            <ac:picMk id="112" creationId="{C442760E-B975-06BE-2797-3D18D87D1014}"/>
          </ac:picMkLst>
        </pc:picChg>
        <pc:picChg chg="add del mod">
          <ac:chgData name="Mouaz Mohamed" userId="b07923abc8a73782" providerId="LiveId" clId="{2CC27A35-2559-4F52-8C63-68EBCC8A4793}" dt="2023-08-15T20:24:25.079" v="659" actId="22"/>
          <ac:picMkLst>
            <pc:docMk/>
            <pc:sldMk cId="4212972582" sldId="258"/>
            <ac:picMk id="114" creationId="{A277939B-D22B-FF0D-A0FC-7B8785DC155C}"/>
          </ac:picMkLst>
        </pc:picChg>
        <pc:picChg chg="add del mod">
          <ac:chgData name="Mouaz Mohamed" userId="b07923abc8a73782" providerId="LiveId" clId="{2CC27A35-2559-4F52-8C63-68EBCC8A4793}" dt="2023-08-15T20:31:44.862" v="669" actId="22"/>
          <ac:picMkLst>
            <pc:docMk/>
            <pc:sldMk cId="4212972582" sldId="258"/>
            <ac:picMk id="116" creationId="{2D76CBE2-13ED-84BA-08F6-28D905912805}"/>
          </ac:picMkLst>
        </pc:pic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36" creationId="{1DE0112F-791B-49A1-8CD8-15FA7DC6F17B}"/>
          </ac:cxnSpMkLst>
        </pc:cxnChg>
        <pc:cxnChg chg="add 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45" creationId="{A42F8F87-F215-3F8F-7714-66590E0EBFFE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49" creationId="{88C5FB59-79BD-402C-B020-CAA59D615CC0}"/>
          </ac:cxnSpMkLst>
        </pc:cxnChg>
        <pc:cxnChg chg="add 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51" creationId="{356C6E43-3D53-0C9E-8AE2-2DE4A64B4BB2}"/>
          </ac:cxnSpMkLst>
        </pc:cxnChg>
        <pc:cxnChg chg="add del mod">
          <ac:chgData name="Mouaz Mohamed" userId="b07923abc8a73782" providerId="LiveId" clId="{2CC27A35-2559-4F52-8C63-68EBCC8A4793}" dt="2023-08-15T19:30:46.513" v="535" actId="478"/>
          <ac:cxnSpMkLst>
            <pc:docMk/>
            <pc:sldMk cId="4212972582" sldId="258"/>
            <ac:cxnSpMk id="55" creationId="{4A5F6EEB-C202-249C-5224-780F7B34BC42}"/>
          </ac:cxnSpMkLst>
        </pc:cxnChg>
        <pc:cxnChg chg="add del mod">
          <ac:chgData name="Mouaz Mohamed" userId="b07923abc8a73782" providerId="LiveId" clId="{2CC27A35-2559-4F52-8C63-68EBCC8A4793}" dt="2023-08-15T19:30:44.581" v="534" actId="478"/>
          <ac:cxnSpMkLst>
            <pc:docMk/>
            <pc:sldMk cId="4212972582" sldId="258"/>
            <ac:cxnSpMk id="57" creationId="{245D8DA6-65CB-811C-70A5-852211F2BBC8}"/>
          </ac:cxnSpMkLst>
        </pc:cxnChg>
        <pc:cxnChg chg="add del mod">
          <ac:chgData name="Mouaz Mohamed" userId="b07923abc8a73782" providerId="LiveId" clId="{2CC27A35-2559-4F52-8C63-68EBCC8A4793}" dt="2023-08-15T19:31:38.449" v="546" actId="478"/>
          <ac:cxnSpMkLst>
            <pc:docMk/>
            <pc:sldMk cId="4212972582" sldId="258"/>
            <ac:cxnSpMk id="62" creationId="{1D70E357-DC1E-5BC8-D3D2-B15299A64227}"/>
          </ac:cxnSpMkLst>
        </pc:cxnChg>
        <pc:cxnChg chg="add 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69" creationId="{C17AF13A-47E0-761D-8CEB-A5FBAB5AAA6A}"/>
          </ac:cxnSpMkLst>
        </pc:cxnChg>
        <pc:cxnChg chg="add 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72" creationId="{00BEF4BF-4866-3261-19D8-A1A64D711C57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91" creationId="{B35D5690-BFCA-41DE-B9BF-84E7D1879E88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93" creationId="{C918219C-ED8A-41E2-A454-104913D38EB4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94" creationId="{B8E21438-ACE0-4CD2-8E73-C228CB6D61DE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95" creationId="{FCD738FB-F9A6-466C-BE09-07B3386B1F50}"/>
          </ac:cxnSpMkLst>
        </pc:cxnChg>
        <pc:cxnChg chg="mod">
          <ac:chgData name="Mouaz Mohamed" userId="b07923abc8a73782" providerId="LiveId" clId="{2CC27A35-2559-4F52-8C63-68EBCC8A4793}" dt="2023-08-15T21:09:53.667" v="775" actId="1076"/>
          <ac:cxnSpMkLst>
            <pc:docMk/>
            <pc:sldMk cId="4212972582" sldId="258"/>
            <ac:cxnSpMk id="99" creationId="{67799EAF-F8D9-4832-85BE-85588AE221FC}"/>
          </ac:cxnSpMkLst>
        </pc:cxnChg>
        <pc:cxnChg chg="add del">
          <ac:chgData name="Mouaz Mohamed" userId="b07923abc8a73782" providerId="LiveId" clId="{2CC27A35-2559-4F52-8C63-68EBCC8A4793}" dt="2023-08-15T19:05:31.586" v="210" actId="478"/>
          <ac:cxnSpMkLst>
            <pc:docMk/>
            <pc:sldMk cId="4212972582" sldId="258"/>
            <ac:cxnSpMk id="100" creationId="{466A5381-C5C5-4929-819D-58E93DD737B3}"/>
          </ac:cxnSpMkLst>
        </pc:cxnChg>
        <pc:cxnChg chg="del">
          <ac:chgData name="Mouaz Mohamed" userId="b07923abc8a73782" providerId="LiveId" clId="{2CC27A35-2559-4F52-8C63-68EBCC8A4793}" dt="2023-08-15T19:03:37.105" v="180" actId="478"/>
          <ac:cxnSpMkLst>
            <pc:docMk/>
            <pc:sldMk cId="4212972582" sldId="258"/>
            <ac:cxnSpMk id="102" creationId="{E2D21EE2-D070-4DA0-A1AD-9C1E88D9194D}"/>
          </ac:cxnSpMkLst>
        </pc:cxnChg>
        <pc:cxnChg chg="del">
          <ac:chgData name="Mouaz Mohamed" userId="b07923abc8a73782" providerId="LiveId" clId="{2CC27A35-2559-4F52-8C63-68EBCC8A4793}" dt="2023-08-15T19:03:37.105" v="180" actId="478"/>
          <ac:cxnSpMkLst>
            <pc:docMk/>
            <pc:sldMk cId="4212972582" sldId="258"/>
            <ac:cxnSpMk id="103" creationId="{32F3A4D7-B84F-42D6-A659-74286E20AFCF}"/>
          </ac:cxnSpMkLst>
        </pc:cxnChg>
        <pc:cxnChg chg="del">
          <ac:chgData name="Mouaz Mohamed" userId="b07923abc8a73782" providerId="LiveId" clId="{2CC27A35-2559-4F52-8C63-68EBCC8A4793}" dt="2023-08-15T19:03:37.105" v="180" actId="478"/>
          <ac:cxnSpMkLst>
            <pc:docMk/>
            <pc:sldMk cId="4212972582" sldId="258"/>
            <ac:cxnSpMk id="104" creationId="{21A1A5B2-BDF8-4C24-8AF8-C28C03D465D2}"/>
          </ac:cxnSpMkLst>
        </pc:cxnChg>
        <pc:cxnChg chg="del">
          <ac:chgData name="Mouaz Mohamed" userId="b07923abc8a73782" providerId="LiveId" clId="{2CC27A35-2559-4F52-8C63-68EBCC8A4793}" dt="2023-08-15T19:03:37.105" v="180" actId="478"/>
          <ac:cxnSpMkLst>
            <pc:docMk/>
            <pc:sldMk cId="4212972582" sldId="258"/>
            <ac:cxnSpMk id="105" creationId="{AB784302-7954-4871-A66D-7F70FFD346C2}"/>
          </ac:cxnSpMkLst>
        </pc:cxnChg>
        <pc:cxnChg chg="del">
          <ac:chgData name="Mouaz Mohamed" userId="b07923abc8a73782" providerId="LiveId" clId="{2CC27A35-2559-4F52-8C63-68EBCC8A4793}" dt="2023-08-15T19:03:37.105" v="180" actId="478"/>
          <ac:cxnSpMkLst>
            <pc:docMk/>
            <pc:sldMk cId="4212972582" sldId="258"/>
            <ac:cxnSpMk id="106" creationId="{F3CC1BD9-74A7-4241-AB01-433AF19DE974}"/>
          </ac:cxnSpMkLst>
        </pc:cxnChg>
        <pc:cxnChg chg="add del mod">
          <ac:chgData name="Mouaz Mohamed" userId="b07923abc8a73782" providerId="LiveId" clId="{2CC27A35-2559-4F52-8C63-68EBCC8A4793}" dt="2023-08-15T20:31:44.987" v="673"/>
          <ac:cxnSpMkLst>
            <pc:docMk/>
            <pc:sldMk cId="4212972582" sldId="258"/>
            <ac:cxnSpMk id="110" creationId="{24332CAC-9AC0-5AF8-93F7-6829A3E7DC8F}"/>
          </ac:cxnSpMkLst>
        </pc:cxnChg>
        <pc:cxnChg chg="add del mod">
          <ac:chgData name="Mouaz Mohamed" userId="b07923abc8a73782" providerId="LiveId" clId="{2CC27A35-2559-4F52-8C63-68EBCC8A4793}" dt="2023-08-15T20:36:56.488" v="750" actId="478"/>
          <ac:cxnSpMkLst>
            <pc:docMk/>
            <pc:sldMk cId="4212972582" sldId="258"/>
            <ac:cxnSpMk id="146" creationId="{AFDAA9EF-C525-3F89-94A9-3B6665B0B6D5}"/>
          </ac:cxnSpMkLst>
        </pc:cxnChg>
      </pc:sldChg>
    </pc:docChg>
  </pc:docChgLst>
  <pc:docChgLst>
    <pc:chgData name="Mouaz MOHAMED" userId="b07923abc8a73782" providerId="LiveId" clId="{5EA73F8D-7B29-42E2-B59C-0146E3B986E3}"/>
    <pc:docChg chg="modSld">
      <pc:chgData name="Mouaz MOHAMED" userId="b07923abc8a73782" providerId="LiveId" clId="{5EA73F8D-7B29-42E2-B59C-0146E3B986E3}" dt="2023-10-30T00:38:10.823" v="8" actId="1076"/>
      <pc:docMkLst>
        <pc:docMk/>
      </pc:docMkLst>
      <pc:sldChg chg="addSp modSp mod">
        <pc:chgData name="Mouaz MOHAMED" userId="b07923abc8a73782" providerId="LiveId" clId="{5EA73F8D-7B29-42E2-B59C-0146E3B986E3}" dt="2023-10-30T00:38:10.823" v="8" actId="1076"/>
        <pc:sldMkLst>
          <pc:docMk/>
          <pc:sldMk cId="4212972582" sldId="258"/>
        </pc:sldMkLst>
        <pc:spChg chg="mod">
          <ac:chgData name="Mouaz MOHAMED" userId="b07923abc8a73782" providerId="LiveId" clId="{5EA73F8D-7B29-42E2-B59C-0146E3B986E3}" dt="2023-10-30T00:33:01.807" v="4" actId="14100"/>
          <ac:spMkLst>
            <pc:docMk/>
            <pc:sldMk cId="4212972582" sldId="258"/>
            <ac:spMk id="44" creationId="{3BC4C1BA-CE0F-95A0-5B40-113F092AB60D}"/>
          </ac:spMkLst>
        </pc:spChg>
        <pc:spChg chg="mod">
          <ac:chgData name="Mouaz MOHAMED" userId="b07923abc8a73782" providerId="LiveId" clId="{5EA73F8D-7B29-42E2-B59C-0146E3B986E3}" dt="2023-10-30T00:33:04.418" v="5" actId="14100"/>
          <ac:spMkLst>
            <pc:docMk/>
            <pc:sldMk cId="4212972582" sldId="258"/>
            <ac:spMk id="46" creationId="{59583D53-5481-24C4-199A-AAE003217D08}"/>
          </ac:spMkLst>
        </pc:spChg>
        <pc:cxnChg chg="add mod">
          <ac:chgData name="Mouaz MOHAMED" userId="b07923abc8a73782" providerId="LiveId" clId="{5EA73F8D-7B29-42E2-B59C-0146E3B986E3}" dt="2023-10-30T00:38:10.823" v="8" actId="1076"/>
          <ac:cxnSpMkLst>
            <pc:docMk/>
            <pc:sldMk cId="4212972582" sldId="258"/>
            <ac:cxnSpMk id="2" creationId="{B7EDF32C-5D1D-63B8-528C-52AD541E63FD}"/>
          </ac:cxnSpMkLst>
        </pc:cxnChg>
        <pc:cxnChg chg="mod">
          <ac:chgData name="Mouaz MOHAMED" userId="b07923abc8a73782" providerId="LiveId" clId="{5EA73F8D-7B29-42E2-B59C-0146E3B986E3}" dt="2023-10-30T00:33:04.418" v="5" actId="14100"/>
          <ac:cxnSpMkLst>
            <pc:docMk/>
            <pc:sldMk cId="4212972582" sldId="258"/>
            <ac:cxnSpMk id="45" creationId="{A42F8F87-F215-3F8F-7714-66590E0EBFFE}"/>
          </ac:cxnSpMkLst>
        </pc:cxnChg>
        <pc:cxnChg chg="mod">
          <ac:chgData name="Mouaz MOHAMED" userId="b07923abc8a73782" providerId="LiveId" clId="{5EA73F8D-7B29-42E2-B59C-0146E3B986E3}" dt="2023-10-30T00:33:01.807" v="4" actId="14100"/>
          <ac:cxnSpMkLst>
            <pc:docMk/>
            <pc:sldMk cId="4212972582" sldId="258"/>
            <ac:cxnSpMk id="51" creationId="{356C6E43-3D53-0C9E-8AE2-2DE4A64B4BB2}"/>
          </ac:cxnSpMkLst>
        </pc:cxnChg>
        <pc:cxnChg chg="mod">
          <ac:chgData name="Mouaz MOHAMED" userId="b07923abc8a73782" providerId="LiveId" clId="{5EA73F8D-7B29-42E2-B59C-0146E3B986E3}" dt="2023-10-30T00:33:04.418" v="5" actId="14100"/>
          <ac:cxnSpMkLst>
            <pc:docMk/>
            <pc:sldMk cId="4212972582" sldId="258"/>
            <ac:cxnSpMk id="69" creationId="{C17AF13A-47E0-761D-8CEB-A5FBAB5AAA6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2BFAB7-1F38-499E-BA75-C11E89521510}" type="datetime1">
              <a:rPr lang="fr-FR" smtClean="0"/>
              <a:t>30/10/2023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49346E-4525-4E9D-8817-A0F329044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F766-45FB-491B-9CD2-C6F8259E56DA}" type="datetime1">
              <a:rPr lang="fr-FR" smtClean="0"/>
              <a:pPr/>
              <a:t>30/10/2023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A180B81-AA4E-4B75-A7A4-FD12E7A9A8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A180B81-AA4E-4B75-A7A4-FD12E7A9A8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6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FC26D3DF-5FA6-4DA8-9D57-40E9A18E8F6A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4014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924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6484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123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6027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751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4474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55CA14-E9C5-4E25-B1D0-FD2C53657839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6690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11A97F-EEC5-45CD-8E23-C13F265AB281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751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739753-3CF9-456C-9D42-439B04A7E969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61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628812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10412F-D75F-4064-9BF6-FDEFB2D3EC20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03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586259-106E-4B25-AD09-2BDF3F793D80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517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7732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DA8116-77AF-4051-BA11-45F30C37F983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411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4BCB2B-5F4B-47D6-B8C3-F775F882FBDE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69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802224-9A4B-4AEB-A218-333CD262D314}" type="datetime1">
              <a:rPr lang="fr-FR" noProof="0" smtClean="0"/>
              <a:t>30/10/2023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05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C4B81B-6207-47F3-A930-3CDE648A0D16}" type="datetime1">
              <a:rPr lang="fr-FR" noProof="0" smtClean="0"/>
              <a:t>30/10/2023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772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  <p:sldLayoutId id="2147484517" r:id="rId12"/>
    <p:sldLayoutId id="2147484518" r:id="rId13"/>
    <p:sldLayoutId id="2147484519" r:id="rId14"/>
    <p:sldLayoutId id="2147484520" r:id="rId15"/>
    <p:sldLayoutId id="2147484521" r:id="rId16"/>
    <p:sldLayoutId id="21474845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 : Coude 35">
            <a:extLst>
              <a:ext uri="{FF2B5EF4-FFF2-40B4-BE49-F238E27FC236}">
                <a16:creationId xmlns:a16="http://schemas.microsoft.com/office/drawing/2014/main" id="{1DE0112F-791B-49A1-8CD8-15FA7DC6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4991134" y="940081"/>
            <a:ext cx="1547783" cy="3249740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Coude 48">
            <a:extLst>
              <a:ext uri="{FF2B5EF4-FFF2-40B4-BE49-F238E27FC236}">
                <a16:creationId xmlns:a16="http://schemas.microsoft.com/office/drawing/2014/main" id="{88C5FB59-79BD-402C-B020-CAA59D615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8194250" y="986702"/>
            <a:ext cx="1547783" cy="3156493"/>
          </a:xfrm>
          <a:prstGeom prst="bentConnector3">
            <a:avLst>
              <a:gd name="adj1" fmla="val 79539"/>
            </a:avLst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35D5690-BFCA-41DE-B9BF-84E7D187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41412" y="3017675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918219C-ED8A-41E2-A454-104913D38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9489" y="1785122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8E21438-ACE0-4CD2-8E73-C228CB6D6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46505" y="3012857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CD738FB-F9A6-466C-BE09-07B3386B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7402" y="3017675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7799EAF-F8D9-4832-85BE-85588AE22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>
            <a:off x="6702648" y="2305902"/>
            <a:ext cx="1412841" cy="5742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88805" y="2543915"/>
            <a:ext cx="2939030" cy="1467326"/>
          </a:xfrm>
        </p:spPr>
        <p:txBody>
          <a:bodyPr lIns="0" tIns="0" rIns="0" bIns="0" rtlCol="0">
            <a:noAutofit/>
          </a:bodyPr>
          <a:lstStyle/>
          <a:p>
            <a:pPr algn="ctr" rtl="0"/>
            <a:r>
              <a:rPr lang="fr-FR" sz="3350" spc="-150" dirty="0">
                <a:solidFill>
                  <a:schemeClr val="bg1"/>
                </a:solidFill>
              </a:rPr>
              <a:t>Organigramme</a:t>
            </a:r>
            <a:br>
              <a:rPr lang="fr-FR" sz="3350" spc="-150" dirty="0">
                <a:solidFill>
                  <a:schemeClr val="bg1"/>
                </a:solidFill>
              </a:rPr>
            </a:br>
            <a:r>
              <a:rPr lang="fr-FR" sz="3350" spc="-150" dirty="0">
                <a:solidFill>
                  <a:schemeClr val="bg1"/>
                </a:solidFill>
              </a:rPr>
              <a:t>DE CABINET ACTION</a:t>
            </a:r>
          </a:p>
        </p:txBody>
      </p:sp>
      <p:sp>
        <p:nvSpPr>
          <p:cNvPr id="19" name="Rectangle 18" descr="Niveau de hiérarchie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4827402" y="1365627"/>
            <a:ext cx="5124986" cy="42543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latin typeface="+mj-lt"/>
              </a:rPr>
              <a:t>Cyril LOSIO</a:t>
            </a:r>
            <a:br>
              <a:rPr lang="fr-FR" sz="1300" kern="1200" dirty="0">
                <a:latin typeface="+mj-lt"/>
              </a:rPr>
            </a:br>
            <a:r>
              <a:rPr lang="fr-FR" sz="1300" dirty="0"/>
              <a:t>Co-Fondateur / Directeur Général</a:t>
            </a:r>
          </a:p>
        </p:txBody>
      </p:sp>
      <p:sp>
        <p:nvSpPr>
          <p:cNvPr id="32" name="Rectangle 31" descr="Niveau inférieur dans la hiérarchie">
            <a:extLst>
              <a:ext uri="{FF2B5EF4-FFF2-40B4-BE49-F238E27FC236}">
                <a16:creationId xmlns:a16="http://schemas.microsoft.com/office/drawing/2014/main" id="{05E740D1-0BDB-44A7-8B44-8DBC24EE1D85}"/>
              </a:ext>
            </a:extLst>
          </p:cNvPr>
          <p:cNvSpPr/>
          <p:nvPr/>
        </p:nvSpPr>
        <p:spPr>
          <a:xfrm>
            <a:off x="4827403" y="2021777"/>
            <a:ext cx="1875245" cy="5797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latin typeface="+mj-lt"/>
              </a:rPr>
              <a:t>Vincent TOUVIN</a:t>
            </a:r>
            <a:br>
              <a:rPr lang="fr-FR" sz="1300" kern="1200" dirty="0">
                <a:latin typeface="+mj-lt"/>
              </a:rPr>
            </a:br>
            <a:r>
              <a:rPr lang="fr-FR" sz="1300" dirty="0"/>
              <a:t>Co-Fondateur / Associé &amp; Comptable</a:t>
            </a:r>
          </a:p>
        </p:txBody>
      </p:sp>
      <p:sp>
        <p:nvSpPr>
          <p:cNvPr id="137" name="Zone de texte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0819026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fr-FR" sz="900" dirty="0"/>
              <a:t>International</a:t>
            </a:r>
          </a:p>
        </p:txBody>
      </p:sp>
      <p:sp>
        <p:nvSpPr>
          <p:cNvPr id="14" name="Rectangle 20" descr="Niveau de hiérarchie 3 Article 1">
            <a:extLst>
              <a:ext uri="{FF2B5EF4-FFF2-40B4-BE49-F238E27FC236}">
                <a16:creationId xmlns:a16="http://schemas.microsoft.com/office/drawing/2014/main" id="{097CD339-9AB4-7276-AA3F-8975F0AE3DC6}"/>
              </a:ext>
            </a:extLst>
          </p:cNvPr>
          <p:cNvSpPr/>
          <p:nvPr/>
        </p:nvSpPr>
        <p:spPr>
          <a:xfrm>
            <a:off x="5930360" y="3328685"/>
            <a:ext cx="1188000" cy="5797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CHARGÉ D’ÉTUDES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1C8AA10-096F-B29B-3215-32F915B7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27" y="2850920"/>
            <a:ext cx="559744" cy="55974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6EE07CE-7BDE-D867-E47E-3ED09130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40" y="2774716"/>
            <a:ext cx="319163" cy="319163"/>
          </a:xfrm>
          <a:prstGeom prst="rect">
            <a:avLst/>
          </a:prstGeom>
        </p:spPr>
      </p:pic>
      <p:sp>
        <p:nvSpPr>
          <p:cNvPr id="21" name="Rectangle 20" descr="Niveau de hiérarchie 3 Article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4233402" y="3336838"/>
            <a:ext cx="1188000" cy="5797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PROFESSEURS D’ANGLAIS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EE11748-3A80-0490-83D5-F869310E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88" y="2811629"/>
            <a:ext cx="319163" cy="31916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7C9B0B2-B5BE-A256-ACBE-F0CDF329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8" y="2764394"/>
            <a:ext cx="567228" cy="646270"/>
          </a:xfrm>
          <a:prstGeom prst="rect">
            <a:avLst/>
          </a:prstGeom>
        </p:spPr>
      </p:pic>
      <p:sp>
        <p:nvSpPr>
          <p:cNvPr id="16" name="Rectangle 20" descr="Niveau de hiérarchie 3 Article 1">
            <a:extLst>
              <a:ext uri="{FF2B5EF4-FFF2-40B4-BE49-F238E27FC236}">
                <a16:creationId xmlns:a16="http://schemas.microsoft.com/office/drawing/2014/main" id="{FB842E54-A41A-ECCA-09E1-FB29C0DE4DFC}"/>
              </a:ext>
            </a:extLst>
          </p:cNvPr>
          <p:cNvSpPr/>
          <p:nvPr/>
        </p:nvSpPr>
        <p:spPr>
          <a:xfrm>
            <a:off x="7632847" y="3331204"/>
            <a:ext cx="1188000" cy="5797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ALTERNANTS &amp; STAGIAIRES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4" name="Rectangle 20" descr="Niveau de hiérarchie 3 Article 1">
            <a:extLst>
              <a:ext uri="{FF2B5EF4-FFF2-40B4-BE49-F238E27FC236}">
                <a16:creationId xmlns:a16="http://schemas.microsoft.com/office/drawing/2014/main" id="{3BC4C1BA-CE0F-95A0-5B40-113F092AB60D}"/>
              </a:ext>
            </a:extLst>
          </p:cNvPr>
          <p:cNvSpPr/>
          <p:nvPr/>
        </p:nvSpPr>
        <p:spPr>
          <a:xfrm>
            <a:off x="6795895" y="4319629"/>
            <a:ext cx="1188000" cy="1292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b="1" dirty="0">
                <a:solidFill>
                  <a:schemeClr val="tx1"/>
                </a:solidFill>
                <a:latin typeface="+mj-lt"/>
              </a:rPr>
              <a:t>Mouaz MOHAMED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r>
              <a:rPr lang="fr-FR" sz="1300" kern="1200" dirty="0">
                <a:solidFill>
                  <a:schemeClr val="tx1"/>
                </a:solidFill>
                <a:latin typeface="+mj-lt"/>
              </a:rPr>
              <a:t>Stagiaire – Développeur WordPress &amp; Rédacteur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42F8F87-F215-3F8F-7714-66590E0E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983895" y="4965849"/>
            <a:ext cx="594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20" descr="Niveau de hiérarchie 3 Article 1">
            <a:extLst>
              <a:ext uri="{FF2B5EF4-FFF2-40B4-BE49-F238E27FC236}">
                <a16:creationId xmlns:a16="http://schemas.microsoft.com/office/drawing/2014/main" id="{59583D53-5481-24C4-199A-AAE003217D08}"/>
              </a:ext>
            </a:extLst>
          </p:cNvPr>
          <p:cNvSpPr/>
          <p:nvPr/>
        </p:nvSpPr>
        <p:spPr>
          <a:xfrm>
            <a:off x="8577895" y="4319629"/>
            <a:ext cx="1188000" cy="1292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200" b="1" dirty="0">
                <a:solidFill>
                  <a:schemeClr val="tx1"/>
                </a:solidFill>
                <a:latin typeface="+mj-lt"/>
              </a:rPr>
              <a:t>Kaci AÏT KHELIFA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r>
              <a:rPr lang="fr-FR" sz="1300" kern="1200" dirty="0">
                <a:solidFill>
                  <a:schemeClr val="tx1"/>
                </a:solidFill>
                <a:latin typeface="+mj-lt"/>
              </a:rPr>
              <a:t>Stagiaire – Développeur WordPress &amp; Rédacteur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56C6E43-3D53-0C9E-8AE2-2DE4A64B4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flipH="1">
            <a:off x="7389895" y="3910938"/>
            <a:ext cx="836952" cy="40869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17AF13A-47E0-761D-8CEB-A5FBAB5AA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>
            <a:off x="8226847" y="3910938"/>
            <a:ext cx="945048" cy="408691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20" descr="Niveau de hiérarchie 3 Article 1">
            <a:extLst>
              <a:ext uri="{FF2B5EF4-FFF2-40B4-BE49-F238E27FC236}">
                <a16:creationId xmlns:a16="http://schemas.microsoft.com/office/drawing/2014/main" id="{3BADAB9D-4FB6-A5E6-EF46-91F38615D13A}"/>
              </a:ext>
            </a:extLst>
          </p:cNvPr>
          <p:cNvSpPr/>
          <p:nvPr/>
        </p:nvSpPr>
        <p:spPr>
          <a:xfrm>
            <a:off x="9347412" y="3331204"/>
            <a:ext cx="1188000" cy="5825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ASSISTANTE DE GESTION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00BEF4BF-4866-3261-19D8-A1A64D71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118360" y="3618552"/>
            <a:ext cx="514487" cy="2519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 20" descr="Niveau de hiérarchie 3 Article 1">
            <a:extLst>
              <a:ext uri="{FF2B5EF4-FFF2-40B4-BE49-F238E27FC236}">
                <a16:creationId xmlns:a16="http://schemas.microsoft.com/office/drawing/2014/main" id="{2DFE5D8E-5B49-83D7-CC79-596DEC02560F}"/>
              </a:ext>
            </a:extLst>
          </p:cNvPr>
          <p:cNvSpPr/>
          <p:nvPr/>
        </p:nvSpPr>
        <p:spPr>
          <a:xfrm>
            <a:off x="8115489" y="2016035"/>
            <a:ext cx="1188000" cy="5797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DIRECTION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EDF32C-5D1D-63B8-528C-52AD541E6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6847" y="3015672"/>
            <a:ext cx="0" cy="32116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54</Words>
  <Application>Microsoft Office PowerPoint</Application>
  <PresentationFormat>Grand écran</PresentationFormat>
  <Paragraphs>12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Organigramme DE CABINET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Organigramme</dc:title>
  <dc:creator>Mouaz Mohamed</dc:creator>
  <cp:lastModifiedBy>Mouaz MOHAMED</cp:lastModifiedBy>
  <cp:revision>1</cp:revision>
  <dcterms:created xsi:type="dcterms:W3CDTF">2023-08-15T18:22:04Z</dcterms:created>
  <dcterms:modified xsi:type="dcterms:W3CDTF">2023-10-30T00:38:17Z</dcterms:modified>
</cp:coreProperties>
</file>